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5"/>
    <p:restoredTop sz="94663"/>
  </p:normalViewPr>
  <p:slideViewPr>
    <p:cSldViewPr snapToGrid="0" snapToObjects="1">
      <p:cViewPr>
        <p:scale>
          <a:sx n="65" d="100"/>
          <a:sy n="65" d="100"/>
        </p:scale>
        <p:origin x="116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4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0D73F-E4EB-4C49-A074-FBF89DACC274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D85C-6D6A-8241-A81E-60AF69E8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(null)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(null)"/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8C17-F846-584A-9848-7845724A4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 on website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26FFE-658E-6747-A059-A51713BC9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26695-5CC5-4F4D-9C45-DD30D4E8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3" y="741871"/>
            <a:ext cx="6174483" cy="5382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1277A-6859-C140-BE10-826F37379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05" y="457199"/>
            <a:ext cx="32004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E787E-C6D3-8147-9B79-D3B6F557A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105" y="3991154"/>
            <a:ext cx="3594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62430D-CBF3-A54D-8D98-3B6700C3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8" y="1098189"/>
            <a:ext cx="6948181" cy="4606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F54409-E0E4-6B4F-A8E0-319B0E71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198" y="966158"/>
            <a:ext cx="4489028" cy="47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B2D3EB-A964-164D-B612-F517B1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27" y="216433"/>
            <a:ext cx="9002714" cy="467066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82DED3-0A6D-CC4C-9DB4-F45B6C08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52563"/>
              </p:ext>
            </p:extLst>
          </p:nvPr>
        </p:nvGraphicFramePr>
        <p:xfrm>
          <a:off x="1408670" y="5092235"/>
          <a:ext cx="4331045" cy="1617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95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</a:t>
                      </a:r>
                      <a:r>
                        <a:rPr lang="en-US" sz="1100" u="sng" baseline="0" dirty="0"/>
                        <a:t> 1</a:t>
                      </a:r>
                      <a:endParaRPr lang="en-US" sz="1100" u="sng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....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5.280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6.773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51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 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6.713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6.825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7.697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9A5547-A645-B34D-8869-60321439C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24443"/>
              </p:ext>
            </p:extLst>
          </p:nvPr>
        </p:nvGraphicFramePr>
        <p:xfrm>
          <a:off x="6090584" y="5078723"/>
          <a:ext cx="4585655" cy="1630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14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</a:t>
                      </a:r>
                      <a:r>
                        <a:rPr lang="en-US" sz="1100" u="sng" baseline="0" dirty="0"/>
                        <a:t> 1</a:t>
                      </a:r>
                      <a:endParaRPr lang="en-US" sz="1100" u="sng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2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....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/>
                        <a:t>sample 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/>
                        <a:t>2304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1900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38"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.</a:t>
                      </a:r>
                    </a:p>
                    <a:p>
                      <a:pPr algn="l">
                        <a:lnSpc>
                          <a:spcPct val="40000"/>
                        </a:lnSpc>
                      </a:pPr>
                      <a:r>
                        <a:rPr lang="en-US" sz="1100" dirty="0"/>
                        <a:t>           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33000"/>
                        </a:lnSpc>
                      </a:pPr>
                      <a:r>
                        <a:rPr lang="en-US" sz="1100" dirty="0"/>
                        <a:t>.</a:t>
                      </a:r>
                    </a:p>
                    <a:p>
                      <a:pPr algn="ctr">
                        <a:lnSpc>
                          <a:spcPct val="40000"/>
                        </a:lnSpc>
                      </a:pPr>
                      <a:r>
                        <a:rPr lang="en-US" sz="1100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gene 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4E539E-F5A9-4540-A6E1-758152BBC6F6}"/>
              </a:ext>
            </a:extLst>
          </p:cNvPr>
          <p:cNvSpPr txBox="1"/>
          <p:nvPr/>
        </p:nvSpPr>
        <p:spPr>
          <a:xfrm>
            <a:off x="2524627" y="4740169"/>
            <a:ext cx="209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Continuous intensity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40F9C-E1DB-2941-B83E-06248C84E610}"/>
              </a:ext>
            </a:extLst>
          </p:cNvPr>
          <p:cNvSpPr txBox="1"/>
          <p:nvPr/>
        </p:nvSpPr>
        <p:spPr>
          <a:xfrm>
            <a:off x="7791673" y="4717819"/>
            <a:ext cx="209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 counts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7A927-4590-A347-AD06-95C3AC962C1F}"/>
              </a:ext>
            </a:extLst>
          </p:cNvPr>
          <p:cNvSpPr/>
          <p:nvPr/>
        </p:nvSpPr>
        <p:spPr>
          <a:xfrm>
            <a:off x="5964761" y="3064476"/>
            <a:ext cx="4973535" cy="372144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7EDC8-081D-7C47-B401-5543E5725E32}"/>
              </a:ext>
            </a:extLst>
          </p:cNvPr>
          <p:cNvSpPr/>
          <p:nvPr/>
        </p:nvSpPr>
        <p:spPr>
          <a:xfrm>
            <a:off x="7108017" y="5839239"/>
            <a:ext cx="2477665" cy="55399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BayesMetaSeq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35E72-7365-EB4F-93AE-D4FCF0DA2836}"/>
              </a:ext>
            </a:extLst>
          </p:cNvPr>
          <p:cNvSpPr/>
          <p:nvPr/>
        </p:nvSpPr>
        <p:spPr>
          <a:xfrm>
            <a:off x="1215605" y="3064476"/>
            <a:ext cx="4577427" cy="372144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2565C-E9A0-384D-991A-3FC2BC75183C}"/>
              </a:ext>
            </a:extLst>
          </p:cNvPr>
          <p:cNvSpPr/>
          <p:nvPr/>
        </p:nvSpPr>
        <p:spPr>
          <a:xfrm>
            <a:off x="5196385" y="4333097"/>
            <a:ext cx="118257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CBM</a:t>
            </a:r>
          </a:p>
        </p:txBody>
      </p:sp>
    </p:spTree>
    <p:extLst>
      <p:ext uri="{BB962C8B-B14F-4D97-AF65-F5344CB8AC3E}">
        <p14:creationId xmlns:p14="http://schemas.microsoft.com/office/powerpoint/2010/main" val="59999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F5FC4-AE71-BE4A-91A7-25172CA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30" y="3537969"/>
            <a:ext cx="5173095" cy="279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60B29-3500-9647-B95C-A3A3E381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87" y="1328468"/>
            <a:ext cx="5099961" cy="4083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DA884-AC80-F543-A335-B7248296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66" y="458665"/>
            <a:ext cx="5902621" cy="25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5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1CC9699-3952-9741-B962-8C35A15F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122" y="381000"/>
            <a:ext cx="845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06B2C-D037-0847-9639-367C3CD7C253}"/>
              </a:ext>
            </a:extLst>
          </p:cNvPr>
          <p:cNvSpPr txBox="1"/>
          <p:nvPr/>
        </p:nvSpPr>
        <p:spPr>
          <a:xfrm>
            <a:off x="2298297" y="44196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C79F6-00C2-8A4F-B868-7B8D575754D0}"/>
              </a:ext>
            </a:extLst>
          </p:cNvPr>
          <p:cNvSpPr/>
          <p:nvPr/>
        </p:nvSpPr>
        <p:spPr>
          <a:xfrm>
            <a:off x="2145898" y="4048780"/>
            <a:ext cx="838200" cy="123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C8F55-5F11-C54E-B2F4-5B1919702D58}"/>
              </a:ext>
            </a:extLst>
          </p:cNvPr>
          <p:cNvSpPr txBox="1"/>
          <p:nvPr/>
        </p:nvSpPr>
        <p:spPr>
          <a:xfrm>
            <a:off x="3409833" y="444144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4F5C0-0ADD-3D43-8ADB-19ED3C4A4359}"/>
              </a:ext>
            </a:extLst>
          </p:cNvPr>
          <p:cNvSpPr/>
          <p:nvPr/>
        </p:nvSpPr>
        <p:spPr>
          <a:xfrm>
            <a:off x="3257434" y="4048780"/>
            <a:ext cx="838200" cy="123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6F157-523C-824B-980C-92ADCA1D2640}"/>
              </a:ext>
            </a:extLst>
          </p:cNvPr>
          <p:cNvSpPr txBox="1"/>
          <p:nvPr/>
        </p:nvSpPr>
        <p:spPr>
          <a:xfrm>
            <a:off x="1961322" y="5267405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 genes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</a:t>
            </a:r>
            <a:r>
              <a:rPr lang="en-US" sz="1400" b="1" baseline="-25000" dirty="0"/>
              <a:t>1</a:t>
            </a:r>
            <a:r>
              <a:rPr lang="en-US" sz="1400" b="1" dirty="0"/>
              <a:t> samples</a:t>
            </a:r>
            <a:endParaRPr lang="en-US" sz="1400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24B6D-AF17-3841-ADA5-373665B2A868}"/>
              </a:ext>
            </a:extLst>
          </p:cNvPr>
          <p:cNvSpPr txBox="1"/>
          <p:nvPr/>
        </p:nvSpPr>
        <p:spPr>
          <a:xfrm>
            <a:off x="3149059" y="5267980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 genes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</a:t>
            </a:r>
            <a:r>
              <a:rPr lang="en-US" sz="1400" b="1" baseline="-25000" dirty="0"/>
              <a:t>2</a:t>
            </a:r>
            <a:r>
              <a:rPr lang="en-US" sz="1400" b="1" dirty="0"/>
              <a:t> samples</a:t>
            </a:r>
            <a:endParaRPr lang="en-US" sz="1400" b="1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A1469-EC8E-2040-B8F1-3DCF6AFF3063}"/>
              </a:ext>
            </a:extLst>
          </p:cNvPr>
          <p:cNvSpPr txBox="1"/>
          <p:nvPr/>
        </p:nvSpPr>
        <p:spPr>
          <a:xfrm>
            <a:off x="5061591" y="444144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B51AC-34F8-C04A-8755-BA13AB8EDC31}"/>
              </a:ext>
            </a:extLst>
          </p:cNvPr>
          <p:cNvSpPr/>
          <p:nvPr/>
        </p:nvSpPr>
        <p:spPr>
          <a:xfrm>
            <a:off x="4909192" y="4048780"/>
            <a:ext cx="838200" cy="123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D7C6A-2EAF-A04B-AF49-91BA4E081E86}"/>
              </a:ext>
            </a:extLst>
          </p:cNvPr>
          <p:cNvSpPr txBox="1"/>
          <p:nvPr/>
        </p:nvSpPr>
        <p:spPr>
          <a:xfrm>
            <a:off x="4784787" y="526798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 genes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</a:t>
            </a:r>
            <a:r>
              <a:rPr lang="en-US" sz="1400" b="1" baseline="-25000" dirty="0"/>
              <a:t>K</a:t>
            </a:r>
            <a:r>
              <a:rPr lang="en-US" sz="1400" b="1" dirty="0"/>
              <a:t> samples</a:t>
            </a:r>
            <a:endParaRPr lang="en-US" sz="1400" b="1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71D4-DD54-5947-9416-C9321185B651}"/>
              </a:ext>
            </a:extLst>
          </p:cNvPr>
          <p:cNvSpPr txBox="1"/>
          <p:nvPr/>
        </p:nvSpPr>
        <p:spPr>
          <a:xfrm>
            <a:off x="4220953" y="4429780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….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AD893-23A6-3944-B0C7-F76674F06C28}"/>
              </a:ext>
            </a:extLst>
          </p:cNvPr>
          <p:cNvSpPr txBox="1"/>
          <p:nvPr/>
        </p:nvSpPr>
        <p:spPr>
          <a:xfrm>
            <a:off x="1192696" y="5791200"/>
            <a:ext cx="4690469" cy="861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Same kind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omics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data on K </a:t>
            </a: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different patient cohorts</a:t>
            </a:r>
          </a:p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    (GWAS, gene expression, methylation,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eQTL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929898-543E-C242-AF19-08C7F9A85AAE}"/>
              </a:ext>
            </a:extLst>
          </p:cNvPr>
          <p:cNvSpPr/>
          <p:nvPr/>
        </p:nvSpPr>
        <p:spPr>
          <a:xfrm>
            <a:off x="8133522" y="4032766"/>
            <a:ext cx="1251858" cy="45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F9920-F917-3046-A59E-43B5815D2CB8}"/>
              </a:ext>
            </a:extLst>
          </p:cNvPr>
          <p:cNvSpPr txBox="1"/>
          <p:nvPr/>
        </p:nvSpPr>
        <p:spPr>
          <a:xfrm>
            <a:off x="6747495" y="3962400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</a:t>
            </a:r>
            <a:r>
              <a:rPr lang="en-US" sz="1400" b="1" baseline="-25000" dirty="0"/>
              <a:t>1</a:t>
            </a:r>
            <a:r>
              <a:rPr lang="en-US" sz="1400" b="1" dirty="0"/>
              <a:t> SNP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 samples</a:t>
            </a:r>
            <a:endParaRPr lang="en-US" sz="1400" b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0B2A9E-9286-8D44-93C7-D0A0A7D5E3B8}"/>
              </a:ext>
            </a:extLst>
          </p:cNvPr>
          <p:cNvSpPr/>
          <p:nvPr/>
        </p:nvSpPr>
        <p:spPr>
          <a:xfrm>
            <a:off x="8133522" y="4566166"/>
            <a:ext cx="1251858" cy="45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3EE5C7-147C-0145-BEF0-1F601FCD5DFB}"/>
              </a:ext>
            </a:extLst>
          </p:cNvPr>
          <p:cNvSpPr txBox="1"/>
          <p:nvPr/>
        </p:nvSpPr>
        <p:spPr>
          <a:xfrm>
            <a:off x="6274438" y="4495800"/>
            <a:ext cx="189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</a:t>
            </a:r>
            <a:r>
              <a:rPr lang="en-US" sz="1400" b="1" baseline="-25000" dirty="0"/>
              <a:t>2</a:t>
            </a:r>
            <a:r>
              <a:rPr lang="en-US" sz="1400" b="1" dirty="0"/>
              <a:t> gene expression 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 samples</a:t>
            </a:r>
            <a:endParaRPr lang="en-US" sz="1400" b="1" baseline="-25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04FFD-A651-C342-8301-9D3CF68D2ADA}"/>
              </a:ext>
            </a:extLst>
          </p:cNvPr>
          <p:cNvSpPr/>
          <p:nvPr/>
        </p:nvSpPr>
        <p:spPr>
          <a:xfrm>
            <a:off x="8177064" y="5317986"/>
            <a:ext cx="1251858" cy="452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DD7D3-A015-A346-8419-9B0CA8B4F503}"/>
              </a:ext>
            </a:extLst>
          </p:cNvPr>
          <p:cNvSpPr txBox="1"/>
          <p:nvPr/>
        </p:nvSpPr>
        <p:spPr>
          <a:xfrm>
            <a:off x="6702071" y="5247620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G</a:t>
            </a:r>
            <a:r>
              <a:rPr lang="en-US" sz="1400" b="1" baseline="-25000" dirty="0"/>
              <a:t>H</a:t>
            </a:r>
            <a:r>
              <a:rPr lang="en-US" sz="1400" b="1" dirty="0"/>
              <a:t> </a:t>
            </a:r>
            <a:r>
              <a:rPr lang="en-US" sz="1400" b="1" dirty="0" err="1"/>
              <a:t>miRNA</a:t>
            </a:r>
            <a:r>
              <a:rPr lang="en-US" sz="1400" b="1" dirty="0">
                <a:sym typeface="Symbol"/>
              </a:rPr>
              <a:t></a:t>
            </a:r>
          </a:p>
          <a:p>
            <a:pPr algn="ctr"/>
            <a:r>
              <a:rPr lang="en-US" sz="1400" b="1" dirty="0"/>
              <a:t>S samples</a:t>
            </a:r>
            <a:endParaRPr lang="en-US" sz="1400" b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7D19B0-26E6-A045-9EC8-F8EA338005AA}"/>
              </a:ext>
            </a:extLst>
          </p:cNvPr>
          <p:cNvSpPr txBox="1"/>
          <p:nvPr/>
        </p:nvSpPr>
        <p:spPr>
          <a:xfrm>
            <a:off x="8590722" y="4975007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>
                <a:sym typeface="Symbol"/>
              </a:rPr>
              <a:t>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FD1F4E-D9B1-9948-BDD1-DC58003A3CED}"/>
              </a:ext>
            </a:extLst>
          </p:cNvPr>
          <p:cNvSpPr txBox="1"/>
          <p:nvPr/>
        </p:nvSpPr>
        <p:spPr>
          <a:xfrm>
            <a:off x="8514522" y="40386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48B37C-8766-0249-88A1-DD08694A66EF}"/>
              </a:ext>
            </a:extLst>
          </p:cNvPr>
          <p:cNvSpPr txBox="1"/>
          <p:nvPr/>
        </p:nvSpPr>
        <p:spPr>
          <a:xfrm>
            <a:off x="8514522" y="4572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E42C5F-2487-9948-8836-DF486B2E6A13}"/>
              </a:ext>
            </a:extLst>
          </p:cNvPr>
          <p:cNvSpPr txBox="1"/>
          <p:nvPr/>
        </p:nvSpPr>
        <p:spPr>
          <a:xfrm>
            <a:off x="8514522" y="53354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2C1ED7-36C5-4548-A9C0-BF1FB07E92FD}"/>
              </a:ext>
            </a:extLst>
          </p:cNvPr>
          <p:cNvSpPr txBox="1"/>
          <p:nvPr/>
        </p:nvSpPr>
        <p:spPr>
          <a:xfrm>
            <a:off x="6228522" y="5867400"/>
            <a:ext cx="4191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Same patient cohort analyzed using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 different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omics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technology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5A7F5-8107-F24F-885E-BF10C85100D9}"/>
              </a:ext>
            </a:extLst>
          </p:cNvPr>
          <p:cNvSpPr/>
          <p:nvPr/>
        </p:nvSpPr>
        <p:spPr>
          <a:xfrm>
            <a:off x="6674676" y="6519446"/>
            <a:ext cx="3821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Arial" pitchFamily="34" charset="0"/>
                <a:cs typeface="Arial" pitchFamily="34" charset="0"/>
              </a:rPr>
              <a:t>Tseng et al. 2012, Nucleic Acids Res.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657FD7-F0AF-A149-8AA8-0EAFD9E50AD8}"/>
              </a:ext>
            </a:extLst>
          </p:cNvPr>
          <p:cNvSpPr/>
          <p:nvPr/>
        </p:nvSpPr>
        <p:spPr>
          <a:xfrm>
            <a:off x="6111765" y="304800"/>
            <a:ext cx="4307757" cy="62397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8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174</Words>
  <Application>Microsoft Macintosh PowerPoint</Application>
  <PresentationFormat>Custom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Figures  on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 on website </dc:title>
  <dc:creator>Ma, Tianzhou</dc:creator>
  <cp:lastModifiedBy>Ma, Tianzhou</cp:lastModifiedBy>
  <cp:revision>32</cp:revision>
  <dcterms:created xsi:type="dcterms:W3CDTF">2018-09-28T02:55:49Z</dcterms:created>
  <dcterms:modified xsi:type="dcterms:W3CDTF">2018-09-30T02:35:29Z</dcterms:modified>
</cp:coreProperties>
</file>