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5"/>
    <p:restoredTop sz="94663"/>
  </p:normalViewPr>
  <p:slideViewPr>
    <p:cSldViewPr snapToGrid="0" snapToObjects="1">
      <p:cViewPr>
        <p:scale>
          <a:sx n="74" d="100"/>
          <a:sy n="74" d="100"/>
        </p:scale>
        <p:origin x="8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4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8C17-F846-584A-9848-7845724A4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 on website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26FFE-658E-6747-A059-A51713BC9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2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B2D3EB-A964-164D-B612-F517B1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27" y="216433"/>
            <a:ext cx="9002714" cy="467066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82DED3-0A6D-CC4C-9DB4-F45B6C08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52563"/>
              </p:ext>
            </p:extLst>
          </p:nvPr>
        </p:nvGraphicFramePr>
        <p:xfrm>
          <a:off x="1408670" y="5092235"/>
          <a:ext cx="4331045" cy="1617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95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</a:t>
                      </a:r>
                      <a:r>
                        <a:rPr lang="en-US" sz="1100" u="sng" baseline="0" dirty="0"/>
                        <a:t> 1</a:t>
                      </a:r>
                      <a:endParaRPr lang="en-US" sz="1100" u="sng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....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5.280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6.773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51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  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6.713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6.825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7.697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9A5547-A645-B34D-8869-60321439C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24443"/>
              </p:ext>
            </p:extLst>
          </p:nvPr>
        </p:nvGraphicFramePr>
        <p:xfrm>
          <a:off x="6090584" y="5078723"/>
          <a:ext cx="4585655" cy="1630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1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</a:t>
                      </a:r>
                      <a:r>
                        <a:rPr lang="en-US" sz="1100" u="sng" baseline="0" dirty="0"/>
                        <a:t> 1</a:t>
                      </a:r>
                      <a:endParaRPr lang="en-US" sz="1100" u="sng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....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/>
                        <a:t>2304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1900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38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  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4E539E-F5A9-4540-A6E1-758152BBC6F6}"/>
              </a:ext>
            </a:extLst>
          </p:cNvPr>
          <p:cNvSpPr txBox="1"/>
          <p:nvPr/>
        </p:nvSpPr>
        <p:spPr>
          <a:xfrm>
            <a:off x="2524627" y="4740169"/>
            <a:ext cx="209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Continuous intensity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40F9C-E1DB-2941-B83E-06248C84E610}"/>
              </a:ext>
            </a:extLst>
          </p:cNvPr>
          <p:cNvSpPr txBox="1"/>
          <p:nvPr/>
        </p:nvSpPr>
        <p:spPr>
          <a:xfrm>
            <a:off x="7791673" y="4717819"/>
            <a:ext cx="209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 counts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7A927-4590-A347-AD06-95C3AC962C1F}"/>
              </a:ext>
            </a:extLst>
          </p:cNvPr>
          <p:cNvSpPr/>
          <p:nvPr/>
        </p:nvSpPr>
        <p:spPr>
          <a:xfrm>
            <a:off x="5964761" y="3064476"/>
            <a:ext cx="4973535" cy="3721441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77EDC8-081D-7C47-B401-5543E5725E32}"/>
              </a:ext>
            </a:extLst>
          </p:cNvPr>
          <p:cNvSpPr/>
          <p:nvPr/>
        </p:nvSpPr>
        <p:spPr>
          <a:xfrm>
            <a:off x="7108017" y="5839239"/>
            <a:ext cx="2477665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BayesMetaSeq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35E72-7365-EB4F-93AE-D4FCF0DA2836}"/>
              </a:ext>
            </a:extLst>
          </p:cNvPr>
          <p:cNvSpPr/>
          <p:nvPr/>
        </p:nvSpPr>
        <p:spPr>
          <a:xfrm>
            <a:off x="1215605" y="3064476"/>
            <a:ext cx="4577427" cy="372144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2565C-E9A0-384D-991A-3FC2BC75183C}"/>
              </a:ext>
            </a:extLst>
          </p:cNvPr>
          <p:cNvSpPr/>
          <p:nvPr/>
        </p:nvSpPr>
        <p:spPr>
          <a:xfrm>
            <a:off x="5196385" y="4333097"/>
            <a:ext cx="118257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CBM</a:t>
            </a:r>
          </a:p>
        </p:txBody>
      </p:sp>
    </p:spTree>
    <p:extLst>
      <p:ext uri="{BB962C8B-B14F-4D97-AF65-F5344CB8AC3E}">
        <p14:creationId xmlns:p14="http://schemas.microsoft.com/office/powerpoint/2010/main" val="59999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95</Words>
  <Application>Microsoft Macintosh PowerPoint</Application>
  <PresentationFormat>Custom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Figures  on website 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 on website </dc:title>
  <dc:creator>Ma, Tianzhou</dc:creator>
  <cp:lastModifiedBy>Ma, Tianzhou</cp:lastModifiedBy>
  <cp:revision>18</cp:revision>
  <dcterms:created xsi:type="dcterms:W3CDTF">2018-09-28T02:55:49Z</dcterms:created>
  <dcterms:modified xsi:type="dcterms:W3CDTF">2018-09-28T14:34:39Z</dcterms:modified>
</cp:coreProperties>
</file>