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0D73-9F0A-49E2-A472-02C8E306693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3B0-832A-428A-84A3-1F70E40B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0D73-9F0A-49E2-A472-02C8E306693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3B0-832A-428A-84A3-1F70E40B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0D73-9F0A-49E2-A472-02C8E306693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3B0-832A-428A-84A3-1F70E40B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0D73-9F0A-49E2-A472-02C8E306693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3B0-832A-428A-84A3-1F70E40B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0D73-9F0A-49E2-A472-02C8E306693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3B0-832A-428A-84A3-1F70E40B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0D73-9F0A-49E2-A472-02C8E306693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3B0-832A-428A-84A3-1F70E40B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0D73-9F0A-49E2-A472-02C8E306693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3B0-832A-428A-84A3-1F70E40B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1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0D73-9F0A-49E2-A472-02C8E306693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3B0-832A-428A-84A3-1F70E40B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0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0D73-9F0A-49E2-A472-02C8E306693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3B0-832A-428A-84A3-1F70E40B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1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0D73-9F0A-49E2-A472-02C8E306693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3B0-832A-428A-84A3-1F70E40B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0D73-9F0A-49E2-A472-02C8E306693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3B0-832A-428A-84A3-1F70E40B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0D73-9F0A-49E2-A472-02C8E306693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683B0-832A-428A-84A3-1F70E40B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90587"/>
            <a:ext cx="85153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0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919162"/>
            <a:ext cx="84867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6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923925"/>
            <a:ext cx="85058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4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900112"/>
            <a:ext cx="85058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7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890587"/>
            <a:ext cx="84867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5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909637"/>
            <a:ext cx="84963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6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590675"/>
            <a:ext cx="85153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9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76387"/>
            <a:ext cx="85344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4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 ben</dc:creator>
  <cp:lastModifiedBy>mat ben</cp:lastModifiedBy>
  <cp:revision>1</cp:revision>
  <dcterms:created xsi:type="dcterms:W3CDTF">2020-04-14T21:21:04Z</dcterms:created>
  <dcterms:modified xsi:type="dcterms:W3CDTF">2020-04-14T21:23:00Z</dcterms:modified>
</cp:coreProperties>
</file>