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6B-13A2-4302-8CC2-814A68CA9277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558-D4C7-4469-9DA0-09CF68168A2F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6B-13A2-4302-8CC2-814A68CA9277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558-D4C7-4469-9DA0-09CF68168A2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6B-13A2-4302-8CC2-814A68CA9277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558-D4C7-4469-9DA0-09CF68168A2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6B-13A2-4302-8CC2-814A68CA9277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558-D4C7-4469-9DA0-09CF68168A2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6B-13A2-4302-8CC2-814A68CA9277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558-D4C7-4469-9DA0-09CF68168A2F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6B-13A2-4302-8CC2-814A68CA9277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558-D4C7-4469-9DA0-09CF68168A2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6B-13A2-4302-8CC2-814A68CA9277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558-D4C7-4469-9DA0-09CF68168A2F}" type="slidenum">
              <a:rPr lang="es-CL" smtClean="0"/>
              <a:t>‹Nº›</a:t>
            </a:fld>
            <a:endParaRPr lang="es-CL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6B-13A2-4302-8CC2-814A68CA9277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558-D4C7-4469-9DA0-09CF68168A2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6B-13A2-4302-8CC2-814A68CA9277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558-D4C7-4469-9DA0-09CF68168A2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6B-13A2-4302-8CC2-814A68CA9277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558-D4C7-4469-9DA0-09CF68168A2F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6B-13A2-4302-8CC2-814A68CA9277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8558-D4C7-4469-9DA0-09CF68168A2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FF33E6B-13A2-4302-8CC2-814A68CA9277}" type="datetimeFigureOut">
              <a:rPr lang="es-CL" smtClean="0"/>
              <a:t>13-06-2024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8978558-D4C7-4469-9DA0-09CF68168A2F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543800" cy="1524000"/>
          </a:xfrm>
        </p:spPr>
        <p:txBody>
          <a:bodyPr/>
          <a:lstStyle/>
          <a:p>
            <a:pPr algn="ctr"/>
            <a:r>
              <a:rPr lang="es-CL" sz="4000" dirty="0" smtClean="0">
                <a:solidFill>
                  <a:schemeClr val="bg1"/>
                </a:solidFill>
              </a:rPr>
              <a:t>Proyecto final de taller integrado:</a:t>
            </a:r>
            <a:br>
              <a:rPr lang="es-CL" sz="4000" dirty="0" smtClean="0">
                <a:solidFill>
                  <a:schemeClr val="bg1"/>
                </a:solidFill>
              </a:rPr>
            </a:br>
            <a:r>
              <a:rPr lang="es-CL" sz="4000" dirty="0" err="1" smtClean="0">
                <a:solidFill>
                  <a:schemeClr val="bg1"/>
                </a:solidFill>
              </a:rPr>
              <a:t>pokedex</a:t>
            </a:r>
            <a:r>
              <a:rPr lang="es-CL" sz="4000" dirty="0" smtClean="0"/>
              <a:t/>
            </a:r>
            <a:br>
              <a:rPr lang="es-CL" sz="4000" dirty="0" smtClean="0"/>
            </a:br>
            <a:endParaRPr lang="es-CL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Integrantes: Matías aguilera y Luis tapia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235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3079" y="462780"/>
            <a:ext cx="6781800" cy="877988"/>
          </a:xfrm>
        </p:spPr>
        <p:txBody>
          <a:bodyPr>
            <a:normAutofit/>
          </a:bodyPr>
          <a:lstStyle/>
          <a:p>
            <a:pPr algn="ctr"/>
            <a:r>
              <a:rPr lang="es-CL" sz="4000" dirty="0" smtClean="0"/>
              <a:t>Tema:</a:t>
            </a:r>
            <a:endParaRPr lang="es-CL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916832"/>
            <a:ext cx="7543800" cy="3454152"/>
          </a:xfrm>
        </p:spPr>
        <p:txBody>
          <a:bodyPr/>
          <a:lstStyle/>
          <a:p>
            <a:pPr marL="0" indent="0">
              <a:buNone/>
            </a:pPr>
            <a:r>
              <a:rPr lang="es-CL" dirty="0" smtClean="0"/>
              <a:t>Hemos elegido hacer una </a:t>
            </a:r>
            <a:r>
              <a:rPr lang="es-CL" dirty="0" err="1" smtClean="0"/>
              <a:t>pok</a:t>
            </a:r>
            <a:r>
              <a:rPr lang="es-CL" dirty="0" err="1" smtClean="0"/>
              <a:t>é</a:t>
            </a:r>
            <a:r>
              <a:rPr lang="es-CL" dirty="0" err="1" smtClean="0"/>
              <a:t>dex</a:t>
            </a:r>
            <a:r>
              <a:rPr lang="es-CL" dirty="0" smtClean="0"/>
              <a:t> (enciclopedia </a:t>
            </a:r>
            <a:r>
              <a:rPr lang="es-CL" dirty="0" err="1" smtClean="0"/>
              <a:t>pokemon</a:t>
            </a:r>
            <a:r>
              <a:rPr lang="es-CL" dirty="0" smtClean="0"/>
              <a:t>)  </a:t>
            </a:r>
            <a:r>
              <a:rPr lang="es-CL" dirty="0" smtClean="0"/>
              <a:t>la cual incluirá....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874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71234" y="1154375"/>
            <a:ext cx="1368152" cy="1152128"/>
          </a:xfrm>
        </p:spPr>
        <p:txBody>
          <a:bodyPr/>
          <a:lstStyle/>
          <a:p>
            <a:r>
              <a:rPr lang="es-CL" dirty="0" err="1" smtClean="0"/>
              <a:t>kanto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3031717" cy="20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4427983" y="908720"/>
            <a:ext cx="1656184" cy="11521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 smtClean="0"/>
              <a:t>johto</a:t>
            </a:r>
            <a:endParaRPr lang="es-CL" dirty="0"/>
          </a:p>
        </p:txBody>
      </p:sp>
      <p:pic>
        <p:nvPicPr>
          <p:cNvPr id="1029" name="Picture 5" descr="Johto - WikiDex, la enciclopedia Pokém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70" y="1730439"/>
            <a:ext cx="3511995" cy="23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611560" y="4748892"/>
            <a:ext cx="1792819" cy="11521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 smtClean="0"/>
              <a:t>hoenn</a:t>
            </a:r>
            <a:endParaRPr lang="es-CL" dirty="0"/>
          </a:p>
        </p:txBody>
      </p:sp>
      <p:pic>
        <p:nvPicPr>
          <p:cNvPr id="1031" name="Picture 7" descr="Guía de Pokémon Rubí, Pokémon Zafiro y Pokémon Esmeralda - WikiDex, la  enciclopedia Pokém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4238842"/>
            <a:ext cx="3384376" cy="19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808517" y="402331"/>
            <a:ext cx="6088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/>
              <a:t>primeras 3 regiones</a:t>
            </a:r>
          </a:p>
        </p:txBody>
      </p:sp>
    </p:spTree>
    <p:extLst>
      <p:ext uri="{BB962C8B-B14F-4D97-AF65-F5344CB8AC3E}">
        <p14:creationId xmlns:p14="http://schemas.microsoft.com/office/powerpoint/2010/main" val="34221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685800"/>
            <a:ext cx="1577752" cy="1375048"/>
          </a:xfrm>
        </p:spPr>
        <p:txBody>
          <a:bodyPr/>
          <a:lstStyle/>
          <a:p>
            <a:r>
              <a:rPr lang="es-CL" dirty="0" smtClean="0"/>
              <a:t>ítems</a:t>
            </a:r>
            <a:endParaRPr lang="es-CL" dirty="0"/>
          </a:p>
        </p:txBody>
      </p:sp>
      <p:pic>
        <p:nvPicPr>
          <p:cNvPr id="2050" name="Picture 2" descr="Pokemon Items – Pokemon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620688"/>
            <a:ext cx="2016224" cy="182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ya (Pokémon Sleep) - WikiDex, la enciclopedia Pokém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739" y="758349"/>
            <a:ext cx="238125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4932040" y="758349"/>
            <a:ext cx="1577752" cy="137504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bayas</a:t>
            </a:r>
            <a:endParaRPr lang="es-CL" dirty="0"/>
          </a:p>
        </p:txBody>
      </p:sp>
      <p:pic>
        <p:nvPicPr>
          <p:cNvPr id="2054" name="Picture 6" descr="Mecánica del juego: Movimientos, pokemon tipos de ataques - thirstymag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329" y="2852936"/>
            <a:ext cx="1893655" cy="29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Marcador de contenido"/>
          <p:cNvSpPr txBox="1">
            <a:spLocks/>
          </p:cNvSpPr>
          <p:nvPr/>
        </p:nvSpPr>
        <p:spPr>
          <a:xfrm>
            <a:off x="611560" y="3356992"/>
            <a:ext cx="1577752" cy="137504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ataques</a:t>
            </a:r>
            <a:endParaRPr lang="es-CL" dirty="0"/>
          </a:p>
        </p:txBody>
      </p:sp>
      <p:pic>
        <p:nvPicPr>
          <p:cNvPr id="2058" name="Picture 10" descr="Found On IFunny Cool Pokemon Wallpapers, Cute Pokemon Wallpaper, Pokemon  Dungeon | mail.ophirah.n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780928"/>
            <a:ext cx="1921710" cy="301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4788025" y="3356789"/>
            <a:ext cx="1932714" cy="137504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386 </a:t>
            </a:r>
            <a:r>
              <a:rPr lang="es-CL" dirty="0" err="1"/>
              <a:t>pokemons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9858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 los </a:t>
            </a:r>
            <a:r>
              <a:rPr lang="es-CL" dirty="0" err="1" smtClean="0"/>
              <a:t>pokemons</a:t>
            </a:r>
            <a:r>
              <a:rPr lang="es-CL" dirty="0" smtClean="0"/>
              <a:t> se les incluirá tipo y estadísticas (</a:t>
            </a:r>
            <a:r>
              <a:rPr lang="es-CL" dirty="0" err="1" smtClean="0"/>
              <a:t>atk</a:t>
            </a:r>
            <a:r>
              <a:rPr lang="es-CL" dirty="0" smtClean="0"/>
              <a:t>, </a:t>
            </a:r>
            <a:r>
              <a:rPr lang="es-CL" dirty="0" err="1" smtClean="0"/>
              <a:t>vel</a:t>
            </a:r>
            <a:r>
              <a:rPr lang="es-CL" dirty="0" smtClean="0"/>
              <a:t>, </a:t>
            </a:r>
            <a:r>
              <a:rPr lang="es-CL" dirty="0" err="1" smtClean="0"/>
              <a:t>def</a:t>
            </a:r>
            <a:r>
              <a:rPr lang="es-CL" dirty="0" smtClean="0"/>
              <a:t>, </a:t>
            </a:r>
            <a:r>
              <a:rPr lang="es-CL" dirty="0" err="1" smtClean="0"/>
              <a:t>etc</a:t>
            </a:r>
            <a:r>
              <a:rPr lang="es-CL" dirty="0" smtClean="0"/>
              <a:t>) además del tipo al que correspondan (agua, fuego, </a:t>
            </a:r>
            <a:r>
              <a:rPr lang="es-CL" dirty="0" err="1" smtClean="0"/>
              <a:t>etc</a:t>
            </a:r>
            <a:r>
              <a:rPr lang="es-CL" dirty="0" smtClean="0"/>
              <a:t>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7569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692696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s-CL" sz="4000" dirty="0" err="1" smtClean="0"/>
              <a:t>Github</a:t>
            </a:r>
            <a:r>
              <a:rPr lang="es-CL" sz="4000" dirty="0" smtClean="0"/>
              <a:t> del proyecto</a:t>
            </a:r>
            <a:endParaRPr lang="es-CL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2204864"/>
            <a:ext cx="7543800" cy="3886200"/>
          </a:xfrm>
        </p:spPr>
        <p:txBody>
          <a:bodyPr/>
          <a:lstStyle/>
          <a:p>
            <a:r>
              <a:rPr lang="es-CL" dirty="0" smtClean="0"/>
              <a:t>Enlace: insertar enlace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796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476672"/>
            <a:ext cx="6781800" cy="1600200"/>
          </a:xfrm>
        </p:spPr>
        <p:txBody>
          <a:bodyPr>
            <a:normAutofit/>
          </a:bodyPr>
          <a:lstStyle/>
          <a:p>
            <a:r>
              <a:rPr lang="es-CL" sz="4000" dirty="0" smtClean="0"/>
              <a:t>Pequeño adelanto del proyecto</a:t>
            </a:r>
            <a:endParaRPr lang="es-CL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2132856"/>
            <a:ext cx="7543800" cy="3886200"/>
          </a:xfrm>
        </p:spPr>
        <p:txBody>
          <a:bodyPr/>
          <a:lstStyle/>
          <a:p>
            <a:r>
              <a:rPr lang="es-CL" dirty="0" smtClean="0"/>
              <a:t>Insertar fotos?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056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318</TotalTime>
  <Words>84</Words>
  <Application>Microsoft Office PowerPoint</Application>
  <PresentationFormat>Presentación en pantalla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NewsPrint</vt:lpstr>
      <vt:lpstr>Proyecto final de taller integrado: pokedex </vt:lpstr>
      <vt:lpstr>Tema:</vt:lpstr>
      <vt:lpstr>Presentación de PowerPoint</vt:lpstr>
      <vt:lpstr>Presentación de PowerPoint</vt:lpstr>
      <vt:lpstr>Presentación de PowerPoint</vt:lpstr>
      <vt:lpstr>Github del proyecto</vt:lpstr>
      <vt:lpstr>Pequeño adelanto del proyecto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de taller integrado: pokedex</dc:title>
  <dc:creator>Usuario de Windows</dc:creator>
  <cp:lastModifiedBy>Usuario de Windows</cp:lastModifiedBy>
  <cp:revision>9</cp:revision>
  <dcterms:created xsi:type="dcterms:W3CDTF">2024-06-10T22:54:55Z</dcterms:created>
  <dcterms:modified xsi:type="dcterms:W3CDTF">2024-06-14T02:45:45Z</dcterms:modified>
</cp:coreProperties>
</file>