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9" r:id="rId5"/>
    <p:sldId id="259" r:id="rId6"/>
    <p:sldId id="264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7E9587-3786-4BBE-BF61-77EF4367543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D55ADC-BCD9-42D0-B6D5-D93C28C77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09B-604A-2338-7E19-F55187B4F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TYPESCRIPT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317D-F6EB-E498-1D51-498B609A0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CLASE N°1: SISTEMA DE TIPOS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F06F-84A6-839D-1D33-019D0456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54" y="2760617"/>
            <a:ext cx="1336766" cy="1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B4B6-8E20-4504-D1E8-F67A238D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es </a:t>
            </a:r>
            <a:r>
              <a:rPr lang="es-419" dirty="0" err="1"/>
              <a:t>TypeScript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F49-16DE-7501-EB21-1D8BE05D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s-419" dirty="0">
              <a:solidFill>
                <a:schemeClr val="tx1"/>
              </a:solidFill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  <a:p>
            <a:pPr algn="r"/>
            <a:endParaRPr lang="en-US" dirty="0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D9CF2-5B93-612B-D4B4-61F4826D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58" y="2016157"/>
            <a:ext cx="3688313" cy="36825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B2E930-B11D-DBAD-8621-70410AC785AD}"/>
              </a:ext>
            </a:extLst>
          </p:cNvPr>
          <p:cNvSpPr/>
          <p:nvPr/>
        </p:nvSpPr>
        <p:spPr>
          <a:xfrm>
            <a:off x="4553209" y="3569534"/>
            <a:ext cx="839756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61A10D-10C9-2A3E-FC86-904BEEC30757}"/>
              </a:ext>
            </a:extLst>
          </p:cNvPr>
          <p:cNvSpPr/>
          <p:nvPr/>
        </p:nvSpPr>
        <p:spPr>
          <a:xfrm>
            <a:off x="7371273" y="3571181"/>
            <a:ext cx="839756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583AF-8EEB-47DB-D9F7-0D175503AC03}"/>
              </a:ext>
            </a:extLst>
          </p:cNvPr>
          <p:cNvSpPr txBox="1"/>
          <p:nvPr/>
        </p:nvSpPr>
        <p:spPr>
          <a:xfrm>
            <a:off x="5576587" y="3595879"/>
            <a:ext cx="154606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419" dirty="0"/>
              <a:t>Compilador 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1F4004-2E80-7842-95C2-46CB5BE83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95" y="2959156"/>
            <a:ext cx="1640633" cy="16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413-FA48-5ADB-E198-8B398C48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Empezar a programar en 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512A-7D26-90B3-08D5-71D8C619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Local: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–g typescript </a:t>
            </a:r>
            <a:r>
              <a:rPr lang="en-US" dirty="0" err="1">
                <a:solidFill>
                  <a:schemeClr val="tx1"/>
                </a:solidFill>
              </a:rPr>
              <a:t>ts</a:t>
            </a:r>
            <a:r>
              <a:rPr lang="en-US" dirty="0">
                <a:solidFill>
                  <a:schemeClr val="tx1"/>
                </a:solidFill>
              </a:rPr>
              <a:t>-node</a:t>
            </a:r>
          </a:p>
          <a:p>
            <a:pPr marL="784098" lvl="2" indent="-40005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tsc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endParaRPr lang="en-US" dirty="0">
              <a:solidFill>
                <a:schemeClr val="tx1"/>
              </a:solidFill>
            </a:endParaRPr>
          </a:p>
          <a:p>
            <a:pPr marL="784098" lvl="2" indent="-40005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ts</a:t>
            </a:r>
            <a:r>
              <a:rPr lang="en-US" dirty="0">
                <a:solidFill>
                  <a:schemeClr val="tx1"/>
                </a:solidFill>
              </a:rPr>
              <a:t>-node [archive .</a:t>
            </a:r>
            <a:r>
              <a:rPr lang="en-US" dirty="0" err="1">
                <a:solidFill>
                  <a:schemeClr val="tx1"/>
                </a:solidFill>
              </a:rPr>
              <a:t>ts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601218" lvl="1" indent="-4000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Online: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https://www.typescriptlang.org/play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413-FA48-5ADB-E198-8B398C48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512A-7D26-90B3-08D5-71D8C619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Number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String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Tuple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Enum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Union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Literal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Void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Never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080-D9FB-3A9B-A07D-D3C29B5C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F809-5BD1-07EA-5E0F-16641C39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419" sz="3600" dirty="0"/>
          </a:p>
          <a:p>
            <a:pPr algn="ctr"/>
            <a:r>
              <a:rPr lang="es-419" sz="3600" dirty="0"/>
              <a:t>Especificar </a:t>
            </a:r>
            <a:r>
              <a:rPr lang="es-419" sz="3600" dirty="0">
                <a:solidFill>
                  <a:schemeClr val="accent1"/>
                </a:solidFill>
              </a:rPr>
              <a:t>explícitamente</a:t>
            </a:r>
            <a:r>
              <a:rPr lang="es-419" sz="3600" dirty="0"/>
              <a:t> el tipo de variables, funciones y clases.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670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080-D9FB-3A9B-A07D-D3C29B5C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F809-5BD1-07EA-5E0F-16641C39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419" sz="3600" dirty="0"/>
          </a:p>
          <a:p>
            <a:pPr algn="ctr"/>
            <a:r>
              <a:rPr lang="es-419" sz="3600" dirty="0" err="1"/>
              <a:t>TypeScript</a:t>
            </a:r>
            <a:r>
              <a:rPr lang="es-419" sz="3600" dirty="0"/>
              <a:t> trata de </a:t>
            </a:r>
            <a:r>
              <a:rPr lang="es-419" sz="3600" dirty="0">
                <a:solidFill>
                  <a:schemeClr val="accent1"/>
                </a:solidFill>
              </a:rPr>
              <a:t>averiguar</a:t>
            </a:r>
            <a:r>
              <a:rPr lang="es-419" sz="3600" dirty="0"/>
              <a:t> el tipo cuando no esta especificado explícitamente.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45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080-D9FB-3A9B-A07D-D3C29B5C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Assertion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F809-5BD1-07EA-5E0F-16641C39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419" sz="3600" dirty="0"/>
          </a:p>
          <a:p>
            <a:pPr algn="ctr"/>
            <a:r>
              <a:rPr lang="es-419" sz="3600" dirty="0">
                <a:solidFill>
                  <a:schemeClr val="accent1"/>
                </a:solidFill>
              </a:rPr>
              <a:t>Sobrescribir</a:t>
            </a:r>
            <a:r>
              <a:rPr lang="es-419" sz="3600" dirty="0"/>
              <a:t> el tipo de una variable inferida por </a:t>
            </a:r>
            <a:r>
              <a:rPr lang="es-419" sz="3600" dirty="0" err="1"/>
              <a:t>TypeScript</a:t>
            </a:r>
            <a:r>
              <a:rPr lang="es-419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958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080-D9FB-3A9B-A07D-D3C29B5C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Aliasses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F809-5BD1-07EA-5E0F-16641C39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419" sz="3600" dirty="0"/>
          </a:p>
          <a:p>
            <a:pPr algn="ctr"/>
            <a:r>
              <a:rPr lang="es-419" sz="3600" dirty="0"/>
              <a:t>Nos permite definir nuestros </a:t>
            </a:r>
            <a:r>
              <a:rPr lang="es-419" sz="3600" dirty="0">
                <a:solidFill>
                  <a:schemeClr val="accent1"/>
                </a:solidFill>
              </a:rPr>
              <a:t>propios</a:t>
            </a:r>
            <a:r>
              <a:rPr lang="es-419" sz="3600" dirty="0"/>
              <a:t> tipos.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440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080-D9FB-3A9B-A07D-D3C29B5C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Type</a:t>
            </a:r>
            <a:r>
              <a:rPr lang="es-419" dirty="0"/>
              <a:t> </a:t>
            </a:r>
            <a:r>
              <a:rPr lang="es-419" dirty="0" err="1"/>
              <a:t>Guards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F809-5BD1-07EA-5E0F-16641C39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419" sz="3600" dirty="0"/>
          </a:p>
          <a:p>
            <a:pPr algn="ctr"/>
            <a:r>
              <a:rPr lang="es-419" sz="3600" dirty="0"/>
              <a:t>Nos permiten </a:t>
            </a:r>
            <a:r>
              <a:rPr lang="es-419" sz="3600" dirty="0">
                <a:solidFill>
                  <a:schemeClr val="accent1"/>
                </a:solidFill>
              </a:rPr>
              <a:t>restringir</a:t>
            </a:r>
            <a:r>
              <a:rPr lang="es-419" sz="3600" dirty="0"/>
              <a:t> el tipo de una variable dentro de un bloque condicional.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8171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3334</TotalTime>
  <Words>128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TYPESCRIPT</vt:lpstr>
      <vt:lpstr>¿Qué es TypeScript?</vt:lpstr>
      <vt:lpstr>Empezar a programar en TS</vt:lpstr>
      <vt:lpstr>Type System</vt:lpstr>
      <vt:lpstr>Type Annotation</vt:lpstr>
      <vt:lpstr>Type Inference</vt:lpstr>
      <vt:lpstr>Type Assertion</vt:lpstr>
      <vt:lpstr>Type Aliasses</vt:lpstr>
      <vt:lpstr>Type Guards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Matías Rivera</dc:creator>
  <cp:lastModifiedBy>Matías Rivera</cp:lastModifiedBy>
  <cp:revision>6</cp:revision>
  <dcterms:created xsi:type="dcterms:W3CDTF">2023-02-07T15:59:15Z</dcterms:created>
  <dcterms:modified xsi:type="dcterms:W3CDTF">2023-02-10T17:14:12Z</dcterms:modified>
</cp:coreProperties>
</file>