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72BB1-DAC8-48A0-A1D6-C39167531D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F45D0567-AB53-4575-85E6-8B022E149E77}">
      <dgm:prSet phldrT="[Text]" custT="1"/>
      <dgm:spPr/>
      <dgm:t>
        <a:bodyPr/>
        <a:lstStyle/>
        <a:p>
          <a:r>
            <a:rPr lang="es-419" sz="4000" dirty="0"/>
            <a:t>Animal</a:t>
          </a:r>
        </a:p>
      </dgm:t>
    </dgm:pt>
    <dgm:pt modelId="{601A692F-8AF0-470D-BBC4-9E5C181B5A57}" type="parTrans" cxnId="{2E4D2538-0FDA-42F1-815D-2C2BA0ECF8FC}">
      <dgm:prSet/>
      <dgm:spPr/>
      <dgm:t>
        <a:bodyPr/>
        <a:lstStyle/>
        <a:p>
          <a:endParaRPr lang="es-419"/>
        </a:p>
      </dgm:t>
    </dgm:pt>
    <dgm:pt modelId="{7A7A3D60-C8C0-4E1F-B62A-D5F984192EFA}" type="sibTrans" cxnId="{2E4D2538-0FDA-42F1-815D-2C2BA0ECF8FC}">
      <dgm:prSet/>
      <dgm:spPr/>
      <dgm:t>
        <a:bodyPr/>
        <a:lstStyle/>
        <a:p>
          <a:endParaRPr lang="es-419"/>
        </a:p>
      </dgm:t>
    </dgm:pt>
    <dgm:pt modelId="{693E69CF-4D9D-4FB2-B065-5352F056A5B1}">
      <dgm:prSet phldrT="[Text]" custT="1"/>
      <dgm:spPr/>
      <dgm:t>
        <a:bodyPr/>
        <a:lstStyle/>
        <a:p>
          <a:r>
            <a:rPr lang="es-419" sz="4000" dirty="0"/>
            <a:t>Ave</a:t>
          </a:r>
        </a:p>
      </dgm:t>
    </dgm:pt>
    <dgm:pt modelId="{5E86CA60-B502-412B-A78C-1A0042474875}" type="parTrans" cxnId="{29F8D040-15EA-4FAE-9DCA-3298A04B7F54}">
      <dgm:prSet/>
      <dgm:spPr/>
      <dgm:t>
        <a:bodyPr/>
        <a:lstStyle/>
        <a:p>
          <a:endParaRPr lang="es-419"/>
        </a:p>
      </dgm:t>
    </dgm:pt>
    <dgm:pt modelId="{FAE49627-40F2-48D7-8FB3-1738C3B69432}" type="sibTrans" cxnId="{29F8D040-15EA-4FAE-9DCA-3298A04B7F54}">
      <dgm:prSet/>
      <dgm:spPr/>
      <dgm:t>
        <a:bodyPr/>
        <a:lstStyle/>
        <a:p>
          <a:endParaRPr lang="es-419"/>
        </a:p>
      </dgm:t>
    </dgm:pt>
    <dgm:pt modelId="{6A055C1F-46A9-442D-96B1-7CC1C443B5FE}">
      <dgm:prSet phldrT="[Text]" custT="1"/>
      <dgm:spPr/>
      <dgm:t>
        <a:bodyPr/>
        <a:lstStyle/>
        <a:p>
          <a:r>
            <a:rPr lang="es-419" sz="4000" dirty="0"/>
            <a:t>Perro</a:t>
          </a:r>
        </a:p>
      </dgm:t>
    </dgm:pt>
    <dgm:pt modelId="{A2CDB804-2EDC-4204-8DC9-6E26084449F5}" type="sibTrans" cxnId="{662F9982-8E1E-4A95-922C-1BA9A9DD21E1}">
      <dgm:prSet/>
      <dgm:spPr/>
      <dgm:t>
        <a:bodyPr/>
        <a:lstStyle/>
        <a:p>
          <a:endParaRPr lang="es-419"/>
        </a:p>
      </dgm:t>
    </dgm:pt>
    <dgm:pt modelId="{789336FC-61ED-4FF1-9DC9-734090032E34}" type="parTrans" cxnId="{662F9982-8E1E-4A95-922C-1BA9A9DD21E1}">
      <dgm:prSet/>
      <dgm:spPr/>
      <dgm:t>
        <a:bodyPr/>
        <a:lstStyle/>
        <a:p>
          <a:endParaRPr lang="es-419"/>
        </a:p>
      </dgm:t>
    </dgm:pt>
    <dgm:pt modelId="{C040094B-F0AC-40CE-9265-E35B4E802709}" type="pres">
      <dgm:prSet presAssocID="{6B972BB1-DAC8-48A0-A1D6-C39167531D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210A5-39E2-4B38-9DCD-4FB7E21FEF56}" type="pres">
      <dgm:prSet presAssocID="{F45D0567-AB53-4575-85E6-8B022E149E77}" presName="hierRoot1" presStyleCnt="0">
        <dgm:presLayoutVars>
          <dgm:hierBranch val="init"/>
        </dgm:presLayoutVars>
      </dgm:prSet>
      <dgm:spPr/>
    </dgm:pt>
    <dgm:pt modelId="{6C45EE0C-8D00-46EB-BCE5-9871C17079C5}" type="pres">
      <dgm:prSet presAssocID="{F45D0567-AB53-4575-85E6-8B022E149E77}" presName="rootComposite1" presStyleCnt="0"/>
      <dgm:spPr/>
    </dgm:pt>
    <dgm:pt modelId="{411CB537-2899-4536-B6CD-370D1F8FF820}" type="pres">
      <dgm:prSet presAssocID="{F45D0567-AB53-4575-85E6-8B022E149E77}" presName="rootText1" presStyleLbl="node0" presStyleIdx="0" presStyleCnt="1">
        <dgm:presLayoutVars>
          <dgm:chPref val="3"/>
        </dgm:presLayoutVars>
      </dgm:prSet>
      <dgm:spPr/>
    </dgm:pt>
    <dgm:pt modelId="{94A08AB6-F89C-4906-A9D9-81CA6953B39B}" type="pres">
      <dgm:prSet presAssocID="{F45D0567-AB53-4575-85E6-8B022E149E77}" presName="rootConnector1" presStyleLbl="node1" presStyleIdx="0" presStyleCnt="0"/>
      <dgm:spPr/>
    </dgm:pt>
    <dgm:pt modelId="{560345E0-F518-479F-B0F0-C3B12CD9F08F}" type="pres">
      <dgm:prSet presAssocID="{F45D0567-AB53-4575-85E6-8B022E149E77}" presName="hierChild2" presStyleCnt="0"/>
      <dgm:spPr/>
    </dgm:pt>
    <dgm:pt modelId="{42E8DF76-DEC9-4429-A0DC-0993A58521E5}" type="pres">
      <dgm:prSet presAssocID="{789336FC-61ED-4FF1-9DC9-734090032E34}" presName="Name37" presStyleLbl="parChTrans1D2" presStyleIdx="0" presStyleCnt="2"/>
      <dgm:spPr/>
    </dgm:pt>
    <dgm:pt modelId="{A9356161-7ACB-40FB-8391-5C38A2D4917B}" type="pres">
      <dgm:prSet presAssocID="{6A055C1F-46A9-442D-96B1-7CC1C443B5FE}" presName="hierRoot2" presStyleCnt="0">
        <dgm:presLayoutVars>
          <dgm:hierBranch val="init"/>
        </dgm:presLayoutVars>
      </dgm:prSet>
      <dgm:spPr/>
    </dgm:pt>
    <dgm:pt modelId="{1A934386-BD5F-45EF-9620-B15254D386B5}" type="pres">
      <dgm:prSet presAssocID="{6A055C1F-46A9-442D-96B1-7CC1C443B5FE}" presName="rootComposite" presStyleCnt="0"/>
      <dgm:spPr/>
    </dgm:pt>
    <dgm:pt modelId="{D6721606-67B7-4CFF-A3CC-B33555C81F5A}" type="pres">
      <dgm:prSet presAssocID="{6A055C1F-46A9-442D-96B1-7CC1C443B5FE}" presName="rootText" presStyleLbl="node2" presStyleIdx="0" presStyleCnt="2">
        <dgm:presLayoutVars>
          <dgm:chPref val="3"/>
        </dgm:presLayoutVars>
      </dgm:prSet>
      <dgm:spPr/>
    </dgm:pt>
    <dgm:pt modelId="{B84E31B0-C88A-46E7-8C78-E96A232D9833}" type="pres">
      <dgm:prSet presAssocID="{6A055C1F-46A9-442D-96B1-7CC1C443B5FE}" presName="rootConnector" presStyleLbl="node2" presStyleIdx="0" presStyleCnt="2"/>
      <dgm:spPr/>
    </dgm:pt>
    <dgm:pt modelId="{9B424517-99D1-4733-915D-17F6E0137C34}" type="pres">
      <dgm:prSet presAssocID="{6A055C1F-46A9-442D-96B1-7CC1C443B5FE}" presName="hierChild4" presStyleCnt="0"/>
      <dgm:spPr/>
    </dgm:pt>
    <dgm:pt modelId="{FDD43E48-792C-4814-9F03-AFC25F057058}" type="pres">
      <dgm:prSet presAssocID="{6A055C1F-46A9-442D-96B1-7CC1C443B5FE}" presName="hierChild5" presStyleCnt="0"/>
      <dgm:spPr/>
    </dgm:pt>
    <dgm:pt modelId="{927676E1-2C1E-499D-8E34-293EFB274BB9}" type="pres">
      <dgm:prSet presAssocID="{5E86CA60-B502-412B-A78C-1A0042474875}" presName="Name37" presStyleLbl="parChTrans1D2" presStyleIdx="1" presStyleCnt="2"/>
      <dgm:spPr/>
    </dgm:pt>
    <dgm:pt modelId="{A6244E70-4B38-49E0-BDF1-756F0F29B776}" type="pres">
      <dgm:prSet presAssocID="{693E69CF-4D9D-4FB2-B065-5352F056A5B1}" presName="hierRoot2" presStyleCnt="0">
        <dgm:presLayoutVars>
          <dgm:hierBranch val="init"/>
        </dgm:presLayoutVars>
      </dgm:prSet>
      <dgm:spPr/>
    </dgm:pt>
    <dgm:pt modelId="{5D9E10FB-918E-460D-BDB0-E859892372AD}" type="pres">
      <dgm:prSet presAssocID="{693E69CF-4D9D-4FB2-B065-5352F056A5B1}" presName="rootComposite" presStyleCnt="0"/>
      <dgm:spPr/>
    </dgm:pt>
    <dgm:pt modelId="{9099834F-68ED-44B6-9A19-7094D8F7FE80}" type="pres">
      <dgm:prSet presAssocID="{693E69CF-4D9D-4FB2-B065-5352F056A5B1}" presName="rootText" presStyleLbl="node2" presStyleIdx="1" presStyleCnt="2">
        <dgm:presLayoutVars>
          <dgm:chPref val="3"/>
        </dgm:presLayoutVars>
      </dgm:prSet>
      <dgm:spPr/>
    </dgm:pt>
    <dgm:pt modelId="{B541521C-FC1D-4506-B11D-7FDE5A1649AE}" type="pres">
      <dgm:prSet presAssocID="{693E69CF-4D9D-4FB2-B065-5352F056A5B1}" presName="rootConnector" presStyleLbl="node2" presStyleIdx="1" presStyleCnt="2"/>
      <dgm:spPr/>
    </dgm:pt>
    <dgm:pt modelId="{029B8966-A8AD-45B9-9A45-CB169A937C6F}" type="pres">
      <dgm:prSet presAssocID="{693E69CF-4D9D-4FB2-B065-5352F056A5B1}" presName="hierChild4" presStyleCnt="0"/>
      <dgm:spPr/>
    </dgm:pt>
    <dgm:pt modelId="{122E622C-F6E6-470D-9E0A-33C246D2089A}" type="pres">
      <dgm:prSet presAssocID="{693E69CF-4D9D-4FB2-B065-5352F056A5B1}" presName="hierChild5" presStyleCnt="0"/>
      <dgm:spPr/>
    </dgm:pt>
    <dgm:pt modelId="{3AFC34BC-15EF-4AF9-B05A-AC16E0012A4B}" type="pres">
      <dgm:prSet presAssocID="{F45D0567-AB53-4575-85E6-8B022E149E77}" presName="hierChild3" presStyleCnt="0"/>
      <dgm:spPr/>
    </dgm:pt>
  </dgm:ptLst>
  <dgm:cxnLst>
    <dgm:cxn modelId="{FCDE3107-5250-4C35-993A-819DD8EBC06C}" type="presOf" srcId="{6B972BB1-DAC8-48A0-A1D6-C39167531DAF}" destId="{C040094B-F0AC-40CE-9265-E35B4E802709}" srcOrd="0" destOrd="0" presId="urn:microsoft.com/office/officeart/2005/8/layout/orgChart1"/>
    <dgm:cxn modelId="{2E4D2538-0FDA-42F1-815D-2C2BA0ECF8FC}" srcId="{6B972BB1-DAC8-48A0-A1D6-C39167531DAF}" destId="{F45D0567-AB53-4575-85E6-8B022E149E77}" srcOrd="0" destOrd="0" parTransId="{601A692F-8AF0-470D-BBC4-9E5C181B5A57}" sibTransId="{7A7A3D60-C8C0-4E1F-B62A-D5F984192EFA}"/>
    <dgm:cxn modelId="{29F8D040-15EA-4FAE-9DCA-3298A04B7F54}" srcId="{F45D0567-AB53-4575-85E6-8B022E149E77}" destId="{693E69CF-4D9D-4FB2-B065-5352F056A5B1}" srcOrd="1" destOrd="0" parTransId="{5E86CA60-B502-412B-A78C-1A0042474875}" sibTransId="{FAE49627-40F2-48D7-8FB3-1738C3B69432}"/>
    <dgm:cxn modelId="{BA05685F-7EC7-4B01-8B45-FACD34C98EC6}" type="presOf" srcId="{693E69CF-4D9D-4FB2-B065-5352F056A5B1}" destId="{9099834F-68ED-44B6-9A19-7094D8F7FE80}" srcOrd="0" destOrd="0" presId="urn:microsoft.com/office/officeart/2005/8/layout/orgChart1"/>
    <dgm:cxn modelId="{AA762B4E-4AB5-4853-A8FC-87EF257C3E7F}" type="presOf" srcId="{789336FC-61ED-4FF1-9DC9-734090032E34}" destId="{42E8DF76-DEC9-4429-A0DC-0993A58521E5}" srcOrd="0" destOrd="0" presId="urn:microsoft.com/office/officeart/2005/8/layout/orgChart1"/>
    <dgm:cxn modelId="{A100675A-9A44-47A5-AFE0-7F3D68E9058D}" type="presOf" srcId="{693E69CF-4D9D-4FB2-B065-5352F056A5B1}" destId="{B541521C-FC1D-4506-B11D-7FDE5A1649AE}" srcOrd="1" destOrd="0" presId="urn:microsoft.com/office/officeart/2005/8/layout/orgChart1"/>
    <dgm:cxn modelId="{FFB3815A-CE88-4C71-AC2E-698502A5A2B2}" type="presOf" srcId="{6A055C1F-46A9-442D-96B1-7CC1C443B5FE}" destId="{B84E31B0-C88A-46E7-8C78-E96A232D9833}" srcOrd="1" destOrd="0" presId="urn:microsoft.com/office/officeart/2005/8/layout/orgChart1"/>
    <dgm:cxn modelId="{662F9982-8E1E-4A95-922C-1BA9A9DD21E1}" srcId="{F45D0567-AB53-4575-85E6-8B022E149E77}" destId="{6A055C1F-46A9-442D-96B1-7CC1C443B5FE}" srcOrd="0" destOrd="0" parTransId="{789336FC-61ED-4FF1-9DC9-734090032E34}" sibTransId="{A2CDB804-2EDC-4204-8DC9-6E26084449F5}"/>
    <dgm:cxn modelId="{02CC6485-2BCA-4921-8967-72CC2C8012B5}" type="presOf" srcId="{F45D0567-AB53-4575-85E6-8B022E149E77}" destId="{94A08AB6-F89C-4906-A9D9-81CA6953B39B}" srcOrd="1" destOrd="0" presId="urn:microsoft.com/office/officeart/2005/8/layout/orgChart1"/>
    <dgm:cxn modelId="{88CC06DA-C7D9-4925-81AA-AE0B2CDA7AB8}" type="presOf" srcId="{5E86CA60-B502-412B-A78C-1A0042474875}" destId="{927676E1-2C1E-499D-8E34-293EFB274BB9}" srcOrd="0" destOrd="0" presId="urn:microsoft.com/office/officeart/2005/8/layout/orgChart1"/>
    <dgm:cxn modelId="{EABF73EE-7FBF-4581-BDBC-CB005F9DA9C0}" type="presOf" srcId="{F45D0567-AB53-4575-85E6-8B022E149E77}" destId="{411CB537-2899-4536-B6CD-370D1F8FF820}" srcOrd="0" destOrd="0" presId="urn:microsoft.com/office/officeart/2005/8/layout/orgChart1"/>
    <dgm:cxn modelId="{BAE367F3-3CF4-4649-AC55-24BD2B6BEED0}" type="presOf" srcId="{6A055C1F-46A9-442D-96B1-7CC1C443B5FE}" destId="{D6721606-67B7-4CFF-A3CC-B33555C81F5A}" srcOrd="0" destOrd="0" presId="urn:microsoft.com/office/officeart/2005/8/layout/orgChart1"/>
    <dgm:cxn modelId="{2553F16E-2308-4536-8DBC-2108FAD98A2A}" type="presParOf" srcId="{C040094B-F0AC-40CE-9265-E35B4E802709}" destId="{E2C210A5-39E2-4B38-9DCD-4FB7E21FEF56}" srcOrd="0" destOrd="0" presId="urn:microsoft.com/office/officeart/2005/8/layout/orgChart1"/>
    <dgm:cxn modelId="{55789DA4-D34D-4844-B176-44049CCF37C3}" type="presParOf" srcId="{E2C210A5-39E2-4B38-9DCD-4FB7E21FEF56}" destId="{6C45EE0C-8D00-46EB-BCE5-9871C17079C5}" srcOrd="0" destOrd="0" presId="urn:microsoft.com/office/officeart/2005/8/layout/orgChart1"/>
    <dgm:cxn modelId="{E6EC66ED-F0BE-41B9-9722-88E5C25E35EF}" type="presParOf" srcId="{6C45EE0C-8D00-46EB-BCE5-9871C17079C5}" destId="{411CB537-2899-4536-B6CD-370D1F8FF820}" srcOrd="0" destOrd="0" presId="urn:microsoft.com/office/officeart/2005/8/layout/orgChart1"/>
    <dgm:cxn modelId="{6C38D3ED-89BC-4523-B606-E422D0250DF6}" type="presParOf" srcId="{6C45EE0C-8D00-46EB-BCE5-9871C17079C5}" destId="{94A08AB6-F89C-4906-A9D9-81CA6953B39B}" srcOrd="1" destOrd="0" presId="urn:microsoft.com/office/officeart/2005/8/layout/orgChart1"/>
    <dgm:cxn modelId="{9C1E7FE2-E084-4CF6-9163-2C6926D259F8}" type="presParOf" srcId="{E2C210A5-39E2-4B38-9DCD-4FB7E21FEF56}" destId="{560345E0-F518-479F-B0F0-C3B12CD9F08F}" srcOrd="1" destOrd="0" presId="urn:microsoft.com/office/officeart/2005/8/layout/orgChart1"/>
    <dgm:cxn modelId="{AD939BDA-AAD6-434F-B410-FF64038E4C21}" type="presParOf" srcId="{560345E0-F518-479F-B0F0-C3B12CD9F08F}" destId="{42E8DF76-DEC9-4429-A0DC-0993A58521E5}" srcOrd="0" destOrd="0" presId="urn:microsoft.com/office/officeart/2005/8/layout/orgChart1"/>
    <dgm:cxn modelId="{06A7A0F9-868B-4F04-BB48-793FD884FB7A}" type="presParOf" srcId="{560345E0-F518-479F-B0F0-C3B12CD9F08F}" destId="{A9356161-7ACB-40FB-8391-5C38A2D4917B}" srcOrd="1" destOrd="0" presId="urn:microsoft.com/office/officeart/2005/8/layout/orgChart1"/>
    <dgm:cxn modelId="{45D355B5-D30E-41AE-884C-8E3C3EC802BF}" type="presParOf" srcId="{A9356161-7ACB-40FB-8391-5C38A2D4917B}" destId="{1A934386-BD5F-45EF-9620-B15254D386B5}" srcOrd="0" destOrd="0" presId="urn:microsoft.com/office/officeart/2005/8/layout/orgChart1"/>
    <dgm:cxn modelId="{FA01512A-5483-408A-A39D-BCD80E4A30F1}" type="presParOf" srcId="{1A934386-BD5F-45EF-9620-B15254D386B5}" destId="{D6721606-67B7-4CFF-A3CC-B33555C81F5A}" srcOrd="0" destOrd="0" presId="urn:microsoft.com/office/officeart/2005/8/layout/orgChart1"/>
    <dgm:cxn modelId="{EF409A03-69E8-400E-8467-3BD29C28D621}" type="presParOf" srcId="{1A934386-BD5F-45EF-9620-B15254D386B5}" destId="{B84E31B0-C88A-46E7-8C78-E96A232D9833}" srcOrd="1" destOrd="0" presId="urn:microsoft.com/office/officeart/2005/8/layout/orgChart1"/>
    <dgm:cxn modelId="{0392F049-E665-4328-8B4C-664DA5331D4C}" type="presParOf" srcId="{A9356161-7ACB-40FB-8391-5C38A2D4917B}" destId="{9B424517-99D1-4733-915D-17F6E0137C34}" srcOrd="1" destOrd="0" presId="urn:microsoft.com/office/officeart/2005/8/layout/orgChart1"/>
    <dgm:cxn modelId="{BEA8AD04-6449-4159-8409-F9D9B8B9768B}" type="presParOf" srcId="{A9356161-7ACB-40FB-8391-5C38A2D4917B}" destId="{FDD43E48-792C-4814-9F03-AFC25F057058}" srcOrd="2" destOrd="0" presId="urn:microsoft.com/office/officeart/2005/8/layout/orgChart1"/>
    <dgm:cxn modelId="{4110C9F6-31A5-4EA9-A70C-40B18B55D95D}" type="presParOf" srcId="{560345E0-F518-479F-B0F0-C3B12CD9F08F}" destId="{927676E1-2C1E-499D-8E34-293EFB274BB9}" srcOrd="2" destOrd="0" presId="urn:microsoft.com/office/officeart/2005/8/layout/orgChart1"/>
    <dgm:cxn modelId="{848F51B1-C457-4582-81B1-7FB556EBAD1E}" type="presParOf" srcId="{560345E0-F518-479F-B0F0-C3B12CD9F08F}" destId="{A6244E70-4B38-49E0-BDF1-756F0F29B776}" srcOrd="3" destOrd="0" presId="urn:microsoft.com/office/officeart/2005/8/layout/orgChart1"/>
    <dgm:cxn modelId="{33C66DBF-DC8A-4066-8470-E429DAAF087A}" type="presParOf" srcId="{A6244E70-4B38-49E0-BDF1-756F0F29B776}" destId="{5D9E10FB-918E-460D-BDB0-E859892372AD}" srcOrd="0" destOrd="0" presId="urn:microsoft.com/office/officeart/2005/8/layout/orgChart1"/>
    <dgm:cxn modelId="{EFC935C0-3508-47E5-A965-EC631417CE6B}" type="presParOf" srcId="{5D9E10FB-918E-460D-BDB0-E859892372AD}" destId="{9099834F-68ED-44B6-9A19-7094D8F7FE80}" srcOrd="0" destOrd="0" presId="urn:microsoft.com/office/officeart/2005/8/layout/orgChart1"/>
    <dgm:cxn modelId="{7949BA30-80F7-44EC-BB90-DB2A41CA4036}" type="presParOf" srcId="{5D9E10FB-918E-460D-BDB0-E859892372AD}" destId="{B541521C-FC1D-4506-B11D-7FDE5A1649AE}" srcOrd="1" destOrd="0" presId="urn:microsoft.com/office/officeart/2005/8/layout/orgChart1"/>
    <dgm:cxn modelId="{A7C306BB-B839-4C57-BFAB-AB0CFA0DC3F1}" type="presParOf" srcId="{A6244E70-4B38-49E0-BDF1-756F0F29B776}" destId="{029B8966-A8AD-45B9-9A45-CB169A937C6F}" srcOrd="1" destOrd="0" presId="urn:microsoft.com/office/officeart/2005/8/layout/orgChart1"/>
    <dgm:cxn modelId="{EE116B1D-9FB9-4230-8B15-99020C03ADDA}" type="presParOf" srcId="{A6244E70-4B38-49E0-BDF1-756F0F29B776}" destId="{122E622C-F6E6-470D-9E0A-33C246D2089A}" srcOrd="2" destOrd="0" presId="urn:microsoft.com/office/officeart/2005/8/layout/orgChart1"/>
    <dgm:cxn modelId="{2AE98FA7-6C48-41A0-B81C-5015C2F8272D}" type="presParOf" srcId="{E2C210A5-39E2-4B38-9DCD-4FB7E21FEF56}" destId="{3AFC34BC-15EF-4AF9-B05A-AC16E0012A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676E1-2C1E-499D-8E34-293EFB274BB9}">
      <dsp:nvSpPr>
        <dsp:cNvPr id="0" name=""/>
        <dsp:cNvSpPr/>
      </dsp:nvSpPr>
      <dsp:spPr>
        <a:xfrm>
          <a:off x="2702560" y="1119809"/>
          <a:ext cx="1353226" cy="469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57"/>
              </a:lnTo>
              <a:lnTo>
                <a:pt x="1353226" y="234857"/>
              </a:lnTo>
              <a:lnTo>
                <a:pt x="1353226" y="4697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8DF76-DEC9-4429-A0DC-0993A58521E5}">
      <dsp:nvSpPr>
        <dsp:cNvPr id="0" name=""/>
        <dsp:cNvSpPr/>
      </dsp:nvSpPr>
      <dsp:spPr>
        <a:xfrm>
          <a:off x="1349333" y="1119809"/>
          <a:ext cx="1353226" cy="469714"/>
        </a:xfrm>
        <a:custGeom>
          <a:avLst/>
          <a:gdLst/>
          <a:ahLst/>
          <a:cxnLst/>
          <a:rect l="0" t="0" r="0" b="0"/>
          <a:pathLst>
            <a:path>
              <a:moveTo>
                <a:pt x="1353226" y="0"/>
              </a:moveTo>
              <a:lnTo>
                <a:pt x="1353226" y="234857"/>
              </a:lnTo>
              <a:lnTo>
                <a:pt x="0" y="234857"/>
              </a:lnTo>
              <a:lnTo>
                <a:pt x="0" y="4697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CB537-2899-4536-B6CD-370D1F8FF820}">
      <dsp:nvSpPr>
        <dsp:cNvPr id="0" name=""/>
        <dsp:cNvSpPr/>
      </dsp:nvSpPr>
      <dsp:spPr>
        <a:xfrm>
          <a:off x="1584191" y="1440"/>
          <a:ext cx="2236737" cy="1118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000" kern="1200" dirty="0"/>
            <a:t>Animal</a:t>
          </a:r>
        </a:p>
      </dsp:txBody>
      <dsp:txXfrm>
        <a:off x="1584191" y="1440"/>
        <a:ext cx="2236737" cy="1118368"/>
      </dsp:txXfrm>
    </dsp:sp>
    <dsp:sp modelId="{D6721606-67B7-4CFF-A3CC-B33555C81F5A}">
      <dsp:nvSpPr>
        <dsp:cNvPr id="0" name=""/>
        <dsp:cNvSpPr/>
      </dsp:nvSpPr>
      <dsp:spPr>
        <a:xfrm>
          <a:off x="230964" y="1589523"/>
          <a:ext cx="2236737" cy="1118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000" kern="1200" dirty="0"/>
            <a:t>Perro</a:t>
          </a:r>
        </a:p>
      </dsp:txBody>
      <dsp:txXfrm>
        <a:off x="230964" y="1589523"/>
        <a:ext cx="2236737" cy="1118368"/>
      </dsp:txXfrm>
    </dsp:sp>
    <dsp:sp modelId="{9099834F-68ED-44B6-9A19-7094D8F7FE80}">
      <dsp:nvSpPr>
        <dsp:cNvPr id="0" name=""/>
        <dsp:cNvSpPr/>
      </dsp:nvSpPr>
      <dsp:spPr>
        <a:xfrm>
          <a:off x="2937417" y="1589523"/>
          <a:ext cx="2236737" cy="1118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000" kern="1200" dirty="0"/>
            <a:t>Ave</a:t>
          </a:r>
        </a:p>
      </dsp:txBody>
      <dsp:txXfrm>
        <a:off x="2937417" y="1589523"/>
        <a:ext cx="2236737" cy="1118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7E9587-3786-4BBE-BF61-77EF4367543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D55ADC-BCD9-42D0-B6D5-D93C28C77B0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09B-604A-2338-7E19-F55187B4F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TYPESCRIPT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317D-F6EB-E498-1D51-498B609A0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CLASE N°2: CLASES E INTERFACES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F06F-84A6-839D-1D33-019D0456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54" y="2760617"/>
            <a:ext cx="1336766" cy="1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4B6-8E20-4504-D1E8-F67A238D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Clases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F49-16DE-7501-EB21-1D8BE05D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s-419" dirty="0">
              <a:solidFill>
                <a:schemeClr val="tx1"/>
              </a:solidFill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9C858E-3C5C-C93F-E1EE-E82C26607B9A}"/>
              </a:ext>
            </a:extLst>
          </p:cNvPr>
          <p:cNvSpPr/>
          <p:nvPr/>
        </p:nvSpPr>
        <p:spPr>
          <a:xfrm>
            <a:off x="2576610" y="3102550"/>
            <a:ext cx="1017037" cy="1007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3FF3DD-1CA3-1AF6-AA4F-45A2F2A8E3EB}"/>
              </a:ext>
            </a:extLst>
          </p:cNvPr>
          <p:cNvSpPr/>
          <p:nvPr/>
        </p:nvSpPr>
        <p:spPr>
          <a:xfrm>
            <a:off x="7700246" y="3573625"/>
            <a:ext cx="699795" cy="662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B96144-2C25-CEF7-4059-7BCC374C8A0C}"/>
              </a:ext>
            </a:extLst>
          </p:cNvPr>
          <p:cNvSpPr/>
          <p:nvPr/>
        </p:nvSpPr>
        <p:spPr>
          <a:xfrm>
            <a:off x="6291032" y="4140152"/>
            <a:ext cx="1481237" cy="1383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1E4E21-02D9-D45A-D3D8-7C921AA6849B}"/>
              </a:ext>
            </a:extLst>
          </p:cNvPr>
          <p:cNvSpPr/>
          <p:nvPr/>
        </p:nvSpPr>
        <p:spPr>
          <a:xfrm>
            <a:off x="8625734" y="4236098"/>
            <a:ext cx="1017037" cy="10077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097E7-855B-5B02-8DB2-411CC7EF31F3}"/>
              </a:ext>
            </a:extLst>
          </p:cNvPr>
          <p:cNvSpPr/>
          <p:nvPr/>
        </p:nvSpPr>
        <p:spPr>
          <a:xfrm>
            <a:off x="6514033" y="3366138"/>
            <a:ext cx="415087" cy="3661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AC83C-5E7E-CCDB-264C-3266F7105671}"/>
              </a:ext>
            </a:extLst>
          </p:cNvPr>
          <p:cNvSpPr/>
          <p:nvPr/>
        </p:nvSpPr>
        <p:spPr>
          <a:xfrm>
            <a:off x="7081931" y="2329881"/>
            <a:ext cx="1017037" cy="97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FC4C52-E8CD-2D11-E0BE-4518A73DB299}"/>
              </a:ext>
            </a:extLst>
          </p:cNvPr>
          <p:cNvSpPr/>
          <p:nvPr/>
        </p:nvSpPr>
        <p:spPr>
          <a:xfrm>
            <a:off x="8603652" y="2342225"/>
            <a:ext cx="1481237" cy="1383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BFF-E390-0267-DBD6-1C1ACC865BC6}"/>
              </a:ext>
            </a:extLst>
          </p:cNvPr>
          <p:cNvSpPr txBox="1"/>
          <p:nvPr/>
        </p:nvSpPr>
        <p:spPr>
          <a:xfrm>
            <a:off x="2185968" y="4236098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/>
              <a:t>CLASE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FF369C-457E-4A07-BC35-4D5B2043C9CA}"/>
              </a:ext>
            </a:extLst>
          </p:cNvPr>
          <p:cNvSpPr txBox="1"/>
          <p:nvPr/>
        </p:nvSpPr>
        <p:spPr>
          <a:xfrm>
            <a:off x="7199808" y="5730934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4837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4B6-8E20-4504-D1E8-F67A238D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Herencia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F49-16DE-7501-EB21-1D8BE05D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s-419" dirty="0">
              <a:solidFill>
                <a:schemeClr val="tx1"/>
              </a:solidFill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E94FEA4-5402-4F69-E16B-50E6C0F11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145161"/>
              </p:ext>
            </p:extLst>
          </p:nvPr>
        </p:nvGraphicFramePr>
        <p:xfrm>
          <a:off x="3423920" y="2502747"/>
          <a:ext cx="540512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04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4B6-8E20-4504-D1E8-F67A238D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Modificadores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F49-16DE-7501-EB21-1D8BE05D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419" sz="2400" dirty="0">
              <a:solidFill>
                <a:schemeClr val="tx1"/>
              </a:solidFill>
            </a:endParaRPr>
          </a:p>
          <a:p>
            <a:pPr lvl="1"/>
            <a:r>
              <a:rPr lang="es-419" sz="2400" dirty="0" err="1">
                <a:solidFill>
                  <a:srgbClr val="0070C0"/>
                </a:solidFill>
              </a:rPr>
              <a:t>public</a:t>
            </a:r>
            <a:r>
              <a:rPr lang="es-419" sz="2400" dirty="0">
                <a:solidFill>
                  <a:schemeClr val="tx1"/>
                </a:solidFill>
              </a:rPr>
              <a:t>: por defecto, visible para todos.</a:t>
            </a:r>
          </a:p>
          <a:p>
            <a:pPr lvl="1"/>
            <a:r>
              <a:rPr lang="es-419" sz="2400" dirty="0" err="1">
                <a:solidFill>
                  <a:srgbClr val="0070C0"/>
                </a:solidFill>
              </a:rPr>
              <a:t>private</a:t>
            </a:r>
            <a:r>
              <a:rPr lang="es-419" sz="2400" dirty="0">
                <a:solidFill>
                  <a:schemeClr val="tx1"/>
                </a:solidFill>
              </a:rPr>
              <a:t>: solo es visible para la clase.</a:t>
            </a:r>
          </a:p>
          <a:p>
            <a:pPr lvl="1"/>
            <a:r>
              <a:rPr lang="es-419" sz="2400" dirty="0" err="1">
                <a:solidFill>
                  <a:srgbClr val="0070C0"/>
                </a:solidFill>
              </a:rPr>
              <a:t>protected</a:t>
            </a:r>
            <a:r>
              <a:rPr lang="es-419" sz="2400" dirty="0">
                <a:solidFill>
                  <a:schemeClr val="tx1"/>
                </a:solidFill>
              </a:rPr>
              <a:t>: visible para la clase y sus derivadas (hijas).</a:t>
            </a: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165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B1FA-6568-11C3-C347-35C96471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13CB-07F9-D830-8052-FE0D533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sz="2800" dirty="0"/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Es un </a:t>
            </a:r>
            <a:r>
              <a:rPr lang="es-ES" sz="2800" b="1" dirty="0">
                <a:solidFill>
                  <a:schemeClr val="accent1"/>
                </a:solidFill>
              </a:rPr>
              <a:t>contrato</a:t>
            </a:r>
            <a:r>
              <a:rPr lang="es-ES" sz="2800" dirty="0"/>
              <a:t> que declara la estructura que debería tener una entidad.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33676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B1FA-6568-11C3-C347-35C96471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Clases abstractas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13CB-07F9-D830-8052-FE0D533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sz="2800" dirty="0"/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Son clases que no se pueden </a:t>
            </a:r>
            <a:r>
              <a:rPr lang="es-ES" sz="2800" b="1" dirty="0">
                <a:solidFill>
                  <a:schemeClr val="accent1"/>
                </a:solidFill>
              </a:rPr>
              <a:t>instanciar</a:t>
            </a:r>
            <a:r>
              <a:rPr lang="es-ES" sz="2800" dirty="0"/>
              <a:t>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127449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5039</TotalTime>
  <Words>71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TYPESCRIPT</vt:lpstr>
      <vt:lpstr>Clases</vt:lpstr>
      <vt:lpstr>Herencia</vt:lpstr>
      <vt:lpstr>Modificadores</vt:lpstr>
      <vt:lpstr>Interfaces</vt:lpstr>
      <vt:lpstr>Clases abstractas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Matías Rivera</dc:creator>
  <cp:lastModifiedBy>Matias Rivera</cp:lastModifiedBy>
  <cp:revision>16</cp:revision>
  <dcterms:created xsi:type="dcterms:W3CDTF">2023-02-07T15:59:15Z</dcterms:created>
  <dcterms:modified xsi:type="dcterms:W3CDTF">2023-02-15T20:43:41Z</dcterms:modified>
</cp:coreProperties>
</file>