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02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CCA2-9117-4377-96FF-F02809DAC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68F26-F639-4A19-A1EA-B1468B8B0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3573-0FC0-446F-9B78-3C22D085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95DB-45E2-45F5-85C2-9075B186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62A4-6C4A-4628-B309-A040E913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5F1F-30B0-4267-918E-6ECFD25E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57DAD-8B16-4DAE-B9CC-B6368205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9ABF-2230-457D-805B-CE107FBF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955D-0AA5-49A5-969A-A59B380B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7BCA-8776-42DE-B641-6349B95E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7A1DF-B424-487B-AA61-D04B2252F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C86B9-07FF-478A-9C49-8A0503F6C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91B9-2C1D-4DDE-97C7-F251616C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F76B0-6A9A-4AD8-8FAB-83AE9010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A81-0B0C-4B72-B216-35ACAC03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80E6-7647-4D91-8EF2-53949377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2730-9B00-4E4F-82F6-1A3E662C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98C2-4131-4D98-A7EB-F6748859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1190-84FE-4D1F-8D50-F78F6E24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07B9-B8A5-4E45-8914-864BF41D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D9FA-BC09-42B0-8C51-25F9052E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15FFA-5F0E-434B-B161-2F0C53D27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89FB3-B679-48B4-A737-CF0017B6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A97B9-3AF4-4867-86D0-1982EBE2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1876-0FE7-4157-A57F-9BEE3B6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E606-CC8E-43AF-BC86-30133C76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BEFE0-464E-4E06-85FA-D2EB85437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7AB1B-03EF-491D-B44A-1D791FC76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1F7E1-6A85-436E-B3E0-CCB85CF2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A37FA-E0A7-44CB-AA3E-370ED63D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46EFE-EE3C-419D-84C0-0B059C41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B52B-269B-40B8-ACBB-DD7AA789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BABC1-704F-4E1B-8499-CAAF041D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E869E-F67A-411E-81C2-D5823925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40B13-ADA6-46D1-BEC4-DB107AE1D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EB4F6-11D9-4A1A-96C4-CD22E8CD0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3B3E8-8808-4B6C-B0EC-2A77B17B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B58A3-EA10-4DC5-BE68-6F6AA9F6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1CE78-272F-48DC-B2CE-33B5E6B0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5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98D8-CDE5-42CB-8C12-6955BF6D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7FEBD-3BAF-4FDA-994D-2406ED55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0203C-1B28-4D99-8F23-1F5D83B0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F5772-6C32-4553-90BD-66827733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E86B-6C35-417D-BD4D-B8D739AE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EB6DA-B224-49D4-AF53-9BFC9D9F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96146-CA51-444D-BF2E-D35D6B98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1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7C71-134F-4FE9-9C31-38C10341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3951-C0D1-4F7D-81E5-0FAA0402D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A5A61-377B-4F96-9E7E-2C2D380B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6607A-4F8B-4994-9A14-23D46558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567BE-79BA-4437-A76B-3F224138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D6972-CAD6-47EB-87D9-A47F719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2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4727-B34F-45FE-837A-C26928F9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C59A3-E4CB-4D17-91D0-002F6A305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9023F-5090-4F23-B691-1C945F236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B0E9A-8F6D-48EA-B01C-A644AE27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70BA7-4973-4273-BD47-D2C41497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ED54B-AEDD-423C-847B-FB26AAC0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4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3AB5A-577D-4537-9E22-B2516FEF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CD9F-6097-4B0B-A826-C028D300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7545-71FE-41D3-BE5A-AC2AA9FEC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61430-F9AC-4906-994E-5C3AE287D84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8A1E-540C-4E94-9D83-027EDE7DA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4C54F-B3F9-40E2-AB09-D08DD5F91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25E-818F-4E2C-BD73-D8533CB28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7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236CFF-8747-4943-98F0-4285074C8EF2}"/>
              </a:ext>
            </a:extLst>
          </p:cNvPr>
          <p:cNvGrpSpPr/>
          <p:nvPr/>
        </p:nvGrpSpPr>
        <p:grpSpPr>
          <a:xfrm>
            <a:off x="1054508" y="1883715"/>
            <a:ext cx="9740084" cy="1642770"/>
            <a:chOff x="1244634" y="2607615"/>
            <a:chExt cx="9740084" cy="164277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EA6F9B-D72C-486E-A04D-4EAFB02A5D62}"/>
                </a:ext>
              </a:extLst>
            </p:cNvPr>
            <p:cNvGrpSpPr/>
            <p:nvPr/>
          </p:nvGrpSpPr>
          <p:grpSpPr>
            <a:xfrm>
              <a:off x="1244634" y="2607615"/>
              <a:ext cx="1154884" cy="1642770"/>
              <a:chOff x="3710974" y="836625"/>
              <a:chExt cx="1154884" cy="16427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C4D0F49-316C-4C60-9895-1B1B07068DA4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426BFFD-D4AE-4CA7-8B84-39EB5E0F3F24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EC1B6643-7FBF-419E-BDE5-BA7355166E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DCFCD145-FA72-4D73-BF6C-ACB7DD15A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5FEF9A6-9D11-4521-BB9C-01A54968E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EF9D7FC-3863-4343-BD69-D1C42C06D8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47DEF02-A954-45CE-886A-5D337F548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56C75C1-B456-448E-8EF0-F1DF51562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6165393-2AA8-4DAC-B912-5B400F616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E1452BF-7042-494D-8117-321953BA4EC5}"/>
                </a:ext>
              </a:extLst>
            </p:cNvPr>
            <p:cNvGrpSpPr/>
            <p:nvPr/>
          </p:nvGrpSpPr>
          <p:grpSpPr>
            <a:xfrm>
              <a:off x="2425734" y="2607615"/>
              <a:ext cx="1154884" cy="1642770"/>
              <a:chOff x="3710974" y="836625"/>
              <a:chExt cx="1154884" cy="164277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485900-F0C7-4163-90A1-71F29F573CDE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4F30767-D7B6-4860-9D6F-D8D02F1A0E07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5DE05DE-1214-42E2-8B3A-0FC5A0E7E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8D4C768-4D5F-4277-A210-BCD51BE27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E85371B-8349-4F14-A13E-3E7BD7846C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5947C4F-C3B9-450D-8FA1-75FBF55F9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71EFE70-23D7-436F-B367-A6A80BBE0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FEB7006-5A23-458B-8709-401473681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E5849F6-4A3A-4233-BB3A-FB4DDA45F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618FE18-A922-4290-9418-83195EBE676B}"/>
                </a:ext>
              </a:extLst>
            </p:cNvPr>
            <p:cNvGrpSpPr/>
            <p:nvPr/>
          </p:nvGrpSpPr>
          <p:grpSpPr>
            <a:xfrm>
              <a:off x="3606834" y="2607615"/>
              <a:ext cx="1154884" cy="1642770"/>
              <a:chOff x="3710974" y="836625"/>
              <a:chExt cx="1154884" cy="16427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1C135F7-6B72-4E14-86C5-DCB22362DF47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970EDDE-90DE-4E1E-A143-D533EAAC44CB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CCB72753-099D-4FAE-A0EF-352640090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FB9412A8-EF6A-4F4D-A145-5DA762C07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491D5F4-50B4-4069-A518-5E5A78A9F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667B9D2-B121-47B8-A152-15019C450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05423D5-6AE0-494F-B441-A0B480F5A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25772B4-51EB-475D-8002-2F301926E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4B7EB8E-37C9-4712-9383-8A0674153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15D6CAB-A58E-4AF1-9177-8609C70046A4}"/>
                </a:ext>
              </a:extLst>
            </p:cNvPr>
            <p:cNvGrpSpPr/>
            <p:nvPr/>
          </p:nvGrpSpPr>
          <p:grpSpPr>
            <a:xfrm>
              <a:off x="4787934" y="2607615"/>
              <a:ext cx="1154884" cy="1642770"/>
              <a:chOff x="3710974" y="836625"/>
              <a:chExt cx="1154884" cy="164277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3D0F39D-EA9F-4B73-BA96-AD50B843FA76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511F5E6-7250-4F7E-9220-09201E9BCD73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1ECED0D-EB51-469E-BC7F-DC21C025F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F9E1FAF-C573-48A0-A8EF-771E4F5B9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B572D8F-C2E3-4DFA-8CD5-06F52A41E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1FBEC10-7C86-49B3-8E4E-C45B33A8D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8DA870D-BF3F-40BE-A712-FBE5438A8C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4448483-25F0-451C-8D69-739B004E8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65997A1-8DC2-4768-AAF9-D04A4CA6B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7A8C51-7BBF-44FF-A692-FF05DB40AB33}"/>
                </a:ext>
              </a:extLst>
            </p:cNvPr>
            <p:cNvGrpSpPr/>
            <p:nvPr/>
          </p:nvGrpSpPr>
          <p:grpSpPr>
            <a:xfrm>
              <a:off x="6286534" y="2607615"/>
              <a:ext cx="1154884" cy="1642770"/>
              <a:chOff x="3710974" y="836625"/>
              <a:chExt cx="1154884" cy="164277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11ACAAE-39CA-440D-856E-B578A1A78028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E6D804A-96D3-452F-9398-F8310CB59477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87EAF320-C024-4341-906A-4FB782314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E880FAC-355A-4248-9AD8-B7EAFEE65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0E670BE8-BFA4-46B4-95AE-032886B3BD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7B6B53D-8987-46A7-B76C-D2A196BC36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4BD21BE-C75D-4FF3-8FF7-6A94C2430A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C7413E03-0D00-4ADB-8B10-006B3DE66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93ED015-0988-4418-AD4B-A12145B72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CC6F5BF-EAC8-4E1D-8F8F-952A3D951503}"/>
                </a:ext>
              </a:extLst>
            </p:cNvPr>
            <p:cNvGrpSpPr/>
            <p:nvPr/>
          </p:nvGrpSpPr>
          <p:grpSpPr>
            <a:xfrm>
              <a:off x="7467634" y="2607615"/>
              <a:ext cx="1154884" cy="1642770"/>
              <a:chOff x="3710974" y="836625"/>
              <a:chExt cx="1154884" cy="164277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3F21313-5D3E-415B-8961-07F711508764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4395F43-31EC-43E7-BAD8-55B4DEB5EF43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3159F576-BCF4-42D7-BB5D-6E2C2966A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45B1AFF-8215-40FF-B4B0-6C3D90C1D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F2D13436-DBC1-4527-B067-5BE051F99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CE6EE19-7259-4402-9226-DEDB200C3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EE1B7CE-4035-4539-985E-38E7751CBC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1B82810-2009-4202-82BA-258DAEB098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4D7ECEE-1BD6-4DF2-A290-B1CCDA412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8BA95C0-6B51-44DD-8EA5-C4B8469B9D7A}"/>
                </a:ext>
              </a:extLst>
            </p:cNvPr>
            <p:cNvGrpSpPr/>
            <p:nvPr/>
          </p:nvGrpSpPr>
          <p:grpSpPr>
            <a:xfrm>
              <a:off x="8648734" y="2607615"/>
              <a:ext cx="1154884" cy="1642770"/>
              <a:chOff x="3710974" y="836625"/>
              <a:chExt cx="1154884" cy="164277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FC19E0D-961F-4CAD-B59B-3184C9320266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099BDE2-F24A-4680-B05B-A46376F98F77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D5AE32E-5BA7-44C2-B2AD-CF77D19DF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B594F97-8D2D-49F5-AB3F-865BA95E0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A2E1E421-16CF-41B2-841D-1C2B4B08B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09D49E1-6418-493C-A180-24A84FBA2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D0C40D0-BE0F-472D-95C8-A632AC9CB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4438DE4-2A98-46AA-A943-914B22DFA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4A50DC9-53E0-4CA4-B803-2216DE500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2DE90C5-368C-494B-987A-E817BB836D4B}"/>
                </a:ext>
              </a:extLst>
            </p:cNvPr>
            <p:cNvGrpSpPr/>
            <p:nvPr/>
          </p:nvGrpSpPr>
          <p:grpSpPr>
            <a:xfrm>
              <a:off x="9829834" y="2607615"/>
              <a:ext cx="1154884" cy="1642770"/>
              <a:chOff x="3710974" y="836625"/>
              <a:chExt cx="1154884" cy="164277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4748ACA-093E-4BB2-83D6-30D4C970021E}"/>
                  </a:ext>
                </a:extLst>
              </p:cNvPr>
              <p:cNvSpPr/>
              <p:nvPr/>
            </p:nvSpPr>
            <p:spPr>
              <a:xfrm>
                <a:off x="3710974" y="836625"/>
                <a:ext cx="1154884" cy="16427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1AD45D4-DDC9-4435-B0B5-BB6840502C0B}"/>
                  </a:ext>
                </a:extLst>
              </p:cNvPr>
              <p:cNvGrpSpPr/>
              <p:nvPr/>
            </p:nvGrpSpPr>
            <p:grpSpPr>
              <a:xfrm>
                <a:off x="3882571" y="988085"/>
                <a:ext cx="785020" cy="1327946"/>
                <a:chOff x="4974771" y="969035"/>
                <a:chExt cx="785020" cy="1327946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B9E1BC6-695D-421A-909E-BAB43D84A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5381" y="969035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1C1B3BA-5CA4-42F4-B104-1F9B6CD33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5981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ED47EFC0-D749-4519-BD80-D093E39BC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1126" y="1038885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BD54830-5E72-4DD7-AFF7-C2A506148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0996" y="1638960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B7C01BEC-54CE-4FE4-B999-EAA4E3FB3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74771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914DA6D3-1202-4DC8-8CED-C7E8A56FCA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16" y="1708810"/>
                  <a:ext cx="118665" cy="527255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F365EA8A-9A20-415A-BF5D-985DCFA83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1692" y="2296981"/>
                  <a:ext cx="228600" cy="0"/>
                </a:xfrm>
                <a:prstGeom prst="line">
                  <a:avLst/>
                </a:prstGeom>
                <a:ln w="127000" cap="rnd">
                  <a:solidFill>
                    <a:srgbClr val="FF0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6BDBC360-0963-4312-A392-9864885735F4}"/>
              </a:ext>
            </a:extLst>
          </p:cNvPr>
          <p:cNvSpPr txBox="1"/>
          <p:nvPr/>
        </p:nvSpPr>
        <p:spPr>
          <a:xfrm>
            <a:off x="1386657" y="3492704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Operand 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E7A3D7-667C-4130-BEF0-3389C6686AEE}"/>
              </a:ext>
            </a:extLst>
          </p:cNvPr>
          <p:cNvSpPr txBox="1"/>
          <p:nvPr/>
        </p:nvSpPr>
        <p:spPr>
          <a:xfrm>
            <a:off x="3763244" y="3492704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Operand B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2BDA3BF-13F8-4201-9EA7-D1B4F1BF503A}"/>
              </a:ext>
            </a:extLst>
          </p:cNvPr>
          <p:cNvSpPr txBox="1"/>
          <p:nvPr/>
        </p:nvSpPr>
        <p:spPr>
          <a:xfrm>
            <a:off x="7940741" y="3492704"/>
            <a:ext cx="103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9657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5FE02D3-69BF-4F36-B49E-6BAEDB6481F7}"/>
              </a:ext>
            </a:extLst>
          </p:cNvPr>
          <p:cNvGrpSpPr/>
          <p:nvPr/>
        </p:nvGrpSpPr>
        <p:grpSpPr>
          <a:xfrm>
            <a:off x="2372122" y="787254"/>
            <a:ext cx="1765401" cy="3526078"/>
            <a:chOff x="2682840" y="325616"/>
            <a:chExt cx="1765401" cy="352607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9AD0F5-893F-4924-83CB-9E1B035758B9}"/>
                </a:ext>
              </a:extLst>
            </p:cNvPr>
            <p:cNvGrpSpPr/>
            <p:nvPr/>
          </p:nvGrpSpPr>
          <p:grpSpPr>
            <a:xfrm>
              <a:off x="3266460" y="2044987"/>
              <a:ext cx="598159" cy="1719371"/>
              <a:chOff x="1729839" y="2441280"/>
              <a:chExt cx="598159" cy="13589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10F398-3461-4063-947F-0A1519D68BC7}"/>
                  </a:ext>
                </a:extLst>
              </p:cNvPr>
              <p:cNvSpPr/>
              <p:nvPr/>
            </p:nvSpPr>
            <p:spPr>
              <a:xfrm>
                <a:off x="1729839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B91900C-2391-4D34-8151-F694D3732761}"/>
                  </a:ext>
                </a:extLst>
              </p:cNvPr>
              <p:cNvSpPr/>
              <p:nvPr/>
            </p:nvSpPr>
            <p:spPr>
              <a:xfrm>
                <a:off x="1752521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50158F1-21B8-48D0-8058-3B97FA0CE376}"/>
                  </a:ext>
                </a:extLst>
              </p:cNvPr>
              <p:cNvSpPr/>
              <p:nvPr/>
            </p:nvSpPr>
            <p:spPr>
              <a:xfrm>
                <a:off x="1800878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7912444-D200-4289-B949-6EC556E293CA}"/>
                  </a:ext>
                </a:extLst>
              </p:cNvPr>
              <p:cNvSpPr/>
              <p:nvPr/>
            </p:nvSpPr>
            <p:spPr>
              <a:xfrm>
                <a:off x="1823560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9A2AC9-F08A-47F9-B5F1-AD96B3841B14}"/>
                  </a:ext>
                </a:extLst>
              </p:cNvPr>
              <p:cNvSpPr/>
              <p:nvPr/>
            </p:nvSpPr>
            <p:spPr>
              <a:xfrm>
                <a:off x="1876819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18C384A-ABA4-466C-86E0-85FA83CF1367}"/>
                  </a:ext>
                </a:extLst>
              </p:cNvPr>
              <p:cNvSpPr/>
              <p:nvPr/>
            </p:nvSpPr>
            <p:spPr>
              <a:xfrm>
                <a:off x="1899501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0F7492-4040-4B95-8D7E-8592A6D08F3C}"/>
                  </a:ext>
                </a:extLst>
              </p:cNvPr>
              <p:cNvSpPr/>
              <p:nvPr/>
            </p:nvSpPr>
            <p:spPr>
              <a:xfrm>
                <a:off x="1947858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DC6A4-FE79-493E-9ECF-49B13C7AAB1D}"/>
                  </a:ext>
                </a:extLst>
              </p:cNvPr>
              <p:cNvSpPr/>
              <p:nvPr/>
            </p:nvSpPr>
            <p:spPr>
              <a:xfrm>
                <a:off x="1970540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F1CA768-0B95-4524-B0F7-7C1AC0335947}"/>
                  </a:ext>
                </a:extLst>
              </p:cNvPr>
              <p:cNvSpPr/>
              <p:nvPr/>
            </p:nvSpPr>
            <p:spPr>
              <a:xfrm>
                <a:off x="2018897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FD07CF2-F59F-46F4-A1DB-9AAD80DF8868}"/>
                  </a:ext>
                </a:extLst>
              </p:cNvPr>
              <p:cNvSpPr/>
              <p:nvPr/>
            </p:nvSpPr>
            <p:spPr>
              <a:xfrm>
                <a:off x="2041579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DA7306B-DE96-4C93-95F9-86AA1CD30BE0}"/>
                  </a:ext>
                </a:extLst>
              </p:cNvPr>
              <p:cNvSpPr/>
              <p:nvPr/>
            </p:nvSpPr>
            <p:spPr>
              <a:xfrm>
                <a:off x="2089936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AA8E6DF-998B-4190-9511-76466BE1FA7B}"/>
                  </a:ext>
                </a:extLst>
              </p:cNvPr>
              <p:cNvSpPr/>
              <p:nvPr/>
            </p:nvSpPr>
            <p:spPr>
              <a:xfrm>
                <a:off x="2112618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63D8577-8C01-43F7-9CE4-6D0A7746242D}"/>
                  </a:ext>
                </a:extLst>
              </p:cNvPr>
              <p:cNvSpPr/>
              <p:nvPr/>
            </p:nvSpPr>
            <p:spPr>
              <a:xfrm>
                <a:off x="2165877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F067233-3728-4387-BC0D-DC8047CD5F0F}"/>
                  </a:ext>
                </a:extLst>
              </p:cNvPr>
              <p:cNvSpPr/>
              <p:nvPr/>
            </p:nvSpPr>
            <p:spPr>
              <a:xfrm>
                <a:off x="2188559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E726A0-FEA3-4985-86E6-B5FAF506FC14}"/>
                  </a:ext>
                </a:extLst>
              </p:cNvPr>
              <p:cNvSpPr/>
              <p:nvPr/>
            </p:nvSpPr>
            <p:spPr>
              <a:xfrm>
                <a:off x="2236916" y="2441280"/>
                <a:ext cx="91082" cy="13589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EC06085-FABB-4A1C-81E4-D09FDF4F78B9}"/>
                  </a:ext>
                </a:extLst>
              </p:cNvPr>
              <p:cNvSpPr/>
              <p:nvPr/>
            </p:nvSpPr>
            <p:spPr>
              <a:xfrm>
                <a:off x="2259598" y="2441280"/>
                <a:ext cx="45719" cy="13589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E7C51AF-3750-4B4A-B094-1D8D45E4C918}"/>
                </a:ext>
              </a:extLst>
            </p:cNvPr>
            <p:cNvSpPr/>
            <p:nvPr/>
          </p:nvSpPr>
          <p:spPr>
            <a:xfrm>
              <a:off x="2682840" y="325616"/>
              <a:ext cx="1765401" cy="1719371"/>
            </a:xfrm>
            <a:prstGeom prst="roundRect">
              <a:avLst>
                <a:gd name="adj" fmla="val 5718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28D6E1-5B89-4117-830D-6FB39AC1132E}"/>
                </a:ext>
              </a:extLst>
            </p:cNvPr>
            <p:cNvGrpSpPr/>
            <p:nvPr/>
          </p:nvGrpSpPr>
          <p:grpSpPr>
            <a:xfrm>
              <a:off x="2764025" y="398418"/>
              <a:ext cx="1603030" cy="1573766"/>
              <a:chOff x="4438881" y="718535"/>
              <a:chExt cx="1603030" cy="157376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DA0DDD4-CC3F-48DD-86C4-2699B05F2AF8}"/>
                  </a:ext>
                </a:extLst>
              </p:cNvPr>
              <p:cNvSpPr/>
              <p:nvPr/>
            </p:nvSpPr>
            <p:spPr>
              <a:xfrm>
                <a:off x="4438881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98719D9-D6F1-47F7-A8B1-B3BC8198A87D}"/>
                  </a:ext>
                </a:extLst>
              </p:cNvPr>
              <p:cNvSpPr/>
              <p:nvPr/>
            </p:nvSpPr>
            <p:spPr>
              <a:xfrm>
                <a:off x="4853145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E611CD9-0D76-4B95-8048-4280DB8B1ED2}"/>
                  </a:ext>
                </a:extLst>
              </p:cNvPr>
              <p:cNvSpPr/>
              <p:nvPr/>
            </p:nvSpPr>
            <p:spPr>
              <a:xfrm>
                <a:off x="5263712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4FAA366-3013-4378-9A60-3F5237827023}"/>
                  </a:ext>
                </a:extLst>
              </p:cNvPr>
              <p:cNvSpPr/>
              <p:nvPr/>
            </p:nvSpPr>
            <p:spPr>
              <a:xfrm>
                <a:off x="5677976" y="718535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+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F58967F-C0ED-4D18-8509-C9A58F42D337}"/>
                  </a:ext>
                </a:extLst>
              </p:cNvPr>
              <p:cNvSpPr/>
              <p:nvPr/>
            </p:nvSpPr>
            <p:spPr>
              <a:xfrm>
                <a:off x="4438881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4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CE32B94-4AA6-4976-8044-F1EA50FA0BD0}"/>
                  </a:ext>
                </a:extLst>
              </p:cNvPr>
              <p:cNvSpPr/>
              <p:nvPr/>
            </p:nvSpPr>
            <p:spPr>
              <a:xfrm>
                <a:off x="4853145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5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8B58BC2-1EAB-47DD-BB7E-A2F97C3B5E66}"/>
                  </a:ext>
                </a:extLst>
              </p:cNvPr>
              <p:cNvSpPr/>
              <p:nvPr/>
            </p:nvSpPr>
            <p:spPr>
              <a:xfrm>
                <a:off x="5263712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6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9D8885D-8B2C-41A8-A4D7-399882F391E2}"/>
                  </a:ext>
                </a:extLst>
              </p:cNvPr>
              <p:cNvSpPr/>
              <p:nvPr/>
            </p:nvSpPr>
            <p:spPr>
              <a:xfrm>
                <a:off x="5677976" y="1121812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−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EB4B44E-8040-4B60-AF25-C4ADF7739C52}"/>
                  </a:ext>
                </a:extLst>
              </p:cNvPr>
              <p:cNvSpPr/>
              <p:nvPr/>
            </p:nvSpPr>
            <p:spPr>
              <a:xfrm>
                <a:off x="4438881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7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E2C693F-2511-4500-94CE-96299F8C41CE}"/>
                  </a:ext>
                </a:extLst>
              </p:cNvPr>
              <p:cNvSpPr/>
              <p:nvPr/>
            </p:nvSpPr>
            <p:spPr>
              <a:xfrm>
                <a:off x="4853145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8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CCA8B2B-60A7-4E5F-AA47-30E21BAFB79E}"/>
                  </a:ext>
                </a:extLst>
              </p:cNvPr>
              <p:cNvSpPr/>
              <p:nvPr/>
            </p:nvSpPr>
            <p:spPr>
              <a:xfrm>
                <a:off x="5263712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9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60E84B2-EDD0-404F-8803-52A7E05479DB}"/>
                  </a:ext>
                </a:extLst>
              </p:cNvPr>
              <p:cNvSpPr/>
              <p:nvPr/>
            </p:nvSpPr>
            <p:spPr>
              <a:xfrm>
                <a:off x="5677976" y="1525089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×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49C3F5B-2CA9-45D5-8E2F-B0515FF3E05E}"/>
                  </a:ext>
                </a:extLst>
              </p:cNvPr>
              <p:cNvSpPr/>
              <p:nvPr/>
            </p:nvSpPr>
            <p:spPr>
              <a:xfrm>
                <a:off x="4438881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←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3315B19-484C-4575-B281-40C5F102A48D}"/>
                  </a:ext>
                </a:extLst>
              </p:cNvPr>
              <p:cNvSpPr/>
              <p:nvPr/>
            </p:nvSpPr>
            <p:spPr>
              <a:xfrm>
                <a:off x="4853145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0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A1F2AE5-1314-410B-8483-07F7EC5C8037}"/>
                  </a:ext>
                </a:extLst>
              </p:cNvPr>
              <p:cNvSpPr/>
              <p:nvPr/>
            </p:nvSpPr>
            <p:spPr>
              <a:xfrm>
                <a:off x="5263712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#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77E330D-3F43-4C81-8656-4F78E39E1E9E}"/>
                  </a:ext>
                </a:extLst>
              </p:cNvPr>
              <p:cNvSpPr/>
              <p:nvPr/>
            </p:nvSpPr>
            <p:spPr>
              <a:xfrm>
                <a:off x="5677976" y="1928366"/>
                <a:ext cx="363935" cy="363935"/>
              </a:xfrm>
              <a:prstGeom prst="roundRect">
                <a:avLst>
                  <a:gd name="adj" fmla="val 29753"/>
                </a:avLst>
              </a:prstGeom>
              <a:solidFill>
                <a:srgbClr val="F0231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=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276D20-74D4-4AD9-9AF0-F8A29E568AAF}"/>
                </a:ext>
              </a:extLst>
            </p:cNvPr>
            <p:cNvSpPr/>
            <p:nvPr/>
          </p:nvSpPr>
          <p:spPr>
            <a:xfrm>
              <a:off x="3266459" y="3558396"/>
              <a:ext cx="598159" cy="2932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3173CA1-A1DA-4724-8C06-0F87DEF51636}"/>
                </a:ext>
              </a:extLst>
            </p:cNvPr>
            <p:cNvGrpSpPr/>
            <p:nvPr/>
          </p:nvGrpSpPr>
          <p:grpSpPr>
            <a:xfrm>
              <a:off x="3289142" y="3712720"/>
              <a:ext cx="552796" cy="119925"/>
              <a:chOff x="5543045" y="3503169"/>
              <a:chExt cx="552796" cy="119925"/>
            </a:xfrm>
            <a:solidFill>
              <a:schemeClr val="bg1">
                <a:lumMod val="65000"/>
              </a:schemeClr>
            </a:solidFill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3A3EF0F-59E8-4289-8CBB-B0499EA61E04}"/>
                  </a:ext>
                </a:extLst>
              </p:cNvPr>
              <p:cNvSpPr/>
              <p:nvPr/>
            </p:nvSpPr>
            <p:spPr>
              <a:xfrm>
                <a:off x="5543045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F23B38B-0A69-4C41-AE87-D16498CC9B65}"/>
                  </a:ext>
                </a:extLst>
              </p:cNvPr>
              <p:cNvSpPr/>
              <p:nvPr/>
            </p:nvSpPr>
            <p:spPr>
              <a:xfrm>
                <a:off x="5614084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F746EB6-A5D0-46EE-8940-54983F976856}"/>
                  </a:ext>
                </a:extLst>
              </p:cNvPr>
              <p:cNvSpPr/>
              <p:nvPr/>
            </p:nvSpPr>
            <p:spPr>
              <a:xfrm>
                <a:off x="5690025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D63047F-7ED4-4141-AA81-C3833530A345}"/>
                  </a:ext>
                </a:extLst>
              </p:cNvPr>
              <p:cNvSpPr/>
              <p:nvPr/>
            </p:nvSpPr>
            <p:spPr>
              <a:xfrm>
                <a:off x="5761064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B101D14-7EAE-4D94-BD06-45AD58FB4958}"/>
                  </a:ext>
                </a:extLst>
              </p:cNvPr>
              <p:cNvSpPr/>
              <p:nvPr/>
            </p:nvSpPr>
            <p:spPr>
              <a:xfrm>
                <a:off x="5832103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EE7AC5A-92F9-4009-808B-66131A78EC03}"/>
                  </a:ext>
                </a:extLst>
              </p:cNvPr>
              <p:cNvSpPr/>
              <p:nvPr/>
            </p:nvSpPr>
            <p:spPr>
              <a:xfrm>
                <a:off x="5903142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6D3B895-BCED-475A-99E5-E1AF0C2D120E}"/>
                  </a:ext>
                </a:extLst>
              </p:cNvPr>
              <p:cNvSpPr/>
              <p:nvPr/>
            </p:nvSpPr>
            <p:spPr>
              <a:xfrm>
                <a:off x="5979083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2AA222A-2C5D-41A7-85FC-9FD5F7EE1667}"/>
                  </a:ext>
                </a:extLst>
              </p:cNvPr>
              <p:cNvSpPr/>
              <p:nvPr/>
            </p:nvSpPr>
            <p:spPr>
              <a:xfrm>
                <a:off x="6050122" y="3503169"/>
                <a:ext cx="45719" cy="1199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2B31481-943C-411C-BD2C-F5EFC87DDD3B}"/>
              </a:ext>
            </a:extLst>
          </p:cNvPr>
          <p:cNvGrpSpPr/>
          <p:nvPr/>
        </p:nvGrpSpPr>
        <p:grpSpPr>
          <a:xfrm>
            <a:off x="8258612" y="350517"/>
            <a:ext cx="3506525" cy="1719370"/>
            <a:chOff x="4893975" y="325616"/>
            <a:chExt cx="3506525" cy="171937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24E110C-347D-4348-8B3A-8FB85CB55626}"/>
                </a:ext>
              </a:extLst>
            </p:cNvPr>
            <p:cNvGrpSpPr/>
            <p:nvPr/>
          </p:nvGrpSpPr>
          <p:grpSpPr>
            <a:xfrm>
              <a:off x="4893975" y="325616"/>
              <a:ext cx="3506525" cy="1719370"/>
              <a:chOff x="7870568" y="829723"/>
              <a:chExt cx="598159" cy="29329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4830383-408F-4FF6-833C-DE3BC0779326}"/>
                  </a:ext>
                </a:extLst>
              </p:cNvPr>
              <p:cNvSpPr/>
              <p:nvPr/>
            </p:nvSpPr>
            <p:spPr>
              <a:xfrm>
                <a:off x="7870568" y="829723"/>
                <a:ext cx="598159" cy="2932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3CFB2BEB-38A0-4356-860E-94541F2AC662}"/>
                  </a:ext>
                </a:extLst>
              </p:cNvPr>
              <p:cNvGrpSpPr/>
              <p:nvPr/>
            </p:nvGrpSpPr>
            <p:grpSpPr>
              <a:xfrm>
                <a:off x="7893251" y="984047"/>
                <a:ext cx="552796" cy="119925"/>
                <a:chOff x="5543045" y="3503169"/>
                <a:chExt cx="552796" cy="1199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D36BC45-335D-4600-A3FC-32FB11BB2254}"/>
                    </a:ext>
                  </a:extLst>
                </p:cNvPr>
                <p:cNvSpPr/>
                <p:nvPr/>
              </p:nvSpPr>
              <p:spPr>
                <a:xfrm>
                  <a:off x="5543045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286958C-6AD7-4F08-8B38-CB0C93C968CB}"/>
                    </a:ext>
                  </a:extLst>
                </p:cNvPr>
                <p:cNvSpPr/>
                <p:nvPr/>
              </p:nvSpPr>
              <p:spPr>
                <a:xfrm>
                  <a:off x="5614084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3B89CDD-A298-4B29-9DC0-6F92E7BE93BD}"/>
                    </a:ext>
                  </a:extLst>
                </p:cNvPr>
                <p:cNvSpPr/>
                <p:nvPr/>
              </p:nvSpPr>
              <p:spPr>
                <a:xfrm>
                  <a:off x="5690025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F657E7E-F217-485F-835B-11FD8BE6DF54}"/>
                    </a:ext>
                  </a:extLst>
                </p:cNvPr>
                <p:cNvSpPr/>
                <p:nvPr/>
              </p:nvSpPr>
              <p:spPr>
                <a:xfrm>
                  <a:off x="5761064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F92A375-AB66-4AC8-B3F5-D7509AEBCD34}"/>
                    </a:ext>
                  </a:extLst>
                </p:cNvPr>
                <p:cNvSpPr/>
                <p:nvPr/>
              </p:nvSpPr>
              <p:spPr>
                <a:xfrm>
                  <a:off x="5832103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5B59B01-1E8B-4548-8638-285B390F8A41}"/>
                    </a:ext>
                  </a:extLst>
                </p:cNvPr>
                <p:cNvSpPr/>
                <p:nvPr/>
              </p:nvSpPr>
              <p:spPr>
                <a:xfrm>
                  <a:off x="5903142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46C6E20-7CB6-4BAD-B4CE-53EA8FDC8AA1}"/>
                    </a:ext>
                  </a:extLst>
                </p:cNvPr>
                <p:cNvSpPr/>
                <p:nvPr/>
              </p:nvSpPr>
              <p:spPr>
                <a:xfrm>
                  <a:off x="5979083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83AF774-73B7-40E7-ACC7-C13F5F6FF85A}"/>
                    </a:ext>
                  </a:extLst>
                </p:cNvPr>
                <p:cNvSpPr/>
                <p:nvPr/>
              </p:nvSpPr>
              <p:spPr>
                <a:xfrm>
                  <a:off x="6050122" y="3503169"/>
                  <a:ext cx="45719" cy="1199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3333AF0-2DD1-481C-BA1F-0B07779F4825}"/>
                </a:ext>
              </a:extLst>
            </p:cNvPr>
            <p:cNvSpPr txBox="1"/>
            <p:nvPr/>
          </p:nvSpPr>
          <p:spPr>
            <a:xfrm>
              <a:off x="4959408" y="89844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015EFC-F342-440C-AE71-6C98F1CFA637}"/>
                </a:ext>
              </a:extLst>
            </p:cNvPr>
            <p:cNvSpPr txBox="1"/>
            <p:nvPr/>
          </p:nvSpPr>
          <p:spPr>
            <a:xfrm>
              <a:off x="5368401" y="89844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E65B617-0E2E-4D80-B109-1ADF7A706D7D}"/>
                </a:ext>
              </a:extLst>
            </p:cNvPr>
            <p:cNvSpPr txBox="1"/>
            <p:nvPr/>
          </p:nvSpPr>
          <p:spPr>
            <a:xfrm>
              <a:off x="5803910" y="898446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428742-A054-44B2-97A8-37E18DCEFE5A}"/>
                </a:ext>
              </a:extLst>
            </p:cNvPr>
            <p:cNvSpPr txBox="1"/>
            <p:nvPr/>
          </p:nvSpPr>
          <p:spPr>
            <a:xfrm>
              <a:off x="6220740" y="89844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66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X4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27E1731-F0A7-4771-AD38-EAE4FBD6EAD0}"/>
                </a:ext>
              </a:extLst>
            </p:cNvPr>
            <p:cNvSpPr txBox="1"/>
            <p:nvPr/>
          </p:nvSpPr>
          <p:spPr>
            <a:xfrm>
              <a:off x="6640446" y="898446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8449CB9-5080-40A7-BF98-18BE9AF95330}"/>
                </a:ext>
              </a:extLst>
            </p:cNvPr>
            <p:cNvSpPr txBox="1"/>
            <p:nvPr/>
          </p:nvSpPr>
          <p:spPr>
            <a:xfrm>
              <a:off x="7048548" y="89844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46B14AC-C781-4AB3-A45C-C81E6E9F14DB}"/>
                </a:ext>
              </a:extLst>
            </p:cNvPr>
            <p:cNvSpPr txBox="1"/>
            <p:nvPr/>
          </p:nvSpPr>
          <p:spPr>
            <a:xfrm>
              <a:off x="7501546" y="89844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8DFF2A4-0B95-4877-9FD4-547FC4BDFF28}"/>
                </a:ext>
              </a:extLst>
            </p:cNvPr>
            <p:cNvSpPr txBox="1"/>
            <p:nvPr/>
          </p:nvSpPr>
          <p:spPr>
            <a:xfrm>
              <a:off x="7910560" y="89844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Y4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DF8112-0ECB-4219-A800-65D466AA931F}"/>
              </a:ext>
            </a:extLst>
          </p:cNvPr>
          <p:cNvGrpSpPr/>
          <p:nvPr/>
        </p:nvGrpSpPr>
        <p:grpSpPr>
          <a:xfrm>
            <a:off x="5405957" y="967034"/>
            <a:ext cx="1828800" cy="1203745"/>
            <a:chOff x="5355006" y="3060700"/>
            <a:chExt cx="2496095" cy="1203745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68BC0D9-17EA-4A98-8017-CFD1873654FD}"/>
                </a:ext>
              </a:extLst>
            </p:cNvPr>
            <p:cNvCxnSpPr/>
            <p:nvPr/>
          </p:nvCxnSpPr>
          <p:spPr>
            <a:xfrm>
              <a:off x="5355006" y="3060700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DE290C4-5B3F-4AEF-921A-9945187115E3}"/>
                </a:ext>
              </a:extLst>
            </p:cNvPr>
            <p:cNvCxnSpPr/>
            <p:nvPr/>
          </p:nvCxnSpPr>
          <p:spPr>
            <a:xfrm>
              <a:off x="5355006" y="3461948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F0411CE-BC4C-4D86-9D11-62A99FF0A8F0}"/>
                </a:ext>
              </a:extLst>
            </p:cNvPr>
            <p:cNvCxnSpPr/>
            <p:nvPr/>
          </p:nvCxnSpPr>
          <p:spPr>
            <a:xfrm>
              <a:off x="5355006" y="3863196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07EC70-A393-4A78-8AE7-BF9F12B21A24}"/>
                </a:ext>
              </a:extLst>
            </p:cNvPr>
            <p:cNvCxnSpPr/>
            <p:nvPr/>
          </p:nvCxnSpPr>
          <p:spPr>
            <a:xfrm>
              <a:off x="5355006" y="4264445"/>
              <a:ext cx="2496095" cy="0"/>
            </a:xfrm>
            <a:prstGeom prst="line">
              <a:avLst/>
            </a:prstGeom>
            <a:ln w="63500" cap="rnd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62FD6A1-FF66-4838-9A9E-3554ED889050}"/>
              </a:ext>
            </a:extLst>
          </p:cNvPr>
          <p:cNvGrpSpPr/>
          <p:nvPr/>
        </p:nvGrpSpPr>
        <p:grpSpPr>
          <a:xfrm rot="5400000">
            <a:off x="5539963" y="1099782"/>
            <a:ext cx="1828800" cy="1203745"/>
            <a:chOff x="5355006" y="3060700"/>
            <a:chExt cx="2496095" cy="1203745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4D28284-9C23-468F-B6B8-904DD9F80E3F}"/>
                </a:ext>
              </a:extLst>
            </p:cNvPr>
            <p:cNvCxnSpPr/>
            <p:nvPr/>
          </p:nvCxnSpPr>
          <p:spPr>
            <a:xfrm>
              <a:off x="5355006" y="3060700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B361383-143C-4B31-A974-4FD57E92DFD2}"/>
                </a:ext>
              </a:extLst>
            </p:cNvPr>
            <p:cNvCxnSpPr/>
            <p:nvPr/>
          </p:nvCxnSpPr>
          <p:spPr>
            <a:xfrm>
              <a:off x="5355006" y="3461948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2567293-4562-48E6-BABC-1228202A8453}"/>
                </a:ext>
              </a:extLst>
            </p:cNvPr>
            <p:cNvCxnSpPr/>
            <p:nvPr/>
          </p:nvCxnSpPr>
          <p:spPr>
            <a:xfrm>
              <a:off x="5355006" y="3863196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5FE655D-6F18-4B16-BAF3-A35F9CF32732}"/>
                </a:ext>
              </a:extLst>
            </p:cNvPr>
            <p:cNvCxnSpPr/>
            <p:nvPr/>
          </p:nvCxnSpPr>
          <p:spPr>
            <a:xfrm>
              <a:off x="5355006" y="4264445"/>
              <a:ext cx="2496095" cy="0"/>
            </a:xfrm>
            <a:prstGeom prst="line">
              <a:avLst/>
            </a:prstGeom>
            <a:ln w="635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3DB8D41C-F2BF-43E9-8114-5F5140110185}"/>
              </a:ext>
            </a:extLst>
          </p:cNvPr>
          <p:cNvSpPr/>
          <p:nvPr/>
        </p:nvSpPr>
        <p:spPr>
          <a:xfrm>
            <a:off x="5756962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668D41F-FE16-42F3-B205-510D3F317F44}"/>
              </a:ext>
            </a:extLst>
          </p:cNvPr>
          <p:cNvSpPr/>
          <p:nvPr/>
        </p:nvSpPr>
        <p:spPr>
          <a:xfrm>
            <a:off x="6158210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70E8832-AF1C-4F01-B065-D162DE66D547}"/>
              </a:ext>
            </a:extLst>
          </p:cNvPr>
          <p:cNvSpPr/>
          <p:nvPr/>
        </p:nvSpPr>
        <p:spPr>
          <a:xfrm>
            <a:off x="6559457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EF8F2CF-6092-4918-AA70-47F1F94613E2}"/>
              </a:ext>
            </a:extLst>
          </p:cNvPr>
          <p:cNvSpPr/>
          <p:nvPr/>
        </p:nvSpPr>
        <p:spPr>
          <a:xfrm>
            <a:off x="6959065" y="870247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6184DE1-25A6-4608-9878-68B7D5A21CF6}"/>
              </a:ext>
            </a:extLst>
          </p:cNvPr>
          <p:cNvSpPr/>
          <p:nvPr/>
        </p:nvSpPr>
        <p:spPr>
          <a:xfrm>
            <a:off x="5756962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8EA8C8-B6E9-4297-95DE-3C5B79306979}"/>
              </a:ext>
            </a:extLst>
          </p:cNvPr>
          <p:cNvSpPr/>
          <p:nvPr/>
        </p:nvSpPr>
        <p:spPr>
          <a:xfrm>
            <a:off x="6158210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EA17838-B081-442C-8F8F-1B6B9A54D7D3}"/>
              </a:ext>
            </a:extLst>
          </p:cNvPr>
          <p:cNvSpPr/>
          <p:nvPr/>
        </p:nvSpPr>
        <p:spPr>
          <a:xfrm>
            <a:off x="6559457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B31220B-FAF1-4AF4-8CFC-A4B4B4A7FD84}"/>
              </a:ext>
            </a:extLst>
          </p:cNvPr>
          <p:cNvSpPr/>
          <p:nvPr/>
        </p:nvSpPr>
        <p:spPr>
          <a:xfrm>
            <a:off x="6959065" y="127149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EB38896-060B-4B96-9FE6-B73A650E1105}"/>
              </a:ext>
            </a:extLst>
          </p:cNvPr>
          <p:cNvSpPr/>
          <p:nvPr/>
        </p:nvSpPr>
        <p:spPr>
          <a:xfrm>
            <a:off x="5756962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B1DF867-23E8-4D92-8DB9-0A3B1FB7475F}"/>
              </a:ext>
            </a:extLst>
          </p:cNvPr>
          <p:cNvSpPr/>
          <p:nvPr/>
        </p:nvSpPr>
        <p:spPr>
          <a:xfrm>
            <a:off x="6158210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2DCD5F3-B1E2-474E-AAB6-96826A509F32}"/>
              </a:ext>
            </a:extLst>
          </p:cNvPr>
          <p:cNvSpPr/>
          <p:nvPr/>
        </p:nvSpPr>
        <p:spPr>
          <a:xfrm>
            <a:off x="6559457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3A99809-C603-4039-B85D-5791E543FFA9}"/>
              </a:ext>
            </a:extLst>
          </p:cNvPr>
          <p:cNvSpPr/>
          <p:nvPr/>
        </p:nvSpPr>
        <p:spPr>
          <a:xfrm>
            <a:off x="6959065" y="1672164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9F50005-BD35-4303-9B02-4D70279ED218}"/>
              </a:ext>
            </a:extLst>
          </p:cNvPr>
          <p:cNvSpPr/>
          <p:nvPr/>
        </p:nvSpPr>
        <p:spPr>
          <a:xfrm>
            <a:off x="5756962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BCBDB78-4BF9-4808-8CF1-664B6DEB4BC1}"/>
              </a:ext>
            </a:extLst>
          </p:cNvPr>
          <p:cNvSpPr/>
          <p:nvPr/>
        </p:nvSpPr>
        <p:spPr>
          <a:xfrm>
            <a:off x="6158210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E65DB55-6DD1-4A77-8159-4FB9F6C2CA22}"/>
              </a:ext>
            </a:extLst>
          </p:cNvPr>
          <p:cNvSpPr/>
          <p:nvPr/>
        </p:nvSpPr>
        <p:spPr>
          <a:xfrm>
            <a:off x="6559457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CF99F45-FE93-43AB-AC40-5746911FC173}"/>
              </a:ext>
            </a:extLst>
          </p:cNvPr>
          <p:cNvSpPr/>
          <p:nvPr/>
        </p:nvSpPr>
        <p:spPr>
          <a:xfrm>
            <a:off x="6959065" y="2074671"/>
            <a:ext cx="191058" cy="191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B3FB936-39A5-4D96-AEC4-3E1862EC18DC}"/>
              </a:ext>
            </a:extLst>
          </p:cNvPr>
          <p:cNvSpPr txBox="1"/>
          <p:nvPr/>
        </p:nvSpPr>
        <p:spPr>
          <a:xfrm>
            <a:off x="4993285" y="73586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49D22D8-4E18-4653-AC23-08DEF90C90DA}"/>
              </a:ext>
            </a:extLst>
          </p:cNvPr>
          <p:cNvSpPr txBox="1"/>
          <p:nvPr/>
        </p:nvSpPr>
        <p:spPr>
          <a:xfrm>
            <a:off x="4993285" y="113711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7EACCF1-D4DC-4176-AB32-2D8A557D344B}"/>
              </a:ext>
            </a:extLst>
          </p:cNvPr>
          <p:cNvSpPr txBox="1"/>
          <p:nvPr/>
        </p:nvSpPr>
        <p:spPr>
          <a:xfrm>
            <a:off x="4993285" y="15324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9490509-5DDE-4EEF-A3B0-00B9821DED23}"/>
              </a:ext>
            </a:extLst>
          </p:cNvPr>
          <p:cNvSpPr txBox="1"/>
          <p:nvPr/>
        </p:nvSpPr>
        <p:spPr>
          <a:xfrm>
            <a:off x="4993285" y="19350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66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679AD8E-1D99-4EB7-8B68-E915F113BFEB}"/>
              </a:ext>
            </a:extLst>
          </p:cNvPr>
          <p:cNvSpPr txBox="1"/>
          <p:nvPr/>
        </p:nvSpPr>
        <p:spPr>
          <a:xfrm>
            <a:off x="5647984" y="260655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8A0E74-4982-4251-9891-E6411B99FE29}"/>
              </a:ext>
            </a:extLst>
          </p:cNvPr>
          <p:cNvSpPr txBox="1"/>
          <p:nvPr/>
        </p:nvSpPr>
        <p:spPr>
          <a:xfrm>
            <a:off x="6030761" y="26065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683FA16-DBDC-468A-B279-68F1E0ADD2AB}"/>
              </a:ext>
            </a:extLst>
          </p:cNvPr>
          <p:cNvSpPr txBox="1"/>
          <p:nvPr/>
        </p:nvSpPr>
        <p:spPr>
          <a:xfrm>
            <a:off x="6436883" y="260655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B621B3-2303-4A6F-8325-BD42DC3F3F60}"/>
              </a:ext>
            </a:extLst>
          </p:cNvPr>
          <p:cNvSpPr txBox="1"/>
          <p:nvPr/>
        </p:nvSpPr>
        <p:spPr>
          <a:xfrm>
            <a:off x="6833260" y="26058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Y4</a:t>
            </a:r>
          </a:p>
        </p:txBody>
      </p:sp>
    </p:spTree>
    <p:extLst>
      <p:ext uri="{BB962C8B-B14F-4D97-AF65-F5344CB8AC3E}">
        <p14:creationId xmlns:p14="http://schemas.microsoft.com/office/powerpoint/2010/main" val="245406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37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Vázquez Piñón</dc:creator>
  <cp:lastModifiedBy>Matias Vázquez Piñón</cp:lastModifiedBy>
  <cp:revision>16</cp:revision>
  <dcterms:created xsi:type="dcterms:W3CDTF">2021-03-14T07:24:27Z</dcterms:created>
  <dcterms:modified xsi:type="dcterms:W3CDTF">2021-03-14T23:13:18Z</dcterms:modified>
</cp:coreProperties>
</file>