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2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AF41-E3BB-400E-A525-28E71CC6D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FFA27-4786-485B-8E18-F88F1207A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B2CDB-CA6E-40FC-940E-AB7F0F96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30AF-03D3-4466-B346-0E5F36C2A7B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7E90-F277-4943-A68B-ED7C04C8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0E1B-E57A-4B39-AD06-46DCBFB6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ED0C-A757-4C8C-B3E9-559A20D22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2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3E9D-A8BF-465B-B8D1-DC0C8C43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B8560-B9F7-4899-8BB1-DDB56BA2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AB96-6C32-42C7-B035-F14BC9CF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30AF-03D3-4466-B346-0E5F36C2A7B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DB9E-8C37-4E42-ACFD-695A7B7D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7483-4ED5-457F-90C0-3291147C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ED0C-A757-4C8C-B3E9-559A20D22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1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9D923-D31B-433B-9D3A-18B2B349E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5F7A4-DE66-4411-BFA4-953BA1CD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4583-3785-42E8-BF7E-A47FD2A6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30AF-03D3-4466-B346-0E5F36C2A7B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A7EB2-EE73-4104-B59B-AB849F10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9B3-EDFA-4233-A5E8-BF9FF060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ED0C-A757-4C8C-B3E9-559A20D22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1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BC6A-1AB4-4163-A711-994E4215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985D-9588-4DAD-93A1-6B83451D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80DD-1E2C-4291-84F8-4436B974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30AF-03D3-4466-B346-0E5F36C2A7B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84E2-980E-4CF6-ACEA-F7DA6FA8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8C0E-DA91-444F-ACDA-9C791C7C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ED0C-A757-4C8C-B3E9-559A20D22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7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1457-D1C1-4527-B255-2A5C2DDF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FB2AB-D049-42C8-8680-F2A24F07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D5B4F-7596-4B62-BCFA-33055330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30AF-03D3-4466-B346-0E5F36C2A7B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393B-BFCA-4D9B-B5B8-D854737B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875A-D390-4111-AA96-7A6AD850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ED0C-A757-4C8C-B3E9-559A20D22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D8B5-C5BE-4359-AF07-44453753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6EB98-EA90-431B-AFDC-CDCBFCCB1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DD2CB-030E-4124-BE6C-BA2917873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678A0-3E71-4137-9E05-16B1C853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30AF-03D3-4466-B346-0E5F36C2A7B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EE06-AABF-42BE-B237-BFC1F5F8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6E87-77E0-477C-9529-C43D96C4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ED0C-A757-4C8C-B3E9-559A20D22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0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6063-0041-4729-B2CC-986C8941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358C9-219F-4B34-8048-419AD6EF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67311-86D8-4636-8DF5-7E9630767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564CA-FF75-469A-AC72-42BEE2310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5549-FD2B-43CE-9703-3FE02C12F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851D1-EF72-4158-8BC0-8EC985F8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30AF-03D3-4466-B346-0E5F36C2A7B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F400E-2EBF-466A-AB7A-274E5BF5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814B4-F814-4B3D-91FE-010AE302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ED0C-A757-4C8C-B3E9-559A20D22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9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FE8E-3163-48CD-81B1-48071A9B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2B552-D4E1-4D70-ADF6-26007717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30AF-03D3-4466-B346-0E5F36C2A7B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7FC52-A32E-4A57-89C3-F47D6A54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B0BF6-14E2-4D84-B9A3-5B9D5744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ED0C-A757-4C8C-B3E9-559A20D22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7353F-BFCD-4537-91B7-F92063BA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30AF-03D3-4466-B346-0E5F36C2A7B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5007C-D64B-4095-A997-C498DE02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D0DC6-D286-4820-9855-68A610B6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ED0C-A757-4C8C-B3E9-559A20D22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2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4716-E3E7-4EA1-9FF7-80253DF7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7C14-6A28-4213-B0DC-122793DC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FDF58-9957-4643-8B38-98892981F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60571-70F8-4319-9559-090C85F1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30AF-03D3-4466-B346-0E5F36C2A7B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A5E4A-9A6E-4072-8CC7-3079BF01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C9E6B-196D-43CF-9B6D-33575AF9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ED0C-A757-4C8C-B3E9-559A20D22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0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17EF-8137-4D3F-A1E2-7B349FDC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FB853-1180-418B-A361-F7A469108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D9E59-A27B-4EF8-9CB7-F5257635F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90C08-D64A-4FF3-BFE7-651B27FE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30AF-03D3-4466-B346-0E5F36C2A7B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DF6CF-1700-4D76-87A0-C93D1F66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3BB13-C0C1-489E-910C-916EB5EF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ED0C-A757-4C8C-B3E9-559A20D22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0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0C5CB-F818-429D-AA1D-C70A3D35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06A8B-1F5A-4B20-A5F9-2E6ACA69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A822-21AF-460E-B403-243C4FDD9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30AF-03D3-4466-B346-0E5F36C2A7B1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3034-E1AD-4842-8C8C-03E066052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D74C-203D-4333-9E6F-A0F331116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7ED0C-A757-4C8C-B3E9-559A20D22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4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A30294-6D3F-4377-B2ED-BA58388526BF}"/>
              </a:ext>
            </a:extLst>
          </p:cNvPr>
          <p:cNvSpPr/>
          <p:nvPr/>
        </p:nvSpPr>
        <p:spPr>
          <a:xfrm>
            <a:off x="5007309" y="1938584"/>
            <a:ext cx="1867383" cy="2670611"/>
          </a:xfrm>
          <a:prstGeom prst="roundRect">
            <a:avLst>
              <a:gd name="adj" fmla="val 201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07CB68-9722-4DF3-8711-287EE489D34D}"/>
              </a:ext>
            </a:extLst>
          </p:cNvPr>
          <p:cNvGrpSpPr/>
          <p:nvPr/>
        </p:nvGrpSpPr>
        <p:grpSpPr>
          <a:xfrm>
            <a:off x="4541447" y="2155097"/>
            <a:ext cx="457200" cy="2237584"/>
            <a:chOff x="4179394" y="1967015"/>
            <a:chExt cx="649224" cy="223758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675A5D-6D38-47DC-80CB-562094C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4179394" y="1967015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4DF07C-18D4-459E-82A2-D87A69AD9128}"/>
                </a:ext>
              </a:extLst>
            </p:cNvPr>
            <p:cNvCxnSpPr>
              <a:cxnSpLocks/>
            </p:cNvCxnSpPr>
            <p:nvPr/>
          </p:nvCxnSpPr>
          <p:spPr>
            <a:xfrm>
              <a:off x="4179394" y="2190792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53DE4BF-179A-4DD3-A108-01596806CDE4}"/>
                </a:ext>
              </a:extLst>
            </p:cNvPr>
            <p:cNvCxnSpPr>
              <a:cxnSpLocks/>
            </p:cNvCxnSpPr>
            <p:nvPr/>
          </p:nvCxnSpPr>
          <p:spPr>
            <a:xfrm>
              <a:off x="4179394" y="2414569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12899E-11F9-482C-800D-9828AA22EAD2}"/>
                </a:ext>
              </a:extLst>
            </p:cNvPr>
            <p:cNvCxnSpPr>
              <a:cxnSpLocks/>
            </p:cNvCxnSpPr>
            <p:nvPr/>
          </p:nvCxnSpPr>
          <p:spPr>
            <a:xfrm>
              <a:off x="4179394" y="2638346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669D5A-77F9-4F35-AB02-60EF6BA5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179394" y="2862123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B7B13-C5F5-43DB-9FEA-1F0F6009548D}"/>
                </a:ext>
              </a:extLst>
            </p:cNvPr>
            <p:cNvCxnSpPr>
              <a:cxnSpLocks/>
            </p:cNvCxnSpPr>
            <p:nvPr/>
          </p:nvCxnSpPr>
          <p:spPr>
            <a:xfrm>
              <a:off x="4179394" y="3085900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32E2078-E51B-4CE2-BB4D-3717F29FF543}"/>
                </a:ext>
              </a:extLst>
            </p:cNvPr>
            <p:cNvCxnSpPr>
              <a:cxnSpLocks/>
            </p:cNvCxnSpPr>
            <p:nvPr/>
          </p:nvCxnSpPr>
          <p:spPr>
            <a:xfrm>
              <a:off x="4179394" y="3309677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E2E5CB-0F68-412F-A1A5-0A85529D2D97}"/>
                </a:ext>
              </a:extLst>
            </p:cNvPr>
            <p:cNvCxnSpPr>
              <a:cxnSpLocks/>
            </p:cNvCxnSpPr>
            <p:nvPr/>
          </p:nvCxnSpPr>
          <p:spPr>
            <a:xfrm>
              <a:off x="4179394" y="3533453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D03C91A-4DCD-43A5-B38E-F7A147E08D7E}"/>
                </a:ext>
              </a:extLst>
            </p:cNvPr>
            <p:cNvCxnSpPr>
              <a:cxnSpLocks/>
            </p:cNvCxnSpPr>
            <p:nvPr/>
          </p:nvCxnSpPr>
          <p:spPr>
            <a:xfrm>
              <a:off x="4179394" y="3980823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1A4BBF9-474E-476D-AA56-1E5B3F3213F4}"/>
                </a:ext>
              </a:extLst>
            </p:cNvPr>
            <p:cNvCxnSpPr>
              <a:cxnSpLocks/>
            </p:cNvCxnSpPr>
            <p:nvPr/>
          </p:nvCxnSpPr>
          <p:spPr>
            <a:xfrm>
              <a:off x="4179394" y="4204599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A17E2B-50D3-4848-9B54-5041E584CC12}"/>
              </a:ext>
            </a:extLst>
          </p:cNvPr>
          <p:cNvGrpSpPr/>
          <p:nvPr/>
        </p:nvGrpSpPr>
        <p:grpSpPr>
          <a:xfrm>
            <a:off x="6869723" y="2490670"/>
            <a:ext cx="457200" cy="1566438"/>
            <a:chOff x="7074994" y="2330431"/>
            <a:chExt cx="649224" cy="156643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E4EBE80-6ABA-476C-96C5-F5C6916AF954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94" y="2330431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6286C28-3CC5-4B78-83A4-843F9282CC45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94" y="2554208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0E1A93B-7C93-4D10-A1C4-986D2C49F421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94" y="2777985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878300-23D8-4C34-A758-545A9620C8DE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94" y="3001762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30E594-E301-4A0B-9552-782A8D20568E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94" y="3225539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B091FB-48DC-4025-AE11-E77B63413D7E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94" y="3449316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C6D713-0205-4F8C-9E39-936EDA6FF075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94" y="3673093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5415E1-82FC-47CD-8246-6766046B9363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94" y="3896869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3A5CF2-EBEB-4DD6-9AC6-D2A113267494}"/>
              </a:ext>
            </a:extLst>
          </p:cNvPr>
          <p:cNvGrpSpPr/>
          <p:nvPr/>
        </p:nvGrpSpPr>
        <p:grpSpPr>
          <a:xfrm>
            <a:off x="5294246" y="4615355"/>
            <a:ext cx="1293507" cy="457200"/>
            <a:chOff x="5310738" y="4429442"/>
            <a:chExt cx="1293507" cy="64922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FD87503-8DE8-4E14-97D1-0AFD100613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79633" y="4754054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E477B4-D1FC-4E81-ADD0-DA1704248B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5857" y="4754054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86BD61-0582-4A29-BCA0-78F0946545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35218" y="4754054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FAB10A-92B3-4F8F-A235-EE9ECBCCCB7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86126" y="4754054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13F0A6-C69A-4436-B7D8-9ADF8DA814DF}"/>
              </a:ext>
            </a:extLst>
          </p:cNvPr>
          <p:cNvGrpSpPr/>
          <p:nvPr/>
        </p:nvGrpSpPr>
        <p:grpSpPr>
          <a:xfrm>
            <a:off x="5513928" y="2177698"/>
            <a:ext cx="854144" cy="1071127"/>
            <a:chOff x="6163641" y="850352"/>
            <a:chExt cx="854144" cy="1071127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B00A8FD-3D7D-46E4-9897-0D52BB93473C}"/>
                </a:ext>
              </a:extLst>
            </p:cNvPr>
            <p:cNvSpPr/>
            <p:nvPr/>
          </p:nvSpPr>
          <p:spPr>
            <a:xfrm>
              <a:off x="6365631" y="850353"/>
              <a:ext cx="450164" cy="1049876"/>
            </a:xfrm>
            <a:prstGeom prst="roundRect">
              <a:avLst>
                <a:gd name="adj" fmla="val 201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410E062-1E2C-4EC0-B82D-5731D1FA069A}"/>
                </a:ext>
              </a:extLst>
            </p:cNvPr>
            <p:cNvGrpSpPr/>
            <p:nvPr/>
          </p:nvGrpSpPr>
          <p:grpSpPr>
            <a:xfrm>
              <a:off x="6163641" y="1039626"/>
              <a:ext cx="201990" cy="671331"/>
              <a:chOff x="5713837" y="3767509"/>
              <a:chExt cx="649224" cy="67133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8AA5024-ABE7-4332-BF5F-CB861C15B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3767509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34EFBEE-A2E8-4036-9EA0-234503CF3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3991286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12A59D5-047B-4526-90A1-77C1B2435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4215063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782B376-1B58-4D78-9568-F29D76715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4438840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AC5CA20-E6E7-4A92-A56E-4CA4CA1299F4}"/>
                </a:ext>
              </a:extLst>
            </p:cNvPr>
            <p:cNvGrpSpPr/>
            <p:nvPr/>
          </p:nvGrpSpPr>
          <p:grpSpPr>
            <a:xfrm>
              <a:off x="6815795" y="1039626"/>
              <a:ext cx="201990" cy="671331"/>
              <a:chOff x="5713837" y="3767509"/>
              <a:chExt cx="649224" cy="671331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ED8FE6D-648A-41F3-820C-109C14202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3767509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66600A0-7DB4-4940-A74F-506206963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3991286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CDA409D-9BEA-4FAB-8D08-1903EEB0A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4215063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FD1B29A-CF4A-4CD9-B8F3-C23AC69A7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4438840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B93F84-23F0-4985-BCFF-F6D4F9C5EF54}"/>
                </a:ext>
              </a:extLst>
            </p:cNvPr>
            <p:cNvSpPr txBox="1"/>
            <p:nvPr/>
          </p:nvSpPr>
          <p:spPr>
            <a:xfrm rot="16200000">
              <a:off x="6032058" y="120125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Anonymous Pro" panose="02060609030202000504" pitchFamily="49" charset="0"/>
                  <a:ea typeface="Anonymous Pro" panose="02060609030202000504" pitchFamily="49" charset="0"/>
                </a:rPr>
                <a:t>74LS194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DD3583-B564-4368-ABF9-5DBD0A1F41BF}"/>
              </a:ext>
            </a:extLst>
          </p:cNvPr>
          <p:cNvGrpSpPr/>
          <p:nvPr/>
        </p:nvGrpSpPr>
        <p:grpSpPr>
          <a:xfrm>
            <a:off x="5513928" y="3321554"/>
            <a:ext cx="854144" cy="1071127"/>
            <a:chOff x="6163641" y="850352"/>
            <a:chExt cx="854144" cy="1071127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CD193AA-FA0B-4D40-8FD9-BA38AE86DC13}"/>
                </a:ext>
              </a:extLst>
            </p:cNvPr>
            <p:cNvSpPr/>
            <p:nvPr/>
          </p:nvSpPr>
          <p:spPr>
            <a:xfrm>
              <a:off x="6365631" y="850353"/>
              <a:ext cx="450164" cy="1049876"/>
            </a:xfrm>
            <a:prstGeom prst="roundRect">
              <a:avLst>
                <a:gd name="adj" fmla="val 201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7625B4C-CDA8-443A-93AA-1E30F9A664A0}"/>
                </a:ext>
              </a:extLst>
            </p:cNvPr>
            <p:cNvGrpSpPr/>
            <p:nvPr/>
          </p:nvGrpSpPr>
          <p:grpSpPr>
            <a:xfrm>
              <a:off x="6163641" y="1039626"/>
              <a:ext cx="201990" cy="671331"/>
              <a:chOff x="5713837" y="3767509"/>
              <a:chExt cx="649224" cy="671331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E4CC14B-2E1F-4408-A898-2C8403427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3767509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7CB03A4-0092-4B68-920A-4C7E4721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3991286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FF80FD0-A296-4A7B-A8CD-B740715EF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4215063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B79F909-39F1-4C13-913E-6DFB0BAB8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4438840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3893DC4-A7DE-48DF-A6EF-D431AF882877}"/>
                </a:ext>
              </a:extLst>
            </p:cNvPr>
            <p:cNvGrpSpPr/>
            <p:nvPr/>
          </p:nvGrpSpPr>
          <p:grpSpPr>
            <a:xfrm>
              <a:off x="6815795" y="1039626"/>
              <a:ext cx="201990" cy="671331"/>
              <a:chOff x="5713837" y="3767509"/>
              <a:chExt cx="649224" cy="671331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15F0450-0492-47F9-83D0-3C74CDEA4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3767509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F9ABDD8-D1C1-4B0A-BAA4-69475068A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3991286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DE418FF-D22E-465A-AB49-8B5EC9C02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4215063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EC8B455-EC84-4698-8499-F1C1D83ED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4438840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A0FF791-15FB-482D-B501-7D2774EF4626}"/>
                </a:ext>
              </a:extLst>
            </p:cNvPr>
            <p:cNvSpPr txBox="1"/>
            <p:nvPr/>
          </p:nvSpPr>
          <p:spPr>
            <a:xfrm rot="16200000">
              <a:off x="6032058" y="120125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Anonymous Pro" panose="02060609030202000504" pitchFamily="49" charset="0"/>
                  <a:ea typeface="Anonymous Pro" panose="02060609030202000504" pitchFamily="49" charset="0"/>
                </a:rPr>
                <a:t>74LS194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441A769-9DDB-4623-8B5D-DB722D7FF3CB}"/>
              </a:ext>
            </a:extLst>
          </p:cNvPr>
          <p:cNvSpPr txBox="1"/>
          <p:nvPr/>
        </p:nvSpPr>
        <p:spPr>
          <a:xfrm>
            <a:off x="7283086" y="228645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Q0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F149D9-213F-40EA-8C6B-25E89C622439}"/>
              </a:ext>
            </a:extLst>
          </p:cNvPr>
          <p:cNvSpPr txBox="1"/>
          <p:nvPr/>
        </p:nvSpPr>
        <p:spPr>
          <a:xfrm>
            <a:off x="7283086" y="25094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Q1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4C75DC-ECF6-4747-ADE9-428793047D9A}"/>
              </a:ext>
            </a:extLst>
          </p:cNvPr>
          <p:cNvSpPr txBox="1"/>
          <p:nvPr/>
        </p:nvSpPr>
        <p:spPr>
          <a:xfrm>
            <a:off x="7283086" y="27324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Q2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FDB957-D13A-4CE9-8BA0-21A99CDA9C12}"/>
              </a:ext>
            </a:extLst>
          </p:cNvPr>
          <p:cNvSpPr txBox="1"/>
          <p:nvPr/>
        </p:nvSpPr>
        <p:spPr>
          <a:xfrm>
            <a:off x="7283086" y="29555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Q3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334764-C4A6-4596-8C81-1525AB80CECE}"/>
              </a:ext>
            </a:extLst>
          </p:cNvPr>
          <p:cNvSpPr txBox="1"/>
          <p:nvPr/>
        </p:nvSpPr>
        <p:spPr>
          <a:xfrm>
            <a:off x="7283086" y="31785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Q4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7C0438-3425-471F-A2ED-D128F879A476}"/>
              </a:ext>
            </a:extLst>
          </p:cNvPr>
          <p:cNvSpPr txBox="1"/>
          <p:nvPr/>
        </p:nvSpPr>
        <p:spPr>
          <a:xfrm>
            <a:off x="7283086" y="34015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Q5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F6DB06-5EEF-4C01-9B86-CC92029204D6}"/>
              </a:ext>
            </a:extLst>
          </p:cNvPr>
          <p:cNvSpPr txBox="1"/>
          <p:nvPr/>
        </p:nvSpPr>
        <p:spPr>
          <a:xfrm>
            <a:off x="7283086" y="3624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Q6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BA8EB8-CCEA-4408-95EC-DAEA6D4CFA7F}"/>
              </a:ext>
            </a:extLst>
          </p:cNvPr>
          <p:cNvSpPr txBox="1"/>
          <p:nvPr/>
        </p:nvSpPr>
        <p:spPr>
          <a:xfrm>
            <a:off x="7283086" y="38475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Q7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33EF52-99C0-4B4D-ABCB-839F1936F6FA}"/>
              </a:ext>
            </a:extLst>
          </p:cNvPr>
          <p:cNvSpPr txBox="1"/>
          <p:nvPr/>
        </p:nvSpPr>
        <p:spPr>
          <a:xfrm>
            <a:off x="4176605" y="1949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D0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0337BB-22F8-400E-A2C1-5F1C90F1FC9A}"/>
              </a:ext>
            </a:extLst>
          </p:cNvPr>
          <p:cNvSpPr txBox="1"/>
          <p:nvPr/>
        </p:nvSpPr>
        <p:spPr>
          <a:xfrm>
            <a:off x="4176605" y="21727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D1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652E00-6A5B-454D-AB70-23E01A83E232}"/>
              </a:ext>
            </a:extLst>
          </p:cNvPr>
          <p:cNvSpPr txBox="1"/>
          <p:nvPr/>
        </p:nvSpPr>
        <p:spPr>
          <a:xfrm>
            <a:off x="4176605" y="2395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D2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7347DEF-152D-4348-A6BC-C0BE639C3D69}"/>
              </a:ext>
            </a:extLst>
          </p:cNvPr>
          <p:cNvSpPr txBox="1"/>
          <p:nvPr/>
        </p:nvSpPr>
        <p:spPr>
          <a:xfrm>
            <a:off x="4176605" y="26187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D3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26F15D-FAF0-4C17-AB15-9B16382713EE}"/>
              </a:ext>
            </a:extLst>
          </p:cNvPr>
          <p:cNvSpPr txBox="1"/>
          <p:nvPr/>
        </p:nvSpPr>
        <p:spPr>
          <a:xfrm>
            <a:off x="4176605" y="284177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D4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B3F32BD-31B8-45D5-A349-99673DE20AC1}"/>
              </a:ext>
            </a:extLst>
          </p:cNvPr>
          <p:cNvSpPr txBox="1"/>
          <p:nvPr/>
        </p:nvSpPr>
        <p:spPr>
          <a:xfrm>
            <a:off x="4176605" y="306478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D5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A560C1-4CAB-448C-B57C-0E491F1DF96A}"/>
              </a:ext>
            </a:extLst>
          </p:cNvPr>
          <p:cNvSpPr txBox="1"/>
          <p:nvPr/>
        </p:nvSpPr>
        <p:spPr>
          <a:xfrm>
            <a:off x="4176605" y="32878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D6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6CE32EE-3B2E-4231-BB1E-2730FBD7D32A}"/>
              </a:ext>
            </a:extLst>
          </p:cNvPr>
          <p:cNvSpPr txBox="1"/>
          <p:nvPr/>
        </p:nvSpPr>
        <p:spPr>
          <a:xfrm>
            <a:off x="4176605" y="3510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D7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8DFD821-EFD9-43F4-915C-F4C2DA1F90A3}"/>
              </a:ext>
            </a:extLst>
          </p:cNvPr>
          <p:cNvSpPr txBox="1"/>
          <p:nvPr/>
        </p:nvSpPr>
        <p:spPr>
          <a:xfrm>
            <a:off x="4176605" y="39679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SR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C3D167-F546-4D45-B86F-D777657DB8DF}"/>
              </a:ext>
            </a:extLst>
          </p:cNvPr>
          <p:cNvSpPr txBox="1"/>
          <p:nvPr/>
        </p:nvSpPr>
        <p:spPr>
          <a:xfrm>
            <a:off x="4176605" y="41909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SL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CE6F09-37E5-4EB2-B461-E3ACC8917CED}"/>
              </a:ext>
            </a:extLst>
          </p:cNvPr>
          <p:cNvSpPr txBox="1"/>
          <p:nvPr/>
        </p:nvSpPr>
        <p:spPr>
          <a:xfrm>
            <a:off x="5018441" y="49782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CLK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B6F2D8-D807-444E-8F84-2BD4680E2E44}"/>
              </a:ext>
            </a:extLst>
          </p:cNvPr>
          <p:cNvSpPr txBox="1"/>
          <p:nvPr/>
        </p:nvSpPr>
        <p:spPr>
          <a:xfrm>
            <a:off x="5581184" y="49782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CLR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0FBED4-1FF9-46CA-8E14-EFA5F5642D8A}"/>
              </a:ext>
            </a:extLst>
          </p:cNvPr>
          <p:cNvSpPr txBox="1"/>
          <p:nvPr/>
        </p:nvSpPr>
        <p:spPr>
          <a:xfrm>
            <a:off x="6145696" y="49782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S0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A8882A6-8BF0-4164-A15D-3530A7C2B034}"/>
              </a:ext>
            </a:extLst>
          </p:cNvPr>
          <p:cNvSpPr txBox="1"/>
          <p:nvPr/>
        </p:nvSpPr>
        <p:spPr>
          <a:xfrm>
            <a:off x="6406015" y="49782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S1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115B2B4-7C46-4D9B-BD78-3125863736F3}"/>
              </a:ext>
            </a:extLst>
          </p:cNvPr>
          <p:cNvSpPr/>
          <p:nvPr/>
        </p:nvSpPr>
        <p:spPr>
          <a:xfrm>
            <a:off x="5813466" y="4616984"/>
            <a:ext cx="57150" cy="571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37BBD63-51A3-4BD7-A230-E14D436C9BE5}"/>
              </a:ext>
            </a:extLst>
          </p:cNvPr>
          <p:cNvSpPr/>
          <p:nvPr/>
        </p:nvSpPr>
        <p:spPr>
          <a:xfrm>
            <a:off x="5227759" y="4514850"/>
            <a:ext cx="130137" cy="9434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A30294-6D3F-4377-B2ED-BA58388526BF}"/>
              </a:ext>
            </a:extLst>
          </p:cNvPr>
          <p:cNvSpPr/>
          <p:nvPr/>
        </p:nvSpPr>
        <p:spPr>
          <a:xfrm>
            <a:off x="5007309" y="1938585"/>
            <a:ext cx="1867383" cy="3029362"/>
          </a:xfrm>
          <a:prstGeom prst="roundRect">
            <a:avLst>
              <a:gd name="adj" fmla="val 201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675A5D-6D38-47DC-80CB-562094C5A430}"/>
              </a:ext>
            </a:extLst>
          </p:cNvPr>
          <p:cNvCxnSpPr>
            <a:cxnSpLocks/>
          </p:cNvCxnSpPr>
          <p:nvPr/>
        </p:nvCxnSpPr>
        <p:spPr>
          <a:xfrm>
            <a:off x="4541447" y="2155097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DF07C-18D4-459E-82A2-D87A69AD9128}"/>
              </a:ext>
            </a:extLst>
          </p:cNvPr>
          <p:cNvCxnSpPr>
            <a:cxnSpLocks/>
          </p:cNvCxnSpPr>
          <p:nvPr/>
        </p:nvCxnSpPr>
        <p:spPr>
          <a:xfrm>
            <a:off x="4541447" y="2378874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3DE4BF-179A-4DD3-A108-01596806CDE4}"/>
              </a:ext>
            </a:extLst>
          </p:cNvPr>
          <p:cNvCxnSpPr>
            <a:cxnSpLocks/>
          </p:cNvCxnSpPr>
          <p:nvPr/>
        </p:nvCxnSpPr>
        <p:spPr>
          <a:xfrm>
            <a:off x="4541447" y="2602651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12899E-11F9-482C-800D-9828AA22EAD2}"/>
              </a:ext>
            </a:extLst>
          </p:cNvPr>
          <p:cNvCxnSpPr>
            <a:cxnSpLocks/>
          </p:cNvCxnSpPr>
          <p:nvPr/>
        </p:nvCxnSpPr>
        <p:spPr>
          <a:xfrm>
            <a:off x="4541447" y="2826428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669D5A-77F9-4F35-AB02-60EF6BA5FA5C}"/>
              </a:ext>
            </a:extLst>
          </p:cNvPr>
          <p:cNvCxnSpPr>
            <a:cxnSpLocks/>
          </p:cNvCxnSpPr>
          <p:nvPr/>
        </p:nvCxnSpPr>
        <p:spPr>
          <a:xfrm>
            <a:off x="4541447" y="3050205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1B7B13-C5F5-43DB-9FEA-1F0F6009548D}"/>
              </a:ext>
            </a:extLst>
          </p:cNvPr>
          <p:cNvCxnSpPr>
            <a:cxnSpLocks/>
          </p:cNvCxnSpPr>
          <p:nvPr/>
        </p:nvCxnSpPr>
        <p:spPr>
          <a:xfrm>
            <a:off x="4541447" y="3273982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2E2078-E51B-4CE2-BB4D-3717F29FF543}"/>
              </a:ext>
            </a:extLst>
          </p:cNvPr>
          <p:cNvCxnSpPr>
            <a:cxnSpLocks/>
          </p:cNvCxnSpPr>
          <p:nvPr/>
        </p:nvCxnSpPr>
        <p:spPr>
          <a:xfrm>
            <a:off x="4541447" y="3497759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E2E5CB-0F68-412F-A1A5-0A85529D2D97}"/>
              </a:ext>
            </a:extLst>
          </p:cNvPr>
          <p:cNvCxnSpPr>
            <a:cxnSpLocks/>
          </p:cNvCxnSpPr>
          <p:nvPr/>
        </p:nvCxnSpPr>
        <p:spPr>
          <a:xfrm>
            <a:off x="4541447" y="3721535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03C91A-4DCD-43A5-B38E-F7A147E08D7E}"/>
              </a:ext>
            </a:extLst>
          </p:cNvPr>
          <p:cNvCxnSpPr>
            <a:cxnSpLocks/>
          </p:cNvCxnSpPr>
          <p:nvPr/>
        </p:nvCxnSpPr>
        <p:spPr>
          <a:xfrm>
            <a:off x="4541447" y="4168905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A4BBF9-474E-476D-AA56-1E5B3F3213F4}"/>
              </a:ext>
            </a:extLst>
          </p:cNvPr>
          <p:cNvCxnSpPr>
            <a:cxnSpLocks/>
          </p:cNvCxnSpPr>
          <p:nvPr/>
        </p:nvCxnSpPr>
        <p:spPr>
          <a:xfrm>
            <a:off x="4541447" y="4392681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A17E2B-50D3-4848-9B54-5041E584CC12}"/>
              </a:ext>
            </a:extLst>
          </p:cNvPr>
          <p:cNvGrpSpPr/>
          <p:nvPr/>
        </p:nvGrpSpPr>
        <p:grpSpPr>
          <a:xfrm>
            <a:off x="6869723" y="2490670"/>
            <a:ext cx="457200" cy="1566438"/>
            <a:chOff x="7074994" y="2330431"/>
            <a:chExt cx="649224" cy="156643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E4EBE80-6ABA-476C-96C5-F5C6916AF954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94" y="2330431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6286C28-3CC5-4B78-83A4-843F9282CC45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94" y="2554208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0E1A93B-7C93-4D10-A1C4-986D2C49F421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94" y="2777985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878300-23D8-4C34-A758-545A9620C8DE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94" y="3001762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30E594-E301-4A0B-9552-782A8D20568E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94" y="3225539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B091FB-48DC-4025-AE11-E77B63413D7E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94" y="3449316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C6D713-0205-4F8C-9E39-936EDA6FF075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94" y="3673093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5415E1-82FC-47CD-8246-6766046B9363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94" y="3896869"/>
              <a:ext cx="649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FAB10A-92B3-4F8F-A235-EE9ECBCCCB79}"/>
              </a:ext>
            </a:extLst>
          </p:cNvPr>
          <p:cNvCxnSpPr>
            <a:cxnSpLocks/>
          </p:cNvCxnSpPr>
          <p:nvPr/>
        </p:nvCxnSpPr>
        <p:spPr>
          <a:xfrm rot="5400000">
            <a:off x="5065646" y="5191723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13F0A6-C69A-4436-B7D8-9ADF8DA814DF}"/>
              </a:ext>
            </a:extLst>
          </p:cNvPr>
          <p:cNvGrpSpPr/>
          <p:nvPr/>
        </p:nvGrpSpPr>
        <p:grpSpPr>
          <a:xfrm>
            <a:off x="5513928" y="2177698"/>
            <a:ext cx="854144" cy="1071127"/>
            <a:chOff x="6163641" y="850352"/>
            <a:chExt cx="854144" cy="1071127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B00A8FD-3D7D-46E4-9897-0D52BB93473C}"/>
                </a:ext>
              </a:extLst>
            </p:cNvPr>
            <p:cNvSpPr/>
            <p:nvPr/>
          </p:nvSpPr>
          <p:spPr>
            <a:xfrm>
              <a:off x="6365631" y="850353"/>
              <a:ext cx="450164" cy="1049876"/>
            </a:xfrm>
            <a:prstGeom prst="roundRect">
              <a:avLst>
                <a:gd name="adj" fmla="val 201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410E062-1E2C-4EC0-B82D-5731D1FA069A}"/>
                </a:ext>
              </a:extLst>
            </p:cNvPr>
            <p:cNvGrpSpPr/>
            <p:nvPr/>
          </p:nvGrpSpPr>
          <p:grpSpPr>
            <a:xfrm>
              <a:off x="6163641" y="1039626"/>
              <a:ext cx="201990" cy="671331"/>
              <a:chOff x="5713837" y="3767509"/>
              <a:chExt cx="649224" cy="67133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8AA5024-ABE7-4332-BF5F-CB861C15B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3767509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34EFBEE-A2E8-4036-9EA0-234503CF3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3991286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12A59D5-047B-4526-90A1-77C1B2435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4215063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782B376-1B58-4D78-9568-F29D76715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4438840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AC5CA20-E6E7-4A92-A56E-4CA4CA1299F4}"/>
                </a:ext>
              </a:extLst>
            </p:cNvPr>
            <p:cNvGrpSpPr/>
            <p:nvPr/>
          </p:nvGrpSpPr>
          <p:grpSpPr>
            <a:xfrm>
              <a:off x="6815795" y="1039626"/>
              <a:ext cx="201990" cy="671331"/>
              <a:chOff x="5713837" y="3767509"/>
              <a:chExt cx="649224" cy="671331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ED8FE6D-648A-41F3-820C-109C14202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3767509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66600A0-7DB4-4940-A74F-506206963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3991286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CDA409D-9BEA-4FAB-8D08-1903EEB0A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4215063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FD1B29A-CF4A-4CD9-B8F3-C23AC69A7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4438840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B93F84-23F0-4985-BCFF-F6D4F9C5EF54}"/>
                </a:ext>
              </a:extLst>
            </p:cNvPr>
            <p:cNvSpPr txBox="1"/>
            <p:nvPr/>
          </p:nvSpPr>
          <p:spPr>
            <a:xfrm rot="16200000">
              <a:off x="6032058" y="120125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Anonymous Pro" panose="02060609030202000504" pitchFamily="49" charset="0"/>
                  <a:ea typeface="Anonymous Pro" panose="02060609030202000504" pitchFamily="49" charset="0"/>
                </a:rPr>
                <a:t>74LS169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DD3583-B564-4368-ABF9-5DBD0A1F41BF}"/>
              </a:ext>
            </a:extLst>
          </p:cNvPr>
          <p:cNvGrpSpPr/>
          <p:nvPr/>
        </p:nvGrpSpPr>
        <p:grpSpPr>
          <a:xfrm>
            <a:off x="5513928" y="3321554"/>
            <a:ext cx="854144" cy="1071127"/>
            <a:chOff x="6163641" y="850352"/>
            <a:chExt cx="854144" cy="1071127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CD193AA-FA0B-4D40-8FD9-BA38AE86DC13}"/>
                </a:ext>
              </a:extLst>
            </p:cNvPr>
            <p:cNvSpPr/>
            <p:nvPr/>
          </p:nvSpPr>
          <p:spPr>
            <a:xfrm>
              <a:off x="6365631" y="850353"/>
              <a:ext cx="450164" cy="1049876"/>
            </a:xfrm>
            <a:prstGeom prst="roundRect">
              <a:avLst>
                <a:gd name="adj" fmla="val 201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7625B4C-CDA8-443A-93AA-1E30F9A664A0}"/>
                </a:ext>
              </a:extLst>
            </p:cNvPr>
            <p:cNvGrpSpPr/>
            <p:nvPr/>
          </p:nvGrpSpPr>
          <p:grpSpPr>
            <a:xfrm>
              <a:off x="6163641" y="1039626"/>
              <a:ext cx="201990" cy="671331"/>
              <a:chOff x="5713837" y="3767509"/>
              <a:chExt cx="649224" cy="671331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E4CC14B-2E1F-4408-A898-2C8403427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3767509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7CB03A4-0092-4B68-920A-4C7E4721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3991286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FF80FD0-A296-4A7B-A8CD-B740715EF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4215063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B79F909-39F1-4C13-913E-6DFB0BAB8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4438840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3893DC4-A7DE-48DF-A6EF-D431AF882877}"/>
                </a:ext>
              </a:extLst>
            </p:cNvPr>
            <p:cNvGrpSpPr/>
            <p:nvPr/>
          </p:nvGrpSpPr>
          <p:grpSpPr>
            <a:xfrm>
              <a:off x="6815795" y="1039626"/>
              <a:ext cx="201990" cy="671331"/>
              <a:chOff x="5713837" y="3767509"/>
              <a:chExt cx="649224" cy="671331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15F0450-0492-47F9-83D0-3C74CDEA4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3767509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F9ABDD8-D1C1-4B0A-BAA4-69475068A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3991286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DE418FF-D22E-465A-AB49-8B5EC9C02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4215063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EC8B455-EC84-4698-8499-F1C1D83ED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837" y="4438840"/>
                <a:ext cx="6492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A0FF791-15FB-482D-B501-7D2774EF4626}"/>
                </a:ext>
              </a:extLst>
            </p:cNvPr>
            <p:cNvSpPr txBox="1"/>
            <p:nvPr/>
          </p:nvSpPr>
          <p:spPr>
            <a:xfrm rot="16200000">
              <a:off x="6032058" y="120125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Anonymous Pro" panose="02060609030202000504" pitchFamily="49" charset="0"/>
                  <a:ea typeface="Anonymous Pro" panose="02060609030202000504" pitchFamily="49" charset="0"/>
                </a:rPr>
                <a:t>74LS196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441A769-9DDB-4623-8B5D-DB722D7FF3CB}"/>
              </a:ext>
            </a:extLst>
          </p:cNvPr>
          <p:cNvSpPr txBox="1"/>
          <p:nvPr/>
        </p:nvSpPr>
        <p:spPr>
          <a:xfrm>
            <a:off x="7283086" y="228645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Q0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F149D9-213F-40EA-8C6B-25E89C622439}"/>
              </a:ext>
            </a:extLst>
          </p:cNvPr>
          <p:cNvSpPr txBox="1"/>
          <p:nvPr/>
        </p:nvSpPr>
        <p:spPr>
          <a:xfrm>
            <a:off x="7283086" y="25094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Q1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4C75DC-ECF6-4747-ADE9-428793047D9A}"/>
              </a:ext>
            </a:extLst>
          </p:cNvPr>
          <p:cNvSpPr txBox="1"/>
          <p:nvPr/>
        </p:nvSpPr>
        <p:spPr>
          <a:xfrm>
            <a:off x="7283086" y="27324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Q2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FDB957-D13A-4CE9-8BA0-21A99CDA9C12}"/>
              </a:ext>
            </a:extLst>
          </p:cNvPr>
          <p:cNvSpPr txBox="1"/>
          <p:nvPr/>
        </p:nvSpPr>
        <p:spPr>
          <a:xfrm>
            <a:off x="7283086" y="29555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Q3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334764-C4A6-4596-8C81-1525AB80CECE}"/>
              </a:ext>
            </a:extLst>
          </p:cNvPr>
          <p:cNvSpPr txBox="1"/>
          <p:nvPr/>
        </p:nvSpPr>
        <p:spPr>
          <a:xfrm>
            <a:off x="7283086" y="31785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Q4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7C0438-3425-471F-A2ED-D128F879A476}"/>
              </a:ext>
            </a:extLst>
          </p:cNvPr>
          <p:cNvSpPr txBox="1"/>
          <p:nvPr/>
        </p:nvSpPr>
        <p:spPr>
          <a:xfrm>
            <a:off x="7283086" y="34015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Q5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F6DB06-5EEF-4C01-9B86-CC92029204D6}"/>
              </a:ext>
            </a:extLst>
          </p:cNvPr>
          <p:cNvSpPr txBox="1"/>
          <p:nvPr/>
        </p:nvSpPr>
        <p:spPr>
          <a:xfrm>
            <a:off x="7283086" y="3624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Q6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BA8EB8-CCEA-4408-95EC-DAEA6D4CFA7F}"/>
              </a:ext>
            </a:extLst>
          </p:cNvPr>
          <p:cNvSpPr txBox="1"/>
          <p:nvPr/>
        </p:nvSpPr>
        <p:spPr>
          <a:xfrm>
            <a:off x="7283086" y="38475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Q7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33EF52-99C0-4B4D-ABCB-839F1936F6FA}"/>
              </a:ext>
            </a:extLst>
          </p:cNvPr>
          <p:cNvSpPr txBox="1"/>
          <p:nvPr/>
        </p:nvSpPr>
        <p:spPr>
          <a:xfrm>
            <a:off x="4169537" y="19496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D0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0337BB-22F8-400E-A2C1-5F1C90F1FC9A}"/>
              </a:ext>
            </a:extLst>
          </p:cNvPr>
          <p:cNvSpPr txBox="1"/>
          <p:nvPr/>
        </p:nvSpPr>
        <p:spPr>
          <a:xfrm>
            <a:off x="4188797" y="21727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D1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652E00-6A5B-454D-AB70-23E01A83E232}"/>
              </a:ext>
            </a:extLst>
          </p:cNvPr>
          <p:cNvSpPr txBox="1"/>
          <p:nvPr/>
        </p:nvSpPr>
        <p:spPr>
          <a:xfrm>
            <a:off x="4188797" y="2395735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D2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7347DEF-152D-4348-A6BC-C0BE639C3D69}"/>
              </a:ext>
            </a:extLst>
          </p:cNvPr>
          <p:cNvSpPr txBox="1"/>
          <p:nvPr/>
        </p:nvSpPr>
        <p:spPr>
          <a:xfrm>
            <a:off x="4188797" y="261875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D3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26F15D-FAF0-4C17-AB15-9B16382713EE}"/>
              </a:ext>
            </a:extLst>
          </p:cNvPr>
          <p:cNvSpPr txBox="1"/>
          <p:nvPr/>
        </p:nvSpPr>
        <p:spPr>
          <a:xfrm>
            <a:off x="4188797" y="284177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D4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B3F32BD-31B8-45D5-A349-99673DE20AC1}"/>
              </a:ext>
            </a:extLst>
          </p:cNvPr>
          <p:cNvSpPr txBox="1"/>
          <p:nvPr/>
        </p:nvSpPr>
        <p:spPr>
          <a:xfrm>
            <a:off x="4188797" y="306478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D5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A560C1-4CAB-448C-B57C-0E491F1DF96A}"/>
              </a:ext>
            </a:extLst>
          </p:cNvPr>
          <p:cNvSpPr txBox="1"/>
          <p:nvPr/>
        </p:nvSpPr>
        <p:spPr>
          <a:xfrm>
            <a:off x="4188797" y="32878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D6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6CE32EE-3B2E-4231-BB1E-2730FBD7D32A}"/>
              </a:ext>
            </a:extLst>
          </p:cNvPr>
          <p:cNvSpPr txBox="1"/>
          <p:nvPr/>
        </p:nvSpPr>
        <p:spPr>
          <a:xfrm>
            <a:off x="4188797" y="3510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D7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8DFD821-EFD9-43F4-915C-F4C2DA1F90A3}"/>
              </a:ext>
            </a:extLst>
          </p:cNvPr>
          <p:cNvSpPr txBox="1"/>
          <p:nvPr/>
        </p:nvSpPr>
        <p:spPr>
          <a:xfrm>
            <a:off x="4062159" y="39679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CEP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C3D167-F546-4D45-B86F-D777657DB8DF}"/>
              </a:ext>
            </a:extLst>
          </p:cNvPr>
          <p:cNvSpPr txBox="1"/>
          <p:nvPr/>
        </p:nvSpPr>
        <p:spPr>
          <a:xfrm>
            <a:off x="4062159" y="41909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CET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CE6F09-37E5-4EB2-B461-E3ACC8917CED}"/>
              </a:ext>
            </a:extLst>
          </p:cNvPr>
          <p:cNvSpPr txBox="1"/>
          <p:nvPr/>
        </p:nvSpPr>
        <p:spPr>
          <a:xfrm>
            <a:off x="5018441" y="532602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CLK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37BBD63-51A3-4BD7-A230-E14D436C9BE5}"/>
              </a:ext>
            </a:extLst>
          </p:cNvPr>
          <p:cNvSpPr/>
          <p:nvPr/>
        </p:nvSpPr>
        <p:spPr>
          <a:xfrm>
            <a:off x="5229177" y="4873602"/>
            <a:ext cx="130137" cy="9434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DA2A78B-3F2D-42D8-849E-6A0B06E03F87}"/>
              </a:ext>
            </a:extLst>
          </p:cNvPr>
          <p:cNvCxnSpPr>
            <a:cxnSpLocks/>
          </p:cNvCxnSpPr>
          <p:nvPr/>
        </p:nvCxnSpPr>
        <p:spPr>
          <a:xfrm>
            <a:off x="4541447" y="4603612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DFE4906-B024-4E74-BEF7-BDE38B17FEDF}"/>
              </a:ext>
            </a:extLst>
          </p:cNvPr>
          <p:cNvSpPr txBox="1"/>
          <p:nvPr/>
        </p:nvSpPr>
        <p:spPr>
          <a:xfrm>
            <a:off x="4188797" y="440279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PE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2C30114-6FF8-4A2A-BDBE-F7947513E00F}"/>
              </a:ext>
            </a:extLst>
          </p:cNvPr>
          <p:cNvCxnSpPr>
            <a:cxnSpLocks/>
          </p:cNvCxnSpPr>
          <p:nvPr/>
        </p:nvCxnSpPr>
        <p:spPr>
          <a:xfrm>
            <a:off x="4541447" y="4798322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18D1125-9801-4679-A9D3-0BEE9596538F}"/>
              </a:ext>
            </a:extLst>
          </p:cNvPr>
          <p:cNvSpPr txBox="1"/>
          <p:nvPr/>
        </p:nvSpPr>
        <p:spPr>
          <a:xfrm>
            <a:off x="4188797" y="45986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U/D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1D5B15B-0110-44DD-8ADA-405E0F69DB8F}"/>
              </a:ext>
            </a:extLst>
          </p:cNvPr>
          <p:cNvCxnSpPr>
            <a:cxnSpLocks/>
          </p:cNvCxnSpPr>
          <p:nvPr/>
        </p:nvCxnSpPr>
        <p:spPr>
          <a:xfrm rot="10800000">
            <a:off x="6869723" y="4442151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5591CC7-9C52-417E-80E5-ACEF443E950F}"/>
              </a:ext>
            </a:extLst>
          </p:cNvPr>
          <p:cNvSpPr txBox="1"/>
          <p:nvPr/>
        </p:nvSpPr>
        <p:spPr>
          <a:xfrm>
            <a:off x="7283086" y="42292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nonymous Pro" panose="02060609030202000504" pitchFamily="49" charset="0"/>
                <a:ea typeface="Anonymous Pro" panose="02060609030202000504" pitchFamily="49" charset="0"/>
              </a:rPr>
              <a:t>TC</a:t>
            </a:r>
          </a:p>
        </p:txBody>
      </p:sp>
    </p:spTree>
    <p:extLst>
      <p:ext uri="{BB962C8B-B14F-4D97-AF65-F5344CB8AC3E}">
        <p14:creationId xmlns:p14="http://schemas.microsoft.com/office/powerpoint/2010/main" val="393239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50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Anonymous Pro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Vázquez Piñón</dc:creator>
  <cp:lastModifiedBy>Matias Vázquez Piñón</cp:lastModifiedBy>
  <cp:revision>6</cp:revision>
  <dcterms:created xsi:type="dcterms:W3CDTF">2021-04-04T20:49:02Z</dcterms:created>
  <dcterms:modified xsi:type="dcterms:W3CDTF">2021-04-04T23:08:41Z</dcterms:modified>
</cp:coreProperties>
</file>