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023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0CCA2-9117-4377-96FF-F02809DAC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68F26-F639-4A19-A1EA-B1468B8B0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33573-0FC0-446F-9B78-3C22D085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95DB-45E2-45F5-85C2-9075B186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962A4-6C4A-4628-B309-A040E913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5F1F-30B0-4267-918E-6ECFD25E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57DAD-8B16-4DAE-B9CC-B63682050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59ABF-2230-457D-805B-CE107FBF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6955D-0AA5-49A5-969A-A59B380B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97BCA-8776-42DE-B641-6349B95E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F7A1DF-B424-487B-AA61-D04B2252F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C86B9-07FF-478A-9C49-8A0503F6C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E91B9-2C1D-4DDE-97C7-F251616C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F76B0-6A9A-4AD8-8FAB-83AE9010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A81-0B0C-4B72-B216-35ACAC03B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2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80E6-7647-4D91-8EF2-539493777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02730-9B00-4E4F-82F6-1A3E662C4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698C2-4131-4D98-A7EB-F6748859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C1190-84FE-4D1F-8D50-F78F6E24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707B9-B8A5-4E45-8914-864BF41D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2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D9FA-BC09-42B0-8C51-25F9052E2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15FFA-5F0E-434B-B161-2F0C53D27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89FB3-B679-48B4-A737-CF0017B6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A97B9-3AF4-4867-86D0-1982EBE20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21876-0FE7-4157-A57F-9BEE3B66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3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E606-CC8E-43AF-BC86-30133C76F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BEFE0-464E-4E06-85FA-D2EB85437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7AB1B-03EF-491D-B44A-1D791FC76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1F7E1-6A85-436E-B3E0-CCB85CF21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A37FA-E0A7-44CB-AA3E-370ED63D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46EFE-EE3C-419D-84C0-0B059C41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4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2B52B-269B-40B8-ACBB-DD7AA789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BABC1-704F-4E1B-8499-CAAF041D8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E869E-F67A-411E-81C2-D58239257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40B13-ADA6-46D1-BEC4-DB107AE1D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EB4F6-11D9-4A1A-96C4-CD22E8CD0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33B3E8-8808-4B6C-B0EC-2A77B17B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FB58A3-EA10-4DC5-BE68-6F6AA9F6B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1CE78-272F-48DC-B2CE-33B5E6B0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5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498D8-CDE5-42CB-8C12-6955BF6D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7FEBD-3BAF-4FDA-994D-2406ED55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203C-1B28-4D99-8F23-1F5D83B0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F5772-6C32-4553-90BD-66827733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7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3CE86B-6C35-417D-BD4D-B8D739AEE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EB6DA-B224-49D4-AF53-9BFC9D9F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96146-CA51-444D-BF2E-D35D6B98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1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7C71-134F-4FE9-9C31-38C10341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23951-C0D1-4F7D-81E5-0FAA0402D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A5A61-377B-4F96-9E7E-2C2D380B1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6607A-4F8B-4994-9A14-23D465584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567BE-79BA-4437-A76B-3F2241385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D6972-CAD6-47EB-87D9-A47F7193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2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4727-B34F-45FE-837A-C26928F95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DC59A3-E4CB-4D17-91D0-002F6A305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9023F-5090-4F23-B691-1C945F236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B0E9A-8F6D-48EA-B01C-A644AE27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70BA7-4973-4273-BD47-D2C414978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ED54B-AEDD-423C-847B-FB26AAC01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4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3AB5A-577D-4537-9E22-B2516FEF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ACD9F-6097-4B0B-A826-C028D3001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E7545-71FE-41D3-BE5A-AC2AA9FEC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D8A1E-540C-4E94-9D83-027EDE7DA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4C54F-B3F9-40E2-AB09-D08DD5F91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7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72236CFF-8747-4943-98F0-4285074C8EF2}"/>
              </a:ext>
            </a:extLst>
          </p:cNvPr>
          <p:cNvGrpSpPr/>
          <p:nvPr/>
        </p:nvGrpSpPr>
        <p:grpSpPr>
          <a:xfrm>
            <a:off x="1054508" y="1883715"/>
            <a:ext cx="9740084" cy="1642770"/>
            <a:chOff x="1244634" y="2607615"/>
            <a:chExt cx="9740084" cy="164277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DEA6F9B-D72C-486E-A04D-4EAFB02A5D62}"/>
                </a:ext>
              </a:extLst>
            </p:cNvPr>
            <p:cNvGrpSpPr/>
            <p:nvPr/>
          </p:nvGrpSpPr>
          <p:grpSpPr>
            <a:xfrm>
              <a:off x="1244634" y="2607615"/>
              <a:ext cx="1154884" cy="1642770"/>
              <a:chOff x="3710974" y="836625"/>
              <a:chExt cx="1154884" cy="164277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C4D0F49-316C-4C60-9895-1B1B07068DA4}"/>
                  </a:ext>
                </a:extLst>
              </p:cNvPr>
              <p:cNvSpPr/>
              <p:nvPr/>
            </p:nvSpPr>
            <p:spPr>
              <a:xfrm>
                <a:off x="3710974" y="836625"/>
                <a:ext cx="1154884" cy="164277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426BFFD-D4AE-4CA7-8B84-39EB5E0F3F24}"/>
                  </a:ext>
                </a:extLst>
              </p:cNvPr>
              <p:cNvGrpSpPr/>
              <p:nvPr/>
            </p:nvGrpSpPr>
            <p:grpSpPr>
              <a:xfrm>
                <a:off x="3882571" y="988085"/>
                <a:ext cx="785020" cy="1327946"/>
                <a:chOff x="4974771" y="969035"/>
                <a:chExt cx="785020" cy="1327946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EC1B6643-7FBF-419E-BDE5-BA7355166E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05381" y="969035"/>
                  <a:ext cx="228600" cy="0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DCFCD145-FA72-4D73-BF6C-ACB7DD15AC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5981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5FEF9A6-9D11-4521-BB9C-01A54968E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1126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6EF9D7FC-3863-4343-BD69-D1C42C06D8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0996" y="1638960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47DEF02-A954-45CE-886A-5D337F548E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74771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C56C75C1-B456-448E-8EF0-F1DF515626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9916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16165393-2AA8-4DAC-B912-5B400F616A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1692" y="2296981"/>
                  <a:ext cx="228600" cy="0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E1452BF-7042-494D-8117-321953BA4EC5}"/>
                </a:ext>
              </a:extLst>
            </p:cNvPr>
            <p:cNvGrpSpPr/>
            <p:nvPr/>
          </p:nvGrpSpPr>
          <p:grpSpPr>
            <a:xfrm>
              <a:off x="2425734" y="2607615"/>
              <a:ext cx="1154884" cy="1642770"/>
              <a:chOff x="3710974" y="836625"/>
              <a:chExt cx="1154884" cy="164277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0485900-F0C7-4163-90A1-71F29F573CDE}"/>
                  </a:ext>
                </a:extLst>
              </p:cNvPr>
              <p:cNvSpPr/>
              <p:nvPr/>
            </p:nvSpPr>
            <p:spPr>
              <a:xfrm>
                <a:off x="3710974" y="836625"/>
                <a:ext cx="1154884" cy="164277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94F30767-D7B6-4860-9D6F-D8D02F1A0E07}"/>
                  </a:ext>
                </a:extLst>
              </p:cNvPr>
              <p:cNvGrpSpPr/>
              <p:nvPr/>
            </p:nvGrpSpPr>
            <p:grpSpPr>
              <a:xfrm>
                <a:off x="3882571" y="988085"/>
                <a:ext cx="785020" cy="1327946"/>
                <a:chOff x="4974771" y="969035"/>
                <a:chExt cx="785020" cy="1327946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E5DE05DE-1214-42E2-8B3A-0FC5A0E7E0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05381" y="969035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E8D4C768-4D5F-4277-A210-BCD51BE27E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5981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BE85371B-8349-4F14-A13E-3E7BD7846C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1126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F5947C4F-C3B9-450D-8FA1-75FBF55F93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0996" y="1638960"/>
                  <a:ext cx="228600" cy="0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D71EFE70-23D7-436F-B367-A6A80BBE02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74771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7FEB7006-5A23-458B-8709-4014736811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9916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4E5849F6-4A3A-4233-BB3A-FB4DDA45F1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1692" y="2296981"/>
                  <a:ext cx="228600" cy="0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618FE18-A922-4290-9418-83195EBE676B}"/>
                </a:ext>
              </a:extLst>
            </p:cNvPr>
            <p:cNvGrpSpPr/>
            <p:nvPr/>
          </p:nvGrpSpPr>
          <p:grpSpPr>
            <a:xfrm>
              <a:off x="3606834" y="2607615"/>
              <a:ext cx="1154884" cy="1642770"/>
              <a:chOff x="3710974" y="836625"/>
              <a:chExt cx="1154884" cy="164277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1C135F7-6B72-4E14-86C5-DCB22362DF47}"/>
                  </a:ext>
                </a:extLst>
              </p:cNvPr>
              <p:cNvSpPr/>
              <p:nvPr/>
            </p:nvSpPr>
            <p:spPr>
              <a:xfrm>
                <a:off x="3710974" y="836625"/>
                <a:ext cx="1154884" cy="164277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0970EDDE-90DE-4E1E-A143-D533EAAC44CB}"/>
                  </a:ext>
                </a:extLst>
              </p:cNvPr>
              <p:cNvGrpSpPr/>
              <p:nvPr/>
            </p:nvGrpSpPr>
            <p:grpSpPr>
              <a:xfrm>
                <a:off x="3882571" y="988085"/>
                <a:ext cx="785020" cy="1327946"/>
                <a:chOff x="4974771" y="969035"/>
                <a:chExt cx="785020" cy="1327946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CCB72753-099D-4FAE-A0EF-352640090E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05381" y="969035"/>
                  <a:ext cx="228600" cy="0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FB9412A8-EF6A-4F4D-A145-5DA762C079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5981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8491D5F4-50B4-4069-A518-5E5A78A9F3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1126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667B9D2-B121-47B8-A152-15019C450D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0996" y="1638960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405423D5-6AE0-494F-B441-A0B480F5A2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74771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325772B4-51EB-475D-8002-2F301926E1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9916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04B7EB8E-37C9-4712-9383-8A06741532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1692" y="2296981"/>
                  <a:ext cx="228600" cy="0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15D6CAB-A58E-4AF1-9177-8609C70046A4}"/>
                </a:ext>
              </a:extLst>
            </p:cNvPr>
            <p:cNvGrpSpPr/>
            <p:nvPr/>
          </p:nvGrpSpPr>
          <p:grpSpPr>
            <a:xfrm>
              <a:off x="4787934" y="2607615"/>
              <a:ext cx="1154884" cy="1642770"/>
              <a:chOff x="3710974" y="836625"/>
              <a:chExt cx="1154884" cy="164277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3D0F39D-EA9F-4B73-BA96-AD50B843FA76}"/>
                  </a:ext>
                </a:extLst>
              </p:cNvPr>
              <p:cNvSpPr/>
              <p:nvPr/>
            </p:nvSpPr>
            <p:spPr>
              <a:xfrm>
                <a:off x="3710974" y="836625"/>
                <a:ext cx="1154884" cy="164277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A511F5E6-7250-4F7E-9220-09201E9BCD73}"/>
                  </a:ext>
                </a:extLst>
              </p:cNvPr>
              <p:cNvGrpSpPr/>
              <p:nvPr/>
            </p:nvGrpSpPr>
            <p:grpSpPr>
              <a:xfrm>
                <a:off x="3882571" y="988085"/>
                <a:ext cx="785020" cy="1327946"/>
                <a:chOff x="4974771" y="969035"/>
                <a:chExt cx="785020" cy="1327946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01ECED0D-EB51-469E-BC7F-DC21C025F9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05381" y="969035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6F9E1FAF-C573-48A0-A8EF-771E4F5B9C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5981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BB572D8F-C2E3-4DFA-8CD5-06F52A41E5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1126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B1FBEC10-7C86-49B3-8E4E-C45B33A8D4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0996" y="1638960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78DA870D-BF3F-40BE-A712-FBE5438A8C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74771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34448483-25F0-451C-8D69-739B004E85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9916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665997A1-8DC2-4768-AAF9-D04A4CA6BF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1692" y="2296981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7A8C51-7BBF-44FF-A692-FF05DB40AB33}"/>
                </a:ext>
              </a:extLst>
            </p:cNvPr>
            <p:cNvGrpSpPr/>
            <p:nvPr/>
          </p:nvGrpSpPr>
          <p:grpSpPr>
            <a:xfrm>
              <a:off x="6286534" y="2607615"/>
              <a:ext cx="1154884" cy="1642770"/>
              <a:chOff x="3710974" y="836625"/>
              <a:chExt cx="1154884" cy="164277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11ACAAE-39CA-440D-856E-B578A1A78028}"/>
                  </a:ext>
                </a:extLst>
              </p:cNvPr>
              <p:cNvSpPr/>
              <p:nvPr/>
            </p:nvSpPr>
            <p:spPr>
              <a:xfrm>
                <a:off x="3710974" y="836625"/>
                <a:ext cx="1154884" cy="164277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5E6D804A-96D3-452F-9398-F8310CB59477}"/>
                  </a:ext>
                </a:extLst>
              </p:cNvPr>
              <p:cNvGrpSpPr/>
              <p:nvPr/>
            </p:nvGrpSpPr>
            <p:grpSpPr>
              <a:xfrm>
                <a:off x="3882571" y="988085"/>
                <a:ext cx="785020" cy="1327946"/>
                <a:chOff x="4974771" y="969035"/>
                <a:chExt cx="785020" cy="1327946"/>
              </a:xfrm>
            </p:grpSpPr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87EAF320-C024-4341-906A-4FB7823143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05381" y="969035"/>
                  <a:ext cx="228600" cy="0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9E880FAC-355A-4248-9AD8-B7EAFEE658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5981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0E670BE8-BFA4-46B4-95AE-032886B3BD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1126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77B6B53D-8987-46A7-B76C-D2A196BC36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0996" y="1638960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74BD21BE-C75D-4FF3-8FF7-6A94C2430A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74771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C7413E03-0D00-4ADB-8B10-006B3DE662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9916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C93ED015-0988-4418-AD4B-A12145B729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1692" y="2296981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CC6F5BF-EAC8-4E1D-8F8F-952A3D951503}"/>
                </a:ext>
              </a:extLst>
            </p:cNvPr>
            <p:cNvGrpSpPr/>
            <p:nvPr/>
          </p:nvGrpSpPr>
          <p:grpSpPr>
            <a:xfrm>
              <a:off x="7467634" y="2607615"/>
              <a:ext cx="1154884" cy="1642770"/>
              <a:chOff x="3710974" y="836625"/>
              <a:chExt cx="1154884" cy="164277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3F21313-5D3E-415B-8961-07F711508764}"/>
                  </a:ext>
                </a:extLst>
              </p:cNvPr>
              <p:cNvSpPr/>
              <p:nvPr/>
            </p:nvSpPr>
            <p:spPr>
              <a:xfrm>
                <a:off x="3710974" y="836625"/>
                <a:ext cx="1154884" cy="164277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44395F43-31EC-43E7-BAD8-55B4DEB5EF43}"/>
                  </a:ext>
                </a:extLst>
              </p:cNvPr>
              <p:cNvGrpSpPr/>
              <p:nvPr/>
            </p:nvGrpSpPr>
            <p:grpSpPr>
              <a:xfrm>
                <a:off x="3882571" y="988085"/>
                <a:ext cx="785020" cy="1327946"/>
                <a:chOff x="4974771" y="969035"/>
                <a:chExt cx="785020" cy="1327946"/>
              </a:xfrm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3159F576-BCF4-42D7-BB5D-6E2C2966A2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05381" y="969035"/>
                  <a:ext cx="228600" cy="0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B45B1AFF-8215-40FF-B4B0-6C3D90C1D7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5981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F2D13436-DBC1-4527-B067-5BE051F99A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1126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9CE6EE19-7259-4402-9226-DEDB200C32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0996" y="1638960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AEE1B7CE-4035-4539-985E-38E7751CBC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74771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C1B82810-2009-4202-82BA-258DAEB098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9916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04D7ECEE-1BD6-4DF2-A290-B1CCDA4122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1692" y="2296981"/>
                  <a:ext cx="228600" cy="0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8BA95C0-6B51-44DD-8EA5-C4B8469B9D7A}"/>
                </a:ext>
              </a:extLst>
            </p:cNvPr>
            <p:cNvGrpSpPr/>
            <p:nvPr/>
          </p:nvGrpSpPr>
          <p:grpSpPr>
            <a:xfrm>
              <a:off x="8648734" y="2607615"/>
              <a:ext cx="1154884" cy="1642770"/>
              <a:chOff x="3710974" y="836625"/>
              <a:chExt cx="1154884" cy="164277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FC19E0D-961F-4CAD-B59B-3184C9320266}"/>
                  </a:ext>
                </a:extLst>
              </p:cNvPr>
              <p:cNvSpPr/>
              <p:nvPr/>
            </p:nvSpPr>
            <p:spPr>
              <a:xfrm>
                <a:off x="3710974" y="836625"/>
                <a:ext cx="1154884" cy="164277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2099BDE2-F24A-4680-B05B-A46376F98F77}"/>
                  </a:ext>
                </a:extLst>
              </p:cNvPr>
              <p:cNvGrpSpPr/>
              <p:nvPr/>
            </p:nvGrpSpPr>
            <p:grpSpPr>
              <a:xfrm>
                <a:off x="3882571" y="988085"/>
                <a:ext cx="785020" cy="1327946"/>
                <a:chOff x="4974771" y="969035"/>
                <a:chExt cx="785020" cy="1327946"/>
              </a:xfrm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D5AE32E-5BA7-44C2-B2AD-CF77D19DF2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05381" y="969035"/>
                  <a:ext cx="228600" cy="0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CB594F97-8D2D-49F5-AB3F-865BA95E0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5981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A2E1E421-16CF-41B2-841D-1C2B4B08BC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1126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309D49E1-6418-493C-A180-24A84FBA2F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0996" y="1638960"/>
                  <a:ext cx="228600" cy="0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CD0C40D0-BE0F-472D-95C8-A632AC9CBE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74771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F4438DE4-2A98-46AA-A943-914B22DFA3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9916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F4A50DC9-53E0-4CA4-B803-2216DE500A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1692" y="2296981"/>
                  <a:ext cx="228600" cy="0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2DE90C5-368C-494B-987A-E817BB836D4B}"/>
                </a:ext>
              </a:extLst>
            </p:cNvPr>
            <p:cNvGrpSpPr/>
            <p:nvPr/>
          </p:nvGrpSpPr>
          <p:grpSpPr>
            <a:xfrm>
              <a:off x="9829834" y="2607615"/>
              <a:ext cx="1154884" cy="1642770"/>
              <a:chOff x="3710974" y="836625"/>
              <a:chExt cx="1154884" cy="164277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4748ACA-093E-4BB2-83D6-30D4C970021E}"/>
                  </a:ext>
                </a:extLst>
              </p:cNvPr>
              <p:cNvSpPr/>
              <p:nvPr/>
            </p:nvSpPr>
            <p:spPr>
              <a:xfrm>
                <a:off x="3710974" y="836625"/>
                <a:ext cx="1154884" cy="164277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41AD45D4-DDC9-4435-B0B5-BB6840502C0B}"/>
                  </a:ext>
                </a:extLst>
              </p:cNvPr>
              <p:cNvGrpSpPr/>
              <p:nvPr/>
            </p:nvGrpSpPr>
            <p:grpSpPr>
              <a:xfrm>
                <a:off x="3882571" y="988085"/>
                <a:ext cx="785020" cy="1327946"/>
                <a:chOff x="4974771" y="969035"/>
                <a:chExt cx="785020" cy="1327946"/>
              </a:xfrm>
            </p:grpSpPr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5B9E1BC6-695D-421A-909E-BAB43D84AE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05381" y="969035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71C1B3BA-5CA4-42F4-B104-1F9B6CD331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5981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ED47EFC0-D749-4519-BD80-D093E39BC5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1126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EBD54830-5E72-4DD7-AFF7-C2A5061485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0996" y="1638960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B7C01BEC-54CE-4FE4-B999-EAA4E3FB34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74771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914DA6D3-1202-4DC8-8CED-C7E8A56FCA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9916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F365EA8A-9A20-415A-BF5D-985DCFA83E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1692" y="2296981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6BDBC360-0963-4312-A392-9864885735F4}"/>
              </a:ext>
            </a:extLst>
          </p:cNvPr>
          <p:cNvSpPr txBox="1"/>
          <p:nvPr/>
        </p:nvSpPr>
        <p:spPr>
          <a:xfrm>
            <a:off x="1386657" y="3492704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egoe UI Semibold" panose="020B0702040204020203" pitchFamily="34" charset="0"/>
                <a:cs typeface="Segoe UI Semibold" panose="020B0702040204020203" pitchFamily="34" charset="0"/>
              </a:rPr>
              <a:t>Operand A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3E7A3D7-667C-4130-BEF0-3389C6686AEE}"/>
              </a:ext>
            </a:extLst>
          </p:cNvPr>
          <p:cNvSpPr txBox="1"/>
          <p:nvPr/>
        </p:nvSpPr>
        <p:spPr>
          <a:xfrm>
            <a:off x="3763244" y="3492704"/>
            <a:ext cx="167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egoe UI Semibold" panose="020B0702040204020203" pitchFamily="34" charset="0"/>
                <a:cs typeface="Segoe UI Semibold" panose="020B0702040204020203" pitchFamily="34" charset="0"/>
              </a:rPr>
              <a:t>Operand B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2BDA3BF-13F8-4201-9EA7-D1B4F1BF503A}"/>
              </a:ext>
            </a:extLst>
          </p:cNvPr>
          <p:cNvSpPr txBox="1"/>
          <p:nvPr/>
        </p:nvSpPr>
        <p:spPr>
          <a:xfrm>
            <a:off x="9121841" y="3492704"/>
            <a:ext cx="1035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egoe UI Semibold" panose="020B0702040204020203" pitchFamily="34" charset="0"/>
                <a:cs typeface="Segoe UI Semibold" panose="020B0702040204020203" pitchFamily="34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69657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5FE02D3-69BF-4F36-B49E-6BAEDB6481F7}"/>
              </a:ext>
            </a:extLst>
          </p:cNvPr>
          <p:cNvGrpSpPr/>
          <p:nvPr/>
        </p:nvGrpSpPr>
        <p:grpSpPr>
          <a:xfrm>
            <a:off x="2372122" y="787254"/>
            <a:ext cx="1765401" cy="3526078"/>
            <a:chOff x="2682840" y="325616"/>
            <a:chExt cx="1765401" cy="3526078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E9AD0F5-893F-4924-83CB-9E1B035758B9}"/>
                </a:ext>
              </a:extLst>
            </p:cNvPr>
            <p:cNvGrpSpPr/>
            <p:nvPr/>
          </p:nvGrpSpPr>
          <p:grpSpPr>
            <a:xfrm>
              <a:off x="3266460" y="2044987"/>
              <a:ext cx="598159" cy="1719371"/>
              <a:chOff x="1729839" y="2441280"/>
              <a:chExt cx="598159" cy="13589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910F398-3461-4063-947F-0A1519D68BC7}"/>
                  </a:ext>
                </a:extLst>
              </p:cNvPr>
              <p:cNvSpPr/>
              <p:nvPr/>
            </p:nvSpPr>
            <p:spPr>
              <a:xfrm>
                <a:off x="1729839" y="2441280"/>
                <a:ext cx="91082" cy="13589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B91900C-2391-4D34-8151-F694D3732761}"/>
                  </a:ext>
                </a:extLst>
              </p:cNvPr>
              <p:cNvSpPr/>
              <p:nvPr/>
            </p:nvSpPr>
            <p:spPr>
              <a:xfrm>
                <a:off x="1752521" y="2441280"/>
                <a:ext cx="45719" cy="13589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50158F1-21B8-48D0-8058-3B97FA0CE376}"/>
                  </a:ext>
                </a:extLst>
              </p:cNvPr>
              <p:cNvSpPr/>
              <p:nvPr/>
            </p:nvSpPr>
            <p:spPr>
              <a:xfrm>
                <a:off x="1800878" y="2441280"/>
                <a:ext cx="91082" cy="13589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7912444-D200-4289-B949-6EC556E293CA}"/>
                  </a:ext>
                </a:extLst>
              </p:cNvPr>
              <p:cNvSpPr/>
              <p:nvPr/>
            </p:nvSpPr>
            <p:spPr>
              <a:xfrm>
                <a:off x="1823560" y="2441280"/>
                <a:ext cx="45719" cy="13589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09A2AC9-F08A-47F9-B5F1-AD96B3841B14}"/>
                  </a:ext>
                </a:extLst>
              </p:cNvPr>
              <p:cNvSpPr/>
              <p:nvPr/>
            </p:nvSpPr>
            <p:spPr>
              <a:xfrm>
                <a:off x="1876819" y="2441280"/>
                <a:ext cx="91082" cy="13589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18C384A-ABA4-466C-86E0-85FA83CF1367}"/>
                  </a:ext>
                </a:extLst>
              </p:cNvPr>
              <p:cNvSpPr/>
              <p:nvPr/>
            </p:nvSpPr>
            <p:spPr>
              <a:xfrm>
                <a:off x="1899501" y="2441280"/>
                <a:ext cx="45719" cy="13589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F0F7492-4040-4B95-8D7E-8592A6D08F3C}"/>
                  </a:ext>
                </a:extLst>
              </p:cNvPr>
              <p:cNvSpPr/>
              <p:nvPr/>
            </p:nvSpPr>
            <p:spPr>
              <a:xfrm>
                <a:off x="1947858" y="2441280"/>
                <a:ext cx="91082" cy="13589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9EDC6A4-FE79-493E-9ECF-49B13C7AAB1D}"/>
                  </a:ext>
                </a:extLst>
              </p:cNvPr>
              <p:cNvSpPr/>
              <p:nvPr/>
            </p:nvSpPr>
            <p:spPr>
              <a:xfrm>
                <a:off x="1970540" y="2441280"/>
                <a:ext cx="45719" cy="13589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F1CA768-0B95-4524-B0F7-7C1AC0335947}"/>
                  </a:ext>
                </a:extLst>
              </p:cNvPr>
              <p:cNvSpPr/>
              <p:nvPr/>
            </p:nvSpPr>
            <p:spPr>
              <a:xfrm>
                <a:off x="2018897" y="2441280"/>
                <a:ext cx="91082" cy="13589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FD07CF2-F59F-46F4-A1DB-9AAD80DF8868}"/>
                  </a:ext>
                </a:extLst>
              </p:cNvPr>
              <p:cNvSpPr/>
              <p:nvPr/>
            </p:nvSpPr>
            <p:spPr>
              <a:xfrm>
                <a:off x="2041579" y="2441280"/>
                <a:ext cx="45719" cy="13589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DA7306B-DE96-4C93-95F9-86AA1CD30BE0}"/>
                  </a:ext>
                </a:extLst>
              </p:cNvPr>
              <p:cNvSpPr/>
              <p:nvPr/>
            </p:nvSpPr>
            <p:spPr>
              <a:xfrm>
                <a:off x="2089936" y="2441280"/>
                <a:ext cx="91082" cy="13589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2AA8E6DF-998B-4190-9511-76466BE1FA7B}"/>
                  </a:ext>
                </a:extLst>
              </p:cNvPr>
              <p:cNvSpPr/>
              <p:nvPr/>
            </p:nvSpPr>
            <p:spPr>
              <a:xfrm>
                <a:off x="2112618" y="2441280"/>
                <a:ext cx="45719" cy="13589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63D8577-8C01-43F7-9CE4-6D0A7746242D}"/>
                  </a:ext>
                </a:extLst>
              </p:cNvPr>
              <p:cNvSpPr/>
              <p:nvPr/>
            </p:nvSpPr>
            <p:spPr>
              <a:xfrm>
                <a:off x="2165877" y="2441280"/>
                <a:ext cx="91082" cy="13589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F067233-3728-4387-BC0D-DC8047CD5F0F}"/>
                  </a:ext>
                </a:extLst>
              </p:cNvPr>
              <p:cNvSpPr/>
              <p:nvPr/>
            </p:nvSpPr>
            <p:spPr>
              <a:xfrm>
                <a:off x="2188559" y="2441280"/>
                <a:ext cx="45719" cy="13589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9E726A0-FEA3-4985-86E6-B5FAF506FC14}"/>
                  </a:ext>
                </a:extLst>
              </p:cNvPr>
              <p:cNvSpPr/>
              <p:nvPr/>
            </p:nvSpPr>
            <p:spPr>
              <a:xfrm>
                <a:off x="2236916" y="2441280"/>
                <a:ext cx="91082" cy="13589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EC06085-FABB-4A1C-81E4-D09FDF4F78B9}"/>
                  </a:ext>
                </a:extLst>
              </p:cNvPr>
              <p:cNvSpPr/>
              <p:nvPr/>
            </p:nvSpPr>
            <p:spPr>
              <a:xfrm>
                <a:off x="2259598" y="2441280"/>
                <a:ext cx="45719" cy="13589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E7C51AF-3750-4B4A-B094-1D8D45E4C918}"/>
                </a:ext>
              </a:extLst>
            </p:cNvPr>
            <p:cNvSpPr/>
            <p:nvPr/>
          </p:nvSpPr>
          <p:spPr>
            <a:xfrm>
              <a:off x="2682840" y="325616"/>
              <a:ext cx="1765401" cy="1719371"/>
            </a:xfrm>
            <a:prstGeom prst="roundRect">
              <a:avLst>
                <a:gd name="adj" fmla="val 5718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128D6E1-5B89-4117-830D-6FB39AC1132E}"/>
                </a:ext>
              </a:extLst>
            </p:cNvPr>
            <p:cNvGrpSpPr/>
            <p:nvPr/>
          </p:nvGrpSpPr>
          <p:grpSpPr>
            <a:xfrm>
              <a:off x="2764025" y="398418"/>
              <a:ext cx="1603030" cy="1573766"/>
              <a:chOff x="4438881" y="718535"/>
              <a:chExt cx="1603030" cy="1573766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DA0DDD4-CC3F-48DD-86C4-2699B05F2AF8}"/>
                  </a:ext>
                </a:extLst>
              </p:cNvPr>
              <p:cNvSpPr/>
              <p:nvPr/>
            </p:nvSpPr>
            <p:spPr>
              <a:xfrm>
                <a:off x="4438881" y="718535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1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98719D9-D6F1-47F7-A8B1-B3BC8198A87D}"/>
                  </a:ext>
                </a:extLst>
              </p:cNvPr>
              <p:cNvSpPr/>
              <p:nvPr/>
            </p:nvSpPr>
            <p:spPr>
              <a:xfrm>
                <a:off x="4853145" y="718535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2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E611CD9-0D76-4B95-8048-4280DB8B1ED2}"/>
                  </a:ext>
                </a:extLst>
              </p:cNvPr>
              <p:cNvSpPr/>
              <p:nvPr/>
            </p:nvSpPr>
            <p:spPr>
              <a:xfrm>
                <a:off x="5263712" y="718535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3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4FAA366-3013-4378-9A60-3F5237827023}"/>
                  </a:ext>
                </a:extLst>
              </p:cNvPr>
              <p:cNvSpPr/>
              <p:nvPr/>
            </p:nvSpPr>
            <p:spPr>
              <a:xfrm>
                <a:off x="5677976" y="718535"/>
                <a:ext cx="363935" cy="363935"/>
              </a:xfrm>
              <a:prstGeom prst="roundRect">
                <a:avLst>
                  <a:gd name="adj" fmla="val 29753"/>
                </a:avLst>
              </a:prstGeom>
              <a:solidFill>
                <a:srgbClr val="F0231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+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F58967F-C0ED-4D18-8509-C9A58F42D337}"/>
                  </a:ext>
                </a:extLst>
              </p:cNvPr>
              <p:cNvSpPr/>
              <p:nvPr/>
            </p:nvSpPr>
            <p:spPr>
              <a:xfrm>
                <a:off x="4438881" y="1121812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4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CCE32B94-4AA6-4976-8044-F1EA50FA0BD0}"/>
                  </a:ext>
                </a:extLst>
              </p:cNvPr>
              <p:cNvSpPr/>
              <p:nvPr/>
            </p:nvSpPr>
            <p:spPr>
              <a:xfrm>
                <a:off x="4853145" y="1121812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5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8B58BC2-1EAB-47DD-BB7E-A2F97C3B5E66}"/>
                  </a:ext>
                </a:extLst>
              </p:cNvPr>
              <p:cNvSpPr/>
              <p:nvPr/>
            </p:nvSpPr>
            <p:spPr>
              <a:xfrm>
                <a:off x="5263712" y="1121812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6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89D8885D-8B2C-41A8-A4D7-399882F391E2}"/>
                  </a:ext>
                </a:extLst>
              </p:cNvPr>
              <p:cNvSpPr/>
              <p:nvPr/>
            </p:nvSpPr>
            <p:spPr>
              <a:xfrm>
                <a:off x="5677976" y="1121812"/>
                <a:ext cx="363935" cy="363935"/>
              </a:xfrm>
              <a:prstGeom prst="roundRect">
                <a:avLst>
                  <a:gd name="adj" fmla="val 29753"/>
                </a:avLst>
              </a:prstGeom>
              <a:solidFill>
                <a:srgbClr val="F0231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−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DEB4B44E-8040-4B60-AF25-C4ADF7739C52}"/>
                  </a:ext>
                </a:extLst>
              </p:cNvPr>
              <p:cNvSpPr/>
              <p:nvPr/>
            </p:nvSpPr>
            <p:spPr>
              <a:xfrm>
                <a:off x="4438881" y="1525089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7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0E2C693F-2511-4500-94CE-96299F8C41CE}"/>
                  </a:ext>
                </a:extLst>
              </p:cNvPr>
              <p:cNvSpPr/>
              <p:nvPr/>
            </p:nvSpPr>
            <p:spPr>
              <a:xfrm>
                <a:off x="4853145" y="1525089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8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7CCA8B2B-60A7-4E5F-AA47-30E21BAFB79E}"/>
                  </a:ext>
                </a:extLst>
              </p:cNvPr>
              <p:cNvSpPr/>
              <p:nvPr/>
            </p:nvSpPr>
            <p:spPr>
              <a:xfrm>
                <a:off x="5263712" y="1525089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9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60E84B2-EDD0-404F-8803-52A7E05479DB}"/>
                  </a:ext>
                </a:extLst>
              </p:cNvPr>
              <p:cNvSpPr/>
              <p:nvPr/>
            </p:nvSpPr>
            <p:spPr>
              <a:xfrm>
                <a:off x="5677976" y="1525089"/>
                <a:ext cx="363935" cy="363935"/>
              </a:xfrm>
              <a:prstGeom prst="roundRect">
                <a:avLst>
                  <a:gd name="adj" fmla="val 29753"/>
                </a:avLst>
              </a:prstGeom>
              <a:solidFill>
                <a:srgbClr val="F0231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×</a:t>
                </a: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C49C3F5B-2CA9-45D5-8E2F-B0515FF3E05E}"/>
                  </a:ext>
                </a:extLst>
              </p:cNvPr>
              <p:cNvSpPr/>
              <p:nvPr/>
            </p:nvSpPr>
            <p:spPr>
              <a:xfrm>
                <a:off x="4438881" y="1928366"/>
                <a:ext cx="363935" cy="363935"/>
              </a:xfrm>
              <a:prstGeom prst="roundRect">
                <a:avLst>
                  <a:gd name="adj" fmla="val 29753"/>
                </a:avLst>
              </a:prstGeom>
              <a:solidFill>
                <a:srgbClr val="F0231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←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03315B19-484C-4575-B281-40C5F102A48D}"/>
                  </a:ext>
                </a:extLst>
              </p:cNvPr>
              <p:cNvSpPr/>
              <p:nvPr/>
            </p:nvSpPr>
            <p:spPr>
              <a:xfrm>
                <a:off x="4853145" y="1928366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0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5A1F2AE5-1314-410B-8483-07F7EC5C8037}"/>
                  </a:ext>
                </a:extLst>
              </p:cNvPr>
              <p:cNvSpPr/>
              <p:nvPr/>
            </p:nvSpPr>
            <p:spPr>
              <a:xfrm>
                <a:off x="5263712" y="1928366"/>
                <a:ext cx="363935" cy="363935"/>
              </a:xfrm>
              <a:prstGeom prst="roundRect">
                <a:avLst>
                  <a:gd name="adj" fmla="val 29753"/>
                </a:avLst>
              </a:prstGeom>
              <a:solidFill>
                <a:srgbClr val="F0231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#</a:t>
                </a: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E77E330D-3F43-4C81-8656-4F78E39E1E9E}"/>
                  </a:ext>
                </a:extLst>
              </p:cNvPr>
              <p:cNvSpPr/>
              <p:nvPr/>
            </p:nvSpPr>
            <p:spPr>
              <a:xfrm>
                <a:off x="5677976" y="1928366"/>
                <a:ext cx="363935" cy="363935"/>
              </a:xfrm>
              <a:prstGeom prst="roundRect">
                <a:avLst>
                  <a:gd name="adj" fmla="val 29753"/>
                </a:avLst>
              </a:prstGeom>
              <a:solidFill>
                <a:srgbClr val="F0231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=</a:t>
                </a: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8276D20-74D4-4AD9-9AF0-F8A29E568AAF}"/>
                </a:ext>
              </a:extLst>
            </p:cNvPr>
            <p:cNvSpPr/>
            <p:nvPr/>
          </p:nvSpPr>
          <p:spPr>
            <a:xfrm>
              <a:off x="3266459" y="3558396"/>
              <a:ext cx="598159" cy="2932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3173CA1-A1DA-4724-8C06-0F87DEF51636}"/>
                </a:ext>
              </a:extLst>
            </p:cNvPr>
            <p:cNvGrpSpPr/>
            <p:nvPr/>
          </p:nvGrpSpPr>
          <p:grpSpPr>
            <a:xfrm>
              <a:off x="3289142" y="3712720"/>
              <a:ext cx="552796" cy="119925"/>
              <a:chOff x="5543045" y="3503169"/>
              <a:chExt cx="552796" cy="119925"/>
            </a:xfrm>
            <a:solidFill>
              <a:schemeClr val="bg1">
                <a:lumMod val="65000"/>
              </a:schemeClr>
            </a:solidFill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3A3EF0F-59E8-4289-8CBB-B0499EA61E04}"/>
                  </a:ext>
                </a:extLst>
              </p:cNvPr>
              <p:cNvSpPr/>
              <p:nvPr/>
            </p:nvSpPr>
            <p:spPr>
              <a:xfrm>
                <a:off x="5543045" y="3503169"/>
                <a:ext cx="45719" cy="1199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F23B38B-0A69-4C41-AE87-D16498CC9B65}"/>
                  </a:ext>
                </a:extLst>
              </p:cNvPr>
              <p:cNvSpPr/>
              <p:nvPr/>
            </p:nvSpPr>
            <p:spPr>
              <a:xfrm>
                <a:off x="5614084" y="3503169"/>
                <a:ext cx="45719" cy="1199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F746EB6-A5D0-46EE-8940-54983F976856}"/>
                  </a:ext>
                </a:extLst>
              </p:cNvPr>
              <p:cNvSpPr/>
              <p:nvPr/>
            </p:nvSpPr>
            <p:spPr>
              <a:xfrm>
                <a:off x="5690025" y="3503169"/>
                <a:ext cx="45719" cy="1199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D63047F-7ED4-4141-AA81-C3833530A345}"/>
                  </a:ext>
                </a:extLst>
              </p:cNvPr>
              <p:cNvSpPr/>
              <p:nvPr/>
            </p:nvSpPr>
            <p:spPr>
              <a:xfrm>
                <a:off x="5761064" y="3503169"/>
                <a:ext cx="45719" cy="1199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B101D14-7EAE-4D94-BD06-45AD58FB4958}"/>
                  </a:ext>
                </a:extLst>
              </p:cNvPr>
              <p:cNvSpPr/>
              <p:nvPr/>
            </p:nvSpPr>
            <p:spPr>
              <a:xfrm>
                <a:off x="5832103" y="3503169"/>
                <a:ext cx="45719" cy="1199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EE7AC5A-92F9-4009-808B-66131A78EC03}"/>
                  </a:ext>
                </a:extLst>
              </p:cNvPr>
              <p:cNvSpPr/>
              <p:nvPr/>
            </p:nvSpPr>
            <p:spPr>
              <a:xfrm>
                <a:off x="5903142" y="3503169"/>
                <a:ext cx="45719" cy="1199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6D3B895-BCED-475A-99E5-E1AF0C2D120E}"/>
                  </a:ext>
                </a:extLst>
              </p:cNvPr>
              <p:cNvSpPr/>
              <p:nvPr/>
            </p:nvSpPr>
            <p:spPr>
              <a:xfrm>
                <a:off x="5979083" y="3503169"/>
                <a:ext cx="45719" cy="1199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2AA222A-2C5D-41A7-85FC-9FD5F7EE1667}"/>
                  </a:ext>
                </a:extLst>
              </p:cNvPr>
              <p:cNvSpPr/>
              <p:nvPr/>
            </p:nvSpPr>
            <p:spPr>
              <a:xfrm>
                <a:off x="6050122" y="3503169"/>
                <a:ext cx="45719" cy="1199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2B31481-943C-411C-BD2C-F5EFC87DDD3B}"/>
              </a:ext>
            </a:extLst>
          </p:cNvPr>
          <p:cNvGrpSpPr/>
          <p:nvPr/>
        </p:nvGrpSpPr>
        <p:grpSpPr>
          <a:xfrm>
            <a:off x="8258612" y="350517"/>
            <a:ext cx="3506525" cy="1719370"/>
            <a:chOff x="4893975" y="325616"/>
            <a:chExt cx="3506525" cy="171937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24E110C-347D-4348-8B3A-8FB85CB55626}"/>
                </a:ext>
              </a:extLst>
            </p:cNvPr>
            <p:cNvGrpSpPr/>
            <p:nvPr/>
          </p:nvGrpSpPr>
          <p:grpSpPr>
            <a:xfrm>
              <a:off x="4893975" y="325616"/>
              <a:ext cx="3506525" cy="1719370"/>
              <a:chOff x="7870568" y="829723"/>
              <a:chExt cx="598159" cy="293298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4830383-408F-4FF6-833C-DE3BC0779326}"/>
                  </a:ext>
                </a:extLst>
              </p:cNvPr>
              <p:cNvSpPr/>
              <p:nvPr/>
            </p:nvSpPr>
            <p:spPr>
              <a:xfrm>
                <a:off x="7870568" y="829723"/>
                <a:ext cx="598159" cy="2932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3CFB2BEB-38A0-4356-860E-94541F2AC662}"/>
                  </a:ext>
                </a:extLst>
              </p:cNvPr>
              <p:cNvGrpSpPr/>
              <p:nvPr/>
            </p:nvGrpSpPr>
            <p:grpSpPr>
              <a:xfrm>
                <a:off x="7893251" y="984047"/>
                <a:ext cx="552796" cy="119925"/>
                <a:chOff x="5543045" y="3503169"/>
                <a:chExt cx="552796" cy="119925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1D36BC45-335D-4600-A3FC-32FB11BB2254}"/>
                    </a:ext>
                  </a:extLst>
                </p:cNvPr>
                <p:cNvSpPr/>
                <p:nvPr/>
              </p:nvSpPr>
              <p:spPr>
                <a:xfrm>
                  <a:off x="5543045" y="3503169"/>
                  <a:ext cx="45719" cy="1199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6286958C-6AD7-4F08-8B38-CB0C93C968CB}"/>
                    </a:ext>
                  </a:extLst>
                </p:cNvPr>
                <p:cNvSpPr/>
                <p:nvPr/>
              </p:nvSpPr>
              <p:spPr>
                <a:xfrm>
                  <a:off x="5614084" y="3503169"/>
                  <a:ext cx="45719" cy="1199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B3B89CDD-A298-4B29-9DC0-6F92E7BE93BD}"/>
                    </a:ext>
                  </a:extLst>
                </p:cNvPr>
                <p:cNvSpPr/>
                <p:nvPr/>
              </p:nvSpPr>
              <p:spPr>
                <a:xfrm>
                  <a:off x="5690025" y="3503169"/>
                  <a:ext cx="45719" cy="1199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F657E7E-F217-485F-835B-11FD8BE6DF54}"/>
                    </a:ext>
                  </a:extLst>
                </p:cNvPr>
                <p:cNvSpPr/>
                <p:nvPr/>
              </p:nvSpPr>
              <p:spPr>
                <a:xfrm>
                  <a:off x="5761064" y="3503169"/>
                  <a:ext cx="45719" cy="1199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1F92A375-AB66-4AC8-B3F5-D7509AEBCD34}"/>
                    </a:ext>
                  </a:extLst>
                </p:cNvPr>
                <p:cNvSpPr/>
                <p:nvPr/>
              </p:nvSpPr>
              <p:spPr>
                <a:xfrm>
                  <a:off x="5832103" y="3503169"/>
                  <a:ext cx="45719" cy="1199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65B59B01-1E8B-4548-8638-285B390F8A41}"/>
                    </a:ext>
                  </a:extLst>
                </p:cNvPr>
                <p:cNvSpPr/>
                <p:nvPr/>
              </p:nvSpPr>
              <p:spPr>
                <a:xfrm>
                  <a:off x="5903142" y="3503169"/>
                  <a:ext cx="45719" cy="1199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546C6E20-7CB6-4BAD-B4CE-53EA8FDC8AA1}"/>
                    </a:ext>
                  </a:extLst>
                </p:cNvPr>
                <p:cNvSpPr/>
                <p:nvPr/>
              </p:nvSpPr>
              <p:spPr>
                <a:xfrm>
                  <a:off x="5979083" y="3503169"/>
                  <a:ext cx="45719" cy="1199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083AF774-73B7-40E7-ACC7-C13F5F6FF85A}"/>
                    </a:ext>
                  </a:extLst>
                </p:cNvPr>
                <p:cNvSpPr/>
                <p:nvPr/>
              </p:nvSpPr>
              <p:spPr>
                <a:xfrm>
                  <a:off x="6050122" y="3503169"/>
                  <a:ext cx="45719" cy="1199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3333AF0-2DD1-481C-BA1F-0B07779F4825}"/>
                </a:ext>
              </a:extLst>
            </p:cNvPr>
            <p:cNvSpPr txBox="1"/>
            <p:nvPr/>
          </p:nvSpPr>
          <p:spPr>
            <a:xfrm>
              <a:off x="4959408" y="898446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66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X1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2015EFC-F342-440C-AE71-6C98F1CFA637}"/>
                </a:ext>
              </a:extLst>
            </p:cNvPr>
            <p:cNvSpPr txBox="1"/>
            <p:nvPr/>
          </p:nvSpPr>
          <p:spPr>
            <a:xfrm>
              <a:off x="5368401" y="898446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66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X2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E65B617-0E2E-4D80-B109-1ADF7A706D7D}"/>
                </a:ext>
              </a:extLst>
            </p:cNvPr>
            <p:cNvSpPr txBox="1"/>
            <p:nvPr/>
          </p:nvSpPr>
          <p:spPr>
            <a:xfrm>
              <a:off x="5803910" y="898446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66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X3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7428742-A054-44B2-97A8-37E18DCEFE5A}"/>
                </a:ext>
              </a:extLst>
            </p:cNvPr>
            <p:cNvSpPr txBox="1"/>
            <p:nvPr/>
          </p:nvSpPr>
          <p:spPr>
            <a:xfrm>
              <a:off x="6220740" y="898446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66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X4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27E1731-F0A7-4771-AD38-EAE4FBD6EAD0}"/>
                </a:ext>
              </a:extLst>
            </p:cNvPr>
            <p:cNvSpPr txBox="1"/>
            <p:nvPr/>
          </p:nvSpPr>
          <p:spPr>
            <a:xfrm>
              <a:off x="6640446" y="898446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B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Y1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8449CB9-5080-40A7-BF98-18BE9AF95330}"/>
                </a:ext>
              </a:extLst>
            </p:cNvPr>
            <p:cNvSpPr txBox="1"/>
            <p:nvPr/>
          </p:nvSpPr>
          <p:spPr>
            <a:xfrm>
              <a:off x="7048548" y="898446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B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Y2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46B14AC-C781-4AB3-A45C-C81E6E9F14DB}"/>
                </a:ext>
              </a:extLst>
            </p:cNvPr>
            <p:cNvSpPr txBox="1"/>
            <p:nvPr/>
          </p:nvSpPr>
          <p:spPr>
            <a:xfrm>
              <a:off x="7501546" y="898446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B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Y3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8DFF2A4-0B95-4877-9FD4-547FC4BDFF28}"/>
                </a:ext>
              </a:extLst>
            </p:cNvPr>
            <p:cNvSpPr txBox="1"/>
            <p:nvPr/>
          </p:nvSpPr>
          <p:spPr>
            <a:xfrm>
              <a:off x="7910560" y="898446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B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Y4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FDF8112-0ECB-4219-A800-65D466AA931F}"/>
              </a:ext>
            </a:extLst>
          </p:cNvPr>
          <p:cNvGrpSpPr/>
          <p:nvPr/>
        </p:nvGrpSpPr>
        <p:grpSpPr>
          <a:xfrm>
            <a:off x="5405957" y="967034"/>
            <a:ext cx="1828800" cy="1203745"/>
            <a:chOff x="5355006" y="3060700"/>
            <a:chExt cx="2496095" cy="1203745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68BC0D9-17EA-4A98-8017-CFD1873654FD}"/>
                </a:ext>
              </a:extLst>
            </p:cNvPr>
            <p:cNvCxnSpPr/>
            <p:nvPr/>
          </p:nvCxnSpPr>
          <p:spPr>
            <a:xfrm>
              <a:off x="5355006" y="3060700"/>
              <a:ext cx="2496095" cy="0"/>
            </a:xfrm>
            <a:prstGeom prst="line">
              <a:avLst/>
            </a:prstGeom>
            <a:ln w="63500" cap="rnd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DE290C4-5B3F-4AEF-921A-9945187115E3}"/>
                </a:ext>
              </a:extLst>
            </p:cNvPr>
            <p:cNvCxnSpPr/>
            <p:nvPr/>
          </p:nvCxnSpPr>
          <p:spPr>
            <a:xfrm>
              <a:off x="5355006" y="3461948"/>
              <a:ext cx="2496095" cy="0"/>
            </a:xfrm>
            <a:prstGeom prst="line">
              <a:avLst/>
            </a:prstGeom>
            <a:ln w="63500" cap="rnd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F0411CE-BC4C-4D86-9D11-62A99FF0A8F0}"/>
                </a:ext>
              </a:extLst>
            </p:cNvPr>
            <p:cNvCxnSpPr/>
            <p:nvPr/>
          </p:nvCxnSpPr>
          <p:spPr>
            <a:xfrm>
              <a:off x="5355006" y="3863196"/>
              <a:ext cx="2496095" cy="0"/>
            </a:xfrm>
            <a:prstGeom prst="line">
              <a:avLst/>
            </a:prstGeom>
            <a:ln w="63500" cap="rnd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C07EC70-A393-4A78-8AE7-BF9F12B21A24}"/>
                </a:ext>
              </a:extLst>
            </p:cNvPr>
            <p:cNvCxnSpPr/>
            <p:nvPr/>
          </p:nvCxnSpPr>
          <p:spPr>
            <a:xfrm>
              <a:off x="5355006" y="4264445"/>
              <a:ext cx="2496095" cy="0"/>
            </a:xfrm>
            <a:prstGeom prst="line">
              <a:avLst/>
            </a:prstGeom>
            <a:ln w="63500" cap="rnd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62FD6A1-FF66-4838-9A9E-3554ED889050}"/>
              </a:ext>
            </a:extLst>
          </p:cNvPr>
          <p:cNvGrpSpPr/>
          <p:nvPr/>
        </p:nvGrpSpPr>
        <p:grpSpPr>
          <a:xfrm rot="5400000">
            <a:off x="5539963" y="1099782"/>
            <a:ext cx="1828800" cy="1203745"/>
            <a:chOff x="5355006" y="3060700"/>
            <a:chExt cx="2496095" cy="1203745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4D28284-9C23-468F-B6B8-904DD9F80E3F}"/>
                </a:ext>
              </a:extLst>
            </p:cNvPr>
            <p:cNvCxnSpPr/>
            <p:nvPr/>
          </p:nvCxnSpPr>
          <p:spPr>
            <a:xfrm>
              <a:off x="5355006" y="3060700"/>
              <a:ext cx="2496095" cy="0"/>
            </a:xfrm>
            <a:prstGeom prst="line">
              <a:avLst/>
            </a:prstGeom>
            <a:ln w="635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B361383-143C-4B31-A974-4FD57E92DFD2}"/>
                </a:ext>
              </a:extLst>
            </p:cNvPr>
            <p:cNvCxnSpPr/>
            <p:nvPr/>
          </p:nvCxnSpPr>
          <p:spPr>
            <a:xfrm>
              <a:off x="5355006" y="3461948"/>
              <a:ext cx="2496095" cy="0"/>
            </a:xfrm>
            <a:prstGeom prst="line">
              <a:avLst/>
            </a:prstGeom>
            <a:ln w="635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2567293-4562-48E6-BABC-1228202A8453}"/>
                </a:ext>
              </a:extLst>
            </p:cNvPr>
            <p:cNvCxnSpPr/>
            <p:nvPr/>
          </p:nvCxnSpPr>
          <p:spPr>
            <a:xfrm>
              <a:off x="5355006" y="3863196"/>
              <a:ext cx="2496095" cy="0"/>
            </a:xfrm>
            <a:prstGeom prst="line">
              <a:avLst/>
            </a:prstGeom>
            <a:ln w="635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5FE655D-6F18-4B16-BAF3-A35F9CF32732}"/>
                </a:ext>
              </a:extLst>
            </p:cNvPr>
            <p:cNvCxnSpPr/>
            <p:nvPr/>
          </p:nvCxnSpPr>
          <p:spPr>
            <a:xfrm>
              <a:off x="5355006" y="4264445"/>
              <a:ext cx="2496095" cy="0"/>
            </a:xfrm>
            <a:prstGeom prst="line">
              <a:avLst/>
            </a:prstGeom>
            <a:ln w="635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Oval 118">
            <a:extLst>
              <a:ext uri="{FF2B5EF4-FFF2-40B4-BE49-F238E27FC236}">
                <a16:creationId xmlns:a16="http://schemas.microsoft.com/office/drawing/2014/main" id="{3DB8D41C-F2BF-43E9-8114-5F5140110185}"/>
              </a:ext>
            </a:extLst>
          </p:cNvPr>
          <p:cNvSpPr/>
          <p:nvPr/>
        </p:nvSpPr>
        <p:spPr>
          <a:xfrm>
            <a:off x="5756962" y="870247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668D41F-FE16-42F3-B205-510D3F317F44}"/>
              </a:ext>
            </a:extLst>
          </p:cNvPr>
          <p:cNvSpPr/>
          <p:nvPr/>
        </p:nvSpPr>
        <p:spPr>
          <a:xfrm>
            <a:off x="6158210" y="870247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070E8832-AF1C-4F01-B065-D162DE66D547}"/>
              </a:ext>
            </a:extLst>
          </p:cNvPr>
          <p:cNvSpPr/>
          <p:nvPr/>
        </p:nvSpPr>
        <p:spPr>
          <a:xfrm>
            <a:off x="6559457" y="870247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EEF8F2CF-6092-4918-AA70-47F1F94613E2}"/>
              </a:ext>
            </a:extLst>
          </p:cNvPr>
          <p:cNvSpPr/>
          <p:nvPr/>
        </p:nvSpPr>
        <p:spPr>
          <a:xfrm>
            <a:off x="6959065" y="870247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6184DE1-25A6-4608-9878-68B7D5A21CF6}"/>
              </a:ext>
            </a:extLst>
          </p:cNvPr>
          <p:cNvSpPr/>
          <p:nvPr/>
        </p:nvSpPr>
        <p:spPr>
          <a:xfrm>
            <a:off x="5756962" y="1271494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68EA8C8-B6E9-4297-95DE-3C5B79306979}"/>
              </a:ext>
            </a:extLst>
          </p:cNvPr>
          <p:cNvSpPr/>
          <p:nvPr/>
        </p:nvSpPr>
        <p:spPr>
          <a:xfrm>
            <a:off x="6158210" y="1271494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0EA17838-B081-442C-8F8F-1B6B9A54D7D3}"/>
              </a:ext>
            </a:extLst>
          </p:cNvPr>
          <p:cNvSpPr/>
          <p:nvPr/>
        </p:nvSpPr>
        <p:spPr>
          <a:xfrm>
            <a:off x="6559457" y="1271494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EB31220B-FAF1-4AF4-8CFC-A4B4B4A7FD84}"/>
              </a:ext>
            </a:extLst>
          </p:cNvPr>
          <p:cNvSpPr/>
          <p:nvPr/>
        </p:nvSpPr>
        <p:spPr>
          <a:xfrm>
            <a:off x="6959065" y="1271494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EB38896-060B-4B96-9FE6-B73A650E1105}"/>
              </a:ext>
            </a:extLst>
          </p:cNvPr>
          <p:cNvSpPr/>
          <p:nvPr/>
        </p:nvSpPr>
        <p:spPr>
          <a:xfrm>
            <a:off x="5756962" y="1672164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FB1DF867-23E8-4D92-8DB9-0A3B1FB7475F}"/>
              </a:ext>
            </a:extLst>
          </p:cNvPr>
          <p:cNvSpPr/>
          <p:nvPr/>
        </p:nvSpPr>
        <p:spPr>
          <a:xfrm>
            <a:off x="6158210" y="1672164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22DCD5F3-B1E2-474E-AAB6-96826A509F32}"/>
              </a:ext>
            </a:extLst>
          </p:cNvPr>
          <p:cNvSpPr/>
          <p:nvPr/>
        </p:nvSpPr>
        <p:spPr>
          <a:xfrm>
            <a:off x="6559457" y="1672164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03A99809-C603-4039-B85D-5791E543FFA9}"/>
              </a:ext>
            </a:extLst>
          </p:cNvPr>
          <p:cNvSpPr/>
          <p:nvPr/>
        </p:nvSpPr>
        <p:spPr>
          <a:xfrm>
            <a:off x="6959065" y="1672164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A9F50005-BD35-4303-9B02-4D70279ED218}"/>
              </a:ext>
            </a:extLst>
          </p:cNvPr>
          <p:cNvSpPr/>
          <p:nvPr/>
        </p:nvSpPr>
        <p:spPr>
          <a:xfrm>
            <a:off x="5756962" y="2074671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FBCBDB78-4BF9-4808-8CF1-664B6DEB4BC1}"/>
              </a:ext>
            </a:extLst>
          </p:cNvPr>
          <p:cNvSpPr/>
          <p:nvPr/>
        </p:nvSpPr>
        <p:spPr>
          <a:xfrm>
            <a:off x="6158210" y="2074671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6E65DB55-6DD1-4A77-8159-4FB9F6C2CA22}"/>
              </a:ext>
            </a:extLst>
          </p:cNvPr>
          <p:cNvSpPr/>
          <p:nvPr/>
        </p:nvSpPr>
        <p:spPr>
          <a:xfrm>
            <a:off x="6559457" y="2074671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3CF99F45-FE93-43AB-AC40-5746911FC173}"/>
              </a:ext>
            </a:extLst>
          </p:cNvPr>
          <p:cNvSpPr/>
          <p:nvPr/>
        </p:nvSpPr>
        <p:spPr>
          <a:xfrm>
            <a:off x="6959065" y="2074671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B3FB936-39A5-4D96-AEC4-3E1862EC18DC}"/>
              </a:ext>
            </a:extLst>
          </p:cNvPr>
          <p:cNvSpPr txBox="1"/>
          <p:nvPr/>
        </p:nvSpPr>
        <p:spPr>
          <a:xfrm>
            <a:off x="4993285" y="73586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66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X1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49D22D8-4E18-4653-AC23-08DEF90C90DA}"/>
              </a:ext>
            </a:extLst>
          </p:cNvPr>
          <p:cNvSpPr txBox="1"/>
          <p:nvPr/>
        </p:nvSpPr>
        <p:spPr>
          <a:xfrm>
            <a:off x="4993285" y="113711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66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X2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7EACCF1-D4DC-4176-AB32-2D8A557D344B}"/>
              </a:ext>
            </a:extLst>
          </p:cNvPr>
          <p:cNvSpPr txBox="1"/>
          <p:nvPr/>
        </p:nvSpPr>
        <p:spPr>
          <a:xfrm>
            <a:off x="4993285" y="153245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66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X3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9490509-5DDE-4EEF-A3B0-00B9821DED23}"/>
              </a:ext>
            </a:extLst>
          </p:cNvPr>
          <p:cNvSpPr txBox="1"/>
          <p:nvPr/>
        </p:nvSpPr>
        <p:spPr>
          <a:xfrm>
            <a:off x="4993285" y="193500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66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X4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679AD8E-1D99-4EB7-8B68-E915F113BFEB}"/>
              </a:ext>
            </a:extLst>
          </p:cNvPr>
          <p:cNvSpPr txBox="1"/>
          <p:nvPr/>
        </p:nvSpPr>
        <p:spPr>
          <a:xfrm>
            <a:off x="5647984" y="260655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Y1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58A0E74-4982-4251-9891-E6411B99FE29}"/>
              </a:ext>
            </a:extLst>
          </p:cNvPr>
          <p:cNvSpPr txBox="1"/>
          <p:nvPr/>
        </p:nvSpPr>
        <p:spPr>
          <a:xfrm>
            <a:off x="6030761" y="260655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Y2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683FA16-DBDC-468A-B279-68F1E0ADD2AB}"/>
              </a:ext>
            </a:extLst>
          </p:cNvPr>
          <p:cNvSpPr txBox="1"/>
          <p:nvPr/>
        </p:nvSpPr>
        <p:spPr>
          <a:xfrm>
            <a:off x="6436883" y="260655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Y3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2B621B3-2303-4A6F-8325-BD42DC3F3F60}"/>
              </a:ext>
            </a:extLst>
          </p:cNvPr>
          <p:cNvSpPr txBox="1"/>
          <p:nvPr/>
        </p:nvSpPr>
        <p:spPr>
          <a:xfrm>
            <a:off x="6833260" y="260587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Y4</a:t>
            </a:r>
          </a:p>
        </p:txBody>
      </p:sp>
    </p:spTree>
    <p:extLst>
      <p:ext uri="{BB962C8B-B14F-4D97-AF65-F5344CB8AC3E}">
        <p14:creationId xmlns:p14="http://schemas.microsoft.com/office/powerpoint/2010/main" val="2454064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37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Semibold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Matias Vázquez Piñón</dc:creator>
  <cp:lastModifiedBy>Matias Vázquez Piñón</cp:lastModifiedBy>
  <cp:revision>15</cp:revision>
  <dcterms:created xsi:type="dcterms:W3CDTF">2021-03-14T07:24:27Z</dcterms:created>
  <dcterms:modified xsi:type="dcterms:W3CDTF">2021-03-14T22:45:48Z</dcterms:modified>
</cp:coreProperties>
</file>