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BF041-CE2C-EE44-EDAF-0C4E51E74C5B}" v="982" dt="2021-06-22T21:49:03.985"/>
    <p1510:client id="{15488207-F582-7678-E973-AF715E81D709}" v="877" dt="2021-06-22T21:47:03.449"/>
    <p1510:client id="{9E68DE27-2727-A135-6D1C-41CB79C11966}" v="273" dt="2021-06-22T21:41:30.568"/>
    <p1510:client id="{B05A30CF-7C59-698B-B4CE-4AC2E04905D8}" v="304" dt="2021-06-22T21:41:13.356"/>
    <p1510:client id="{B0F13D23-10CE-62F7-206D-A26EF7B6BF72}" v="1071" dt="2021-06-22T21:54:40.388"/>
    <p1510:client id="{CFE0BC18-A5D1-4662-9808-C8752CEC891C}" v="1646" dt="2021-06-22T22:00:32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9b52c880c5da5dfd259a331587a931f73a75355f94317c1171f226852520c74f::" providerId="AD" clId="Web-{109BF041-CE2C-EE44-EDAF-0C4E51E74C5B}"/>
    <pc:docChg chg="modSld">
      <pc:chgData name="Usuario invitado" userId="S::urn:spo:anon#9b52c880c5da5dfd259a331587a931f73a75355f94317c1171f226852520c74f::" providerId="AD" clId="Web-{109BF041-CE2C-EE44-EDAF-0C4E51E74C5B}" dt="2021-06-22T21:49:01.689" v="513" actId="20577"/>
      <pc:docMkLst>
        <pc:docMk/>
      </pc:docMkLst>
      <pc:sldChg chg="modSp">
        <pc:chgData name="Usuario invitado" userId="S::urn:spo:anon#9b52c880c5da5dfd259a331587a931f73a75355f94317c1171f226852520c74f::" providerId="AD" clId="Web-{109BF041-CE2C-EE44-EDAF-0C4E51E74C5B}" dt="2021-06-22T21:28:19.341" v="203" actId="20577"/>
        <pc:sldMkLst>
          <pc:docMk/>
          <pc:sldMk cId="119109116" sldId="257"/>
        </pc:sldMkLst>
        <pc:spChg chg="mod">
          <ac:chgData name="Usuario invitado" userId="S::urn:spo:anon#9b52c880c5da5dfd259a331587a931f73a75355f94317c1171f226852520c74f::" providerId="AD" clId="Web-{109BF041-CE2C-EE44-EDAF-0C4E51E74C5B}" dt="2021-06-22T21:28:19.341" v="203" actId="20577"/>
          <ac:spMkLst>
            <pc:docMk/>
            <pc:sldMk cId="119109116" sldId="257"/>
            <ac:spMk id="3" creationId="{CF1FBA05-3880-486A-B918-F63EB812795A}"/>
          </ac:spMkLst>
        </pc:spChg>
      </pc:sldChg>
      <pc:sldChg chg="addSp delSp modSp">
        <pc:chgData name="Usuario invitado" userId="S::urn:spo:anon#9b52c880c5da5dfd259a331587a931f73a75355f94317c1171f226852520c74f::" providerId="AD" clId="Web-{109BF041-CE2C-EE44-EDAF-0C4E51E74C5B}" dt="2021-06-22T21:32:41.896" v="292" actId="1076"/>
        <pc:sldMkLst>
          <pc:docMk/>
          <pc:sldMk cId="3679588351" sldId="258"/>
        </pc:sldMkLst>
        <pc:spChg chg="del mod">
          <ac:chgData name="Usuario invitado" userId="S::urn:spo:anon#9b52c880c5da5dfd259a331587a931f73a75355f94317c1171f226852520c74f::" providerId="AD" clId="Web-{109BF041-CE2C-EE44-EDAF-0C4E51E74C5B}" dt="2021-06-22T21:31:23.518" v="277"/>
          <ac:spMkLst>
            <pc:docMk/>
            <pc:sldMk cId="3679588351" sldId="258"/>
            <ac:spMk id="3" creationId="{74903769-C7EA-4110-A602-744BD3E74346}"/>
          </ac:spMkLst>
        </pc:spChg>
        <pc:graphicFrameChg chg="add del">
          <ac:chgData name="Usuario invitado" userId="S::urn:spo:anon#9b52c880c5da5dfd259a331587a931f73a75355f94317c1171f226852520c74f::" providerId="AD" clId="Web-{109BF041-CE2C-EE44-EDAF-0C4E51E74C5B}" dt="2021-06-22T21:29:32.921" v="230"/>
          <ac:graphicFrameMkLst>
            <pc:docMk/>
            <pc:sldMk cId="3679588351" sldId="258"/>
            <ac:graphicFrameMk id="5" creationId="{87B2665A-75CD-4AB6-AB13-96C0225410BE}"/>
          </ac:graphicFrameMkLst>
        </pc:graphicFrameChg>
        <pc:graphicFrameChg chg="add mod modGraphic">
          <ac:chgData name="Usuario invitado" userId="S::urn:spo:anon#9b52c880c5da5dfd259a331587a931f73a75355f94317c1171f226852520c74f::" providerId="AD" clId="Web-{109BF041-CE2C-EE44-EDAF-0C4E51E74C5B}" dt="2021-06-22T21:32:18.848" v="284" actId="1076"/>
          <ac:graphicFrameMkLst>
            <pc:docMk/>
            <pc:sldMk cId="3679588351" sldId="258"/>
            <ac:graphicFrameMk id="7" creationId="{6AF74A2B-733A-4501-A399-B8F05FD7EC19}"/>
          </ac:graphicFrameMkLst>
        </pc:graphicFrameChg>
        <pc:picChg chg="add del mod">
          <ac:chgData name="Usuario invitado" userId="S::urn:spo:anon#9b52c880c5da5dfd259a331587a931f73a75355f94317c1171f226852520c74f::" providerId="AD" clId="Web-{109BF041-CE2C-EE44-EDAF-0C4E51E74C5B}" dt="2021-06-22T21:32:05.988" v="283"/>
          <ac:picMkLst>
            <pc:docMk/>
            <pc:sldMk cId="3679588351" sldId="258"/>
            <ac:picMk id="8" creationId="{41D3F3D6-33FD-487E-BB7E-25643590ABD9}"/>
          </ac:picMkLst>
        </pc:picChg>
        <pc:picChg chg="add mod">
          <ac:chgData name="Usuario invitado" userId="S::urn:spo:anon#9b52c880c5da5dfd259a331587a931f73a75355f94317c1171f226852520c74f::" providerId="AD" clId="Web-{109BF041-CE2C-EE44-EDAF-0C4E51E74C5B}" dt="2021-06-22T21:32:41.896" v="292" actId="1076"/>
          <ac:picMkLst>
            <pc:docMk/>
            <pc:sldMk cId="3679588351" sldId="258"/>
            <ac:picMk id="9" creationId="{F86DB529-A665-4680-9078-84ADCDAACE7C}"/>
          </ac:picMkLst>
        </pc:picChg>
      </pc:sldChg>
      <pc:sldChg chg="modSp">
        <pc:chgData name="Usuario invitado" userId="S::urn:spo:anon#9b52c880c5da5dfd259a331587a931f73a75355f94317c1171f226852520c74f::" providerId="AD" clId="Web-{109BF041-CE2C-EE44-EDAF-0C4E51E74C5B}" dt="2021-06-22T21:24:04.272" v="1" actId="1076"/>
        <pc:sldMkLst>
          <pc:docMk/>
          <pc:sldMk cId="1488653962" sldId="259"/>
        </pc:sldMkLst>
        <pc:picChg chg="mod">
          <ac:chgData name="Usuario invitado" userId="S::urn:spo:anon#9b52c880c5da5dfd259a331587a931f73a75355f94317c1171f226852520c74f::" providerId="AD" clId="Web-{109BF041-CE2C-EE44-EDAF-0C4E51E74C5B}" dt="2021-06-22T21:24:04.272" v="1" actId="1076"/>
          <ac:picMkLst>
            <pc:docMk/>
            <pc:sldMk cId="1488653962" sldId="259"/>
            <ac:picMk id="5" creationId="{0EA6B3FB-C851-4144-9047-1380C8D02671}"/>
          </ac:picMkLst>
        </pc:picChg>
      </pc:sldChg>
      <pc:sldChg chg="modSp">
        <pc:chgData name="Usuario invitado" userId="S::urn:spo:anon#9b52c880c5da5dfd259a331587a931f73a75355f94317c1171f226852520c74f::" providerId="AD" clId="Web-{109BF041-CE2C-EE44-EDAF-0C4E51E74C5B}" dt="2021-06-22T21:33:37.428" v="297" actId="20577"/>
        <pc:sldMkLst>
          <pc:docMk/>
          <pc:sldMk cId="1097557177" sldId="261"/>
        </pc:sldMkLst>
        <pc:spChg chg="mod">
          <ac:chgData name="Usuario invitado" userId="S::urn:spo:anon#9b52c880c5da5dfd259a331587a931f73a75355f94317c1171f226852520c74f::" providerId="AD" clId="Web-{109BF041-CE2C-EE44-EDAF-0C4E51E74C5B}" dt="2021-06-22T21:33:37.428" v="297" actId="20577"/>
          <ac:spMkLst>
            <pc:docMk/>
            <pc:sldMk cId="1097557177" sldId="261"/>
            <ac:spMk id="2" creationId="{F8148AEF-AAA4-4506-B9EA-987108511667}"/>
          </ac:spMkLst>
        </pc:spChg>
        <pc:graphicFrameChg chg="mod modGraphic">
          <ac:chgData name="Usuario invitado" userId="S::urn:spo:anon#9b52c880c5da5dfd259a331587a931f73a75355f94317c1171f226852520c74f::" providerId="AD" clId="Web-{109BF041-CE2C-EE44-EDAF-0C4E51E74C5B}" dt="2021-06-22T21:33:29.241" v="295"/>
          <ac:graphicFrameMkLst>
            <pc:docMk/>
            <pc:sldMk cId="1097557177" sldId="261"/>
            <ac:graphicFrameMk id="38" creationId="{5207A769-DBEA-49D5-AB33-02662ACB26FF}"/>
          </ac:graphicFrameMkLst>
        </pc:graphicFrameChg>
      </pc:sldChg>
      <pc:sldChg chg="modSp">
        <pc:chgData name="Usuario invitado" userId="S::urn:spo:anon#9b52c880c5da5dfd259a331587a931f73a75355f94317c1171f226852520c74f::" providerId="AD" clId="Web-{109BF041-CE2C-EE44-EDAF-0C4E51E74C5B}" dt="2021-06-22T21:49:01.689" v="513" actId="20577"/>
        <pc:sldMkLst>
          <pc:docMk/>
          <pc:sldMk cId="1815607934" sldId="262"/>
        </pc:sldMkLst>
        <pc:spChg chg="mod">
          <ac:chgData name="Usuario invitado" userId="S::urn:spo:anon#9b52c880c5da5dfd259a331587a931f73a75355f94317c1171f226852520c74f::" providerId="AD" clId="Web-{109BF041-CE2C-EE44-EDAF-0C4E51E74C5B}" dt="2021-06-22T21:42:53.428" v="384" actId="20577"/>
          <ac:spMkLst>
            <pc:docMk/>
            <pc:sldMk cId="1815607934" sldId="262"/>
            <ac:spMk id="2" creationId="{CA8EE47A-2642-4002-BBC5-28234AB4DC6F}"/>
          </ac:spMkLst>
        </pc:spChg>
        <pc:spChg chg="mod">
          <ac:chgData name="Usuario invitado" userId="S::urn:spo:anon#9b52c880c5da5dfd259a331587a931f73a75355f94317c1171f226852520c74f::" providerId="AD" clId="Web-{109BF041-CE2C-EE44-EDAF-0C4E51E74C5B}" dt="2021-06-22T21:43:02.632" v="399" actId="20577"/>
          <ac:spMkLst>
            <pc:docMk/>
            <pc:sldMk cId="1815607934" sldId="262"/>
            <ac:spMk id="3" creationId="{3E030C79-CE84-4A54-9D87-18C1207EB1CE}"/>
          </ac:spMkLst>
        </pc:spChg>
        <pc:spChg chg="mod">
          <ac:chgData name="Usuario invitado" userId="S::urn:spo:anon#9b52c880c5da5dfd259a331587a931f73a75355f94317c1171f226852520c74f::" providerId="AD" clId="Web-{109BF041-CE2C-EE44-EDAF-0C4E51E74C5B}" dt="2021-06-22T21:49:01.689" v="513" actId="20577"/>
          <ac:spMkLst>
            <pc:docMk/>
            <pc:sldMk cId="1815607934" sldId="262"/>
            <ac:spMk id="7" creationId="{E421DF35-7358-451D-8117-8A3700303109}"/>
          </ac:spMkLst>
        </pc:spChg>
        <pc:graphicFrameChg chg="mod modGraphic">
          <ac:chgData name="Usuario invitado" userId="S::urn:spo:anon#9b52c880c5da5dfd259a331587a931f73a75355f94317c1171f226852520c74f::" providerId="AD" clId="Web-{109BF041-CE2C-EE44-EDAF-0C4E51E74C5B}" dt="2021-06-22T21:46:42.591" v="486"/>
          <ac:graphicFrameMkLst>
            <pc:docMk/>
            <pc:sldMk cId="1815607934" sldId="262"/>
            <ac:graphicFrameMk id="5" creationId="{F1947905-C3E6-44BB-8D12-81FD9E9C82DF}"/>
          </ac:graphicFrameMkLst>
        </pc:graphicFrameChg>
      </pc:sldChg>
      <pc:sldChg chg="modSp">
        <pc:chgData name="Usuario invitado" userId="S::urn:spo:anon#9b52c880c5da5dfd259a331587a931f73a75355f94317c1171f226852520c74f::" providerId="AD" clId="Web-{109BF041-CE2C-EE44-EDAF-0C4E51E74C5B}" dt="2021-06-22T21:36:52.059" v="338"/>
        <pc:sldMkLst>
          <pc:docMk/>
          <pc:sldMk cId="1131440213" sldId="263"/>
        </pc:sldMkLst>
        <pc:spChg chg="mod">
          <ac:chgData name="Usuario invitado" userId="S::urn:spo:anon#9b52c880c5da5dfd259a331587a931f73a75355f94317c1171f226852520c74f::" providerId="AD" clId="Web-{109BF041-CE2C-EE44-EDAF-0C4E51E74C5B}" dt="2021-06-22T21:29:10.483" v="228" actId="20577"/>
          <ac:spMkLst>
            <pc:docMk/>
            <pc:sldMk cId="1131440213" sldId="263"/>
            <ac:spMk id="2" creationId="{F19943B3-83CB-4473-9271-1A480B989B6B}"/>
          </ac:spMkLst>
        </pc:spChg>
        <pc:spChg chg="mod">
          <ac:chgData name="Usuario invitado" userId="S::urn:spo:anon#9b52c880c5da5dfd259a331587a931f73a75355f94317c1171f226852520c74f::" providerId="AD" clId="Web-{109BF041-CE2C-EE44-EDAF-0C4E51E74C5B}" dt="2021-06-22T21:36:42.965" v="332" actId="20577"/>
          <ac:spMkLst>
            <pc:docMk/>
            <pc:sldMk cId="1131440213" sldId="263"/>
            <ac:spMk id="7" creationId="{D2B00917-998A-4F44-A689-85973C99729F}"/>
          </ac:spMkLst>
        </pc:spChg>
        <pc:graphicFrameChg chg="mod modGraphic">
          <ac:chgData name="Usuario invitado" userId="S::urn:spo:anon#9b52c880c5da5dfd259a331587a931f73a75355f94317c1171f226852520c74f::" providerId="AD" clId="Web-{109BF041-CE2C-EE44-EDAF-0C4E51E74C5B}" dt="2021-06-22T21:36:52.059" v="338"/>
          <ac:graphicFrameMkLst>
            <pc:docMk/>
            <pc:sldMk cId="1131440213" sldId="263"/>
            <ac:graphicFrameMk id="6" creationId="{E562C02A-30CB-4D73-802D-1F48D05EF402}"/>
          </ac:graphicFrameMkLst>
        </pc:graphicFrameChg>
      </pc:sldChg>
    </pc:docChg>
  </pc:docChgLst>
  <pc:docChgLst>
    <pc:chgData name="Usuario invitado" userId="S::urn:spo:anon#9b52c880c5da5dfd259a331587a931f73a75355f94317c1171f226852520c74f::" providerId="AD" clId="Web-{15488207-F582-7678-E973-AF715E81D709}"/>
    <pc:docChg chg="modSld">
      <pc:chgData name="Usuario invitado" userId="S::urn:spo:anon#9b52c880c5da5dfd259a331587a931f73a75355f94317c1171f226852520c74f::" providerId="AD" clId="Web-{15488207-F582-7678-E973-AF715E81D709}" dt="2021-06-22T21:46:58.965" v="777" actId="20577"/>
      <pc:docMkLst>
        <pc:docMk/>
      </pc:docMkLst>
      <pc:sldChg chg="modSp">
        <pc:chgData name="Usuario invitado" userId="S::urn:spo:anon#9b52c880c5da5dfd259a331587a931f73a75355f94317c1171f226852520c74f::" providerId="AD" clId="Web-{15488207-F582-7678-E973-AF715E81D709}" dt="2021-06-22T21:29:00.073" v="592"/>
        <pc:sldMkLst>
          <pc:docMk/>
          <pc:sldMk cId="1353811981" sldId="260"/>
        </pc:sldMkLst>
        <pc:graphicFrameChg chg="mod modGraphic">
          <ac:chgData name="Usuario invitado" userId="S::urn:spo:anon#9b52c880c5da5dfd259a331587a931f73a75355f94317c1171f226852520c74f::" providerId="AD" clId="Web-{15488207-F582-7678-E973-AF715E81D709}" dt="2021-06-22T21:29:00.073" v="592"/>
          <ac:graphicFrameMkLst>
            <pc:docMk/>
            <pc:sldMk cId="1353811981" sldId="260"/>
            <ac:graphicFrameMk id="4" creationId="{BE42E858-18C5-4248-B0E9-F55B44BB6DF1}"/>
          </ac:graphicFrameMkLst>
        </pc:graphicFrameChg>
      </pc:sldChg>
      <pc:sldChg chg="modSp">
        <pc:chgData name="Usuario invitado" userId="S::urn:spo:anon#9b52c880c5da5dfd259a331587a931f73a75355f94317c1171f226852520c74f::" providerId="AD" clId="Web-{15488207-F582-7678-E973-AF715E81D709}" dt="2021-06-22T21:46:58.965" v="777" actId="20577"/>
        <pc:sldMkLst>
          <pc:docMk/>
          <pc:sldMk cId="1815607934" sldId="262"/>
        </pc:sldMkLst>
        <pc:spChg chg="mod">
          <ac:chgData name="Usuario invitado" userId="S::urn:spo:anon#9b52c880c5da5dfd259a331587a931f73a75355f94317c1171f226852520c74f::" providerId="AD" clId="Web-{15488207-F582-7678-E973-AF715E81D709}" dt="2021-06-22T21:46:58.965" v="777" actId="20577"/>
          <ac:spMkLst>
            <pc:docMk/>
            <pc:sldMk cId="1815607934" sldId="262"/>
            <ac:spMk id="2" creationId="{CA8EE47A-2642-4002-BBC5-28234AB4DC6F}"/>
          </ac:spMkLst>
        </pc:spChg>
        <pc:spChg chg="mod">
          <ac:chgData name="Usuario invitado" userId="S::urn:spo:anon#9b52c880c5da5dfd259a331587a931f73a75355f94317c1171f226852520c74f::" providerId="AD" clId="Web-{15488207-F582-7678-E973-AF715E81D709}" dt="2021-06-22T21:44:19.556" v="763" actId="20577"/>
          <ac:spMkLst>
            <pc:docMk/>
            <pc:sldMk cId="1815607934" sldId="262"/>
            <ac:spMk id="3" creationId="{3E030C79-CE84-4A54-9D87-18C1207EB1CE}"/>
          </ac:spMkLst>
        </pc:spChg>
      </pc:sldChg>
      <pc:sldChg chg="modSp">
        <pc:chgData name="Usuario invitado" userId="S::urn:spo:anon#9b52c880c5da5dfd259a331587a931f73a75355f94317c1171f226852520c74f::" providerId="AD" clId="Web-{15488207-F582-7678-E973-AF715E81D709}" dt="2021-06-22T21:39:44.302" v="730"/>
        <pc:sldMkLst>
          <pc:docMk/>
          <pc:sldMk cId="1131440213" sldId="263"/>
        </pc:sldMkLst>
        <pc:spChg chg="mod">
          <ac:chgData name="Usuario invitado" userId="S::urn:spo:anon#9b52c880c5da5dfd259a331587a931f73a75355f94317c1171f226852520c74f::" providerId="AD" clId="Web-{15488207-F582-7678-E973-AF715E81D709}" dt="2021-06-22T21:23:42.099" v="16" actId="20577"/>
          <ac:spMkLst>
            <pc:docMk/>
            <pc:sldMk cId="1131440213" sldId="263"/>
            <ac:spMk id="2" creationId="{F19943B3-83CB-4473-9271-1A480B989B6B}"/>
          </ac:spMkLst>
        </pc:spChg>
        <pc:graphicFrameChg chg="mod modGraphic">
          <ac:chgData name="Usuario invitado" userId="S::urn:spo:anon#9b52c880c5da5dfd259a331587a931f73a75355f94317c1171f226852520c74f::" providerId="AD" clId="Web-{15488207-F582-7678-E973-AF715E81D709}" dt="2021-06-22T21:39:44.302" v="730"/>
          <ac:graphicFrameMkLst>
            <pc:docMk/>
            <pc:sldMk cId="1131440213" sldId="263"/>
            <ac:graphicFrameMk id="6" creationId="{E562C02A-30CB-4D73-802D-1F48D05EF402}"/>
          </ac:graphicFrameMkLst>
        </pc:graphicFrameChg>
      </pc:sldChg>
    </pc:docChg>
  </pc:docChgLst>
  <pc:docChgLst>
    <pc:chgData name="Guest User" userId="S::urn:spo:anon#9b52c880c5da5dfd259a331587a931f73a75355f94317c1171f226852520c74f::" providerId="AD" clId="Web-{B05A30CF-7C59-698B-B4CE-4AC2E04905D8}"/>
    <pc:docChg chg="modSld">
      <pc:chgData name="Guest User" userId="S::urn:spo:anon#9b52c880c5da5dfd259a331587a931f73a75355f94317c1171f226852520c74f::" providerId="AD" clId="Web-{B05A30CF-7C59-698B-B4CE-4AC2E04905D8}" dt="2021-06-22T21:41:12.294" v="252"/>
      <pc:docMkLst>
        <pc:docMk/>
      </pc:docMkLst>
      <pc:sldChg chg="addSp delSp modSp">
        <pc:chgData name="Guest User" userId="S::urn:spo:anon#9b52c880c5da5dfd259a331587a931f73a75355f94317c1171f226852520c74f::" providerId="AD" clId="Web-{B05A30CF-7C59-698B-B4CE-4AC2E04905D8}" dt="2021-06-22T21:40:50.371" v="245"/>
        <pc:sldMkLst>
          <pc:docMk/>
          <pc:sldMk cId="3679588351" sldId="258"/>
        </pc:sldMkLst>
        <pc:spChg chg="mod">
          <ac:chgData name="Guest User" userId="S::urn:spo:anon#9b52c880c5da5dfd259a331587a931f73a75355f94317c1171f226852520c74f::" providerId="AD" clId="Web-{B05A30CF-7C59-698B-B4CE-4AC2E04905D8}" dt="2021-06-22T21:29:09.582" v="190" actId="20577"/>
          <ac:spMkLst>
            <pc:docMk/>
            <pc:sldMk cId="3679588351" sldId="258"/>
            <ac:spMk id="3" creationId="{74903769-C7EA-4110-A602-744BD3E74346}"/>
          </ac:spMkLst>
        </pc:spChg>
        <pc:spChg chg="del mod">
          <ac:chgData name="Guest User" userId="S::urn:spo:anon#9b52c880c5da5dfd259a331587a931f73a75355f94317c1171f226852520c74f::" providerId="AD" clId="Web-{B05A30CF-7C59-698B-B4CE-4AC2E04905D8}" dt="2021-06-22T21:40:50.371" v="245"/>
          <ac:spMkLst>
            <pc:docMk/>
            <pc:sldMk cId="3679588351" sldId="258"/>
            <ac:spMk id="12" creationId="{3BF23C0E-B9E5-48AA-9BCA-A7714BDE377D}"/>
          </ac:spMkLst>
        </pc:spChg>
        <pc:graphicFrameChg chg="del">
          <ac:chgData name="Guest User" userId="S::urn:spo:anon#9b52c880c5da5dfd259a331587a931f73a75355f94317c1171f226852520c74f::" providerId="AD" clId="Web-{B05A30CF-7C59-698B-B4CE-4AC2E04905D8}" dt="2021-06-22T21:40:37.824" v="243"/>
          <ac:graphicFrameMkLst>
            <pc:docMk/>
            <pc:sldMk cId="3679588351" sldId="258"/>
            <ac:graphicFrameMk id="13" creationId="{A10F6AB2-E662-422D-9F5A-BFFCF636D451}"/>
          </ac:graphicFrameMkLst>
        </pc:graphicFrameChg>
        <pc:picChg chg="add del mod">
          <ac:chgData name="Guest User" userId="S::urn:spo:anon#9b52c880c5da5dfd259a331587a931f73a75355f94317c1171f226852520c74f::" providerId="AD" clId="Web-{B05A30CF-7C59-698B-B4CE-4AC2E04905D8}" dt="2021-06-22T21:33:25.887" v="195"/>
          <ac:picMkLst>
            <pc:docMk/>
            <pc:sldMk cId="3679588351" sldId="258"/>
            <ac:picMk id="4" creationId="{5D593114-7CC0-4EA0-881C-A3EE2CE34B3E}"/>
          </ac:picMkLst>
        </pc:picChg>
        <pc:picChg chg="add del mod">
          <ac:chgData name="Guest User" userId="S::urn:spo:anon#9b52c880c5da5dfd259a331587a931f73a75355f94317c1171f226852520c74f::" providerId="AD" clId="Web-{B05A30CF-7C59-698B-B4CE-4AC2E04905D8}" dt="2021-06-22T21:37:19.458" v="199"/>
          <ac:picMkLst>
            <pc:docMk/>
            <pc:sldMk cId="3679588351" sldId="258"/>
            <ac:picMk id="6" creationId="{D5A00579-04DA-4E2D-9149-A7F6C08A0416}"/>
          </ac:picMkLst>
        </pc:picChg>
        <pc:picChg chg="add del">
          <ac:chgData name="Guest User" userId="S::urn:spo:anon#9b52c880c5da5dfd259a331587a931f73a75355f94317c1171f226852520c74f::" providerId="AD" clId="Web-{B05A30CF-7C59-698B-B4CE-4AC2E04905D8}" dt="2021-06-22T21:37:17.317" v="197"/>
          <ac:picMkLst>
            <pc:docMk/>
            <pc:sldMk cId="3679588351" sldId="258"/>
            <ac:picMk id="9" creationId="{F86DB529-A665-4680-9078-84ADCDAACE7C}"/>
          </ac:picMkLst>
        </pc:picChg>
        <pc:picChg chg="add del mod">
          <ac:chgData name="Guest User" userId="S::urn:spo:anon#9b52c880c5da5dfd259a331587a931f73a75355f94317c1171f226852520c74f::" providerId="AD" clId="Web-{B05A30CF-7C59-698B-B4CE-4AC2E04905D8}" dt="2021-06-22T21:37:33.489" v="206"/>
          <ac:picMkLst>
            <pc:docMk/>
            <pc:sldMk cId="3679588351" sldId="258"/>
            <ac:picMk id="10" creationId="{6E464C26-26EF-4006-A90C-5903D72E782C}"/>
          </ac:picMkLst>
        </pc:picChg>
        <pc:picChg chg="add mod">
          <ac:chgData name="Guest User" userId="S::urn:spo:anon#9b52c880c5da5dfd259a331587a931f73a75355f94317c1171f226852520c74f::" providerId="AD" clId="Web-{B05A30CF-7C59-698B-B4CE-4AC2E04905D8}" dt="2021-06-22T21:37:36.224" v="209" actId="1076"/>
          <ac:picMkLst>
            <pc:docMk/>
            <pc:sldMk cId="3679588351" sldId="258"/>
            <ac:picMk id="11" creationId="{F39D4B1D-559F-46CD-BED8-3936B2854176}"/>
          </ac:picMkLst>
        </pc:picChg>
      </pc:sldChg>
      <pc:sldChg chg="modSp">
        <pc:chgData name="Guest User" userId="S::urn:spo:anon#9b52c880c5da5dfd259a331587a931f73a75355f94317c1171f226852520c74f::" providerId="AD" clId="Web-{B05A30CF-7C59-698B-B4CE-4AC2E04905D8}" dt="2021-06-22T21:41:12.294" v="252"/>
        <pc:sldMkLst>
          <pc:docMk/>
          <pc:sldMk cId="1353811981" sldId="260"/>
        </pc:sldMkLst>
        <pc:graphicFrameChg chg="mod modGraphic">
          <ac:chgData name="Guest User" userId="S::urn:spo:anon#9b52c880c5da5dfd259a331587a931f73a75355f94317c1171f226852520c74f::" providerId="AD" clId="Web-{B05A30CF-7C59-698B-B4CE-4AC2E04905D8}" dt="2021-06-22T21:41:12.294" v="252"/>
          <ac:graphicFrameMkLst>
            <pc:docMk/>
            <pc:sldMk cId="1353811981" sldId="260"/>
            <ac:graphicFrameMk id="4" creationId="{BE42E858-18C5-4248-B0E9-F55B44BB6DF1}"/>
          </ac:graphicFrameMkLst>
        </pc:graphicFrameChg>
      </pc:sldChg>
      <pc:sldChg chg="modSp">
        <pc:chgData name="Guest User" userId="S::urn:spo:anon#9b52c880c5da5dfd259a331587a931f73a75355f94317c1171f226852520c74f::" providerId="AD" clId="Web-{B05A30CF-7C59-698B-B4CE-4AC2E04905D8}" dt="2021-06-22T21:39:20.321" v="242"/>
        <pc:sldMkLst>
          <pc:docMk/>
          <pc:sldMk cId="1131440213" sldId="263"/>
        </pc:sldMkLst>
        <pc:graphicFrameChg chg="mod modGraphic">
          <ac:chgData name="Guest User" userId="S::urn:spo:anon#9b52c880c5da5dfd259a331587a931f73a75355f94317c1171f226852520c74f::" providerId="AD" clId="Web-{B05A30CF-7C59-698B-B4CE-4AC2E04905D8}" dt="2021-06-22T21:39:20.321" v="242"/>
          <ac:graphicFrameMkLst>
            <pc:docMk/>
            <pc:sldMk cId="1131440213" sldId="263"/>
            <ac:graphicFrameMk id="6" creationId="{E562C02A-30CB-4D73-802D-1F48D05EF402}"/>
          </ac:graphicFrameMkLst>
        </pc:graphicFrameChg>
      </pc:sldChg>
    </pc:docChg>
  </pc:docChgLst>
  <pc:docChgLst>
    <pc:chgData name="Karen Meza Olivos" userId="S::kmezaoli@everis.com::9d91b0c2-32f3-4e5f-ad72-6bc83ee0d8ab" providerId="AD" clId="Web-{B0F13D23-10CE-62F7-206D-A26EF7B6BF72}"/>
    <pc:docChg chg="addSld modSld">
      <pc:chgData name="Karen Meza Olivos" userId="S::kmezaoli@everis.com::9d91b0c2-32f3-4e5f-ad72-6bc83ee0d8ab" providerId="AD" clId="Web-{B0F13D23-10CE-62F7-206D-A26EF7B6BF72}" dt="2021-06-22T21:54:40.388" v="585" actId="1076"/>
      <pc:docMkLst>
        <pc:docMk/>
      </pc:docMkLst>
      <pc:sldChg chg="modSp">
        <pc:chgData name="Karen Meza Olivos" userId="S::kmezaoli@everis.com::9d91b0c2-32f3-4e5f-ad72-6bc83ee0d8ab" providerId="AD" clId="Web-{B0F13D23-10CE-62F7-206D-A26EF7B6BF72}" dt="2021-06-22T21:21:53.234" v="84" actId="20577"/>
        <pc:sldMkLst>
          <pc:docMk/>
          <pc:sldMk cId="3155461753" sldId="256"/>
        </pc:sldMkLst>
        <pc:spChg chg="mod">
          <ac:chgData name="Karen Meza Olivos" userId="S::kmezaoli@everis.com::9d91b0c2-32f3-4e5f-ad72-6bc83ee0d8ab" providerId="AD" clId="Web-{B0F13D23-10CE-62F7-206D-A26EF7B6BF72}" dt="2021-06-22T21:21:53.234" v="84" actId="20577"/>
          <ac:spMkLst>
            <pc:docMk/>
            <pc:sldMk cId="3155461753" sldId="256"/>
            <ac:spMk id="2" creationId="{31FAC76B-3B72-41C7-B03E-FDF7A3C36C89}"/>
          </ac:spMkLst>
        </pc:spChg>
        <pc:spChg chg="mod">
          <ac:chgData name="Karen Meza Olivos" userId="S::kmezaoli@everis.com::9d91b0c2-32f3-4e5f-ad72-6bc83ee0d8ab" providerId="AD" clId="Web-{B0F13D23-10CE-62F7-206D-A26EF7B6BF72}" dt="2021-06-22T21:21:37.155" v="82" actId="20577"/>
          <ac:spMkLst>
            <pc:docMk/>
            <pc:sldMk cId="3155461753" sldId="256"/>
            <ac:spMk id="3" creationId="{B43F6A19-0467-4A1C-97E2-ADA046EBEA3F}"/>
          </ac:spMkLst>
        </pc:spChg>
      </pc:sldChg>
      <pc:sldChg chg="modSp new">
        <pc:chgData name="Karen Meza Olivos" userId="S::kmezaoli@everis.com::9d91b0c2-32f3-4e5f-ad72-6bc83ee0d8ab" providerId="AD" clId="Web-{B0F13D23-10CE-62F7-206D-A26EF7B6BF72}" dt="2021-06-22T21:52:11.858" v="568" actId="20577"/>
        <pc:sldMkLst>
          <pc:docMk/>
          <pc:sldMk cId="119109116" sldId="257"/>
        </pc:sldMkLst>
        <pc:spChg chg="mod">
          <ac:chgData name="Karen Meza Olivos" userId="S::kmezaoli@everis.com::9d91b0c2-32f3-4e5f-ad72-6bc83ee0d8ab" providerId="AD" clId="Web-{B0F13D23-10CE-62F7-206D-A26EF7B6BF72}" dt="2021-06-22T21:19:05.828" v="7" actId="14100"/>
          <ac:spMkLst>
            <pc:docMk/>
            <pc:sldMk cId="119109116" sldId="257"/>
            <ac:spMk id="2" creationId="{A3C17F76-69E3-4263-88A7-519357D4B09E}"/>
          </ac:spMkLst>
        </pc:spChg>
        <pc:spChg chg="mod">
          <ac:chgData name="Karen Meza Olivos" userId="S::kmezaoli@everis.com::9d91b0c2-32f3-4e5f-ad72-6bc83ee0d8ab" providerId="AD" clId="Web-{B0F13D23-10CE-62F7-206D-A26EF7B6BF72}" dt="2021-06-22T21:52:11.858" v="568" actId="20577"/>
          <ac:spMkLst>
            <pc:docMk/>
            <pc:sldMk cId="119109116" sldId="257"/>
            <ac:spMk id="3" creationId="{CF1FBA05-3880-486A-B918-F63EB812795A}"/>
          </ac:spMkLst>
        </pc:spChg>
      </pc:sldChg>
      <pc:sldChg chg="addSp delSp modSp">
        <pc:chgData name="Karen Meza Olivos" userId="S::kmezaoli@everis.com::9d91b0c2-32f3-4e5f-ad72-6bc83ee0d8ab" providerId="AD" clId="Web-{B0F13D23-10CE-62F7-206D-A26EF7B6BF72}" dt="2021-06-22T21:49:23.186" v="565" actId="1076"/>
        <pc:sldMkLst>
          <pc:docMk/>
          <pc:sldMk cId="3679588351" sldId="258"/>
        </pc:sldMkLst>
        <pc:spChg chg="mod">
          <ac:chgData name="Karen Meza Olivos" userId="S::kmezaoli@everis.com::9d91b0c2-32f3-4e5f-ad72-6bc83ee0d8ab" providerId="AD" clId="Web-{B0F13D23-10CE-62F7-206D-A26EF7B6BF72}" dt="2021-06-22T21:20:05.177" v="21" actId="20577"/>
          <ac:spMkLst>
            <pc:docMk/>
            <pc:sldMk cId="3679588351" sldId="258"/>
            <ac:spMk id="2" creationId="{6682420A-F964-4228-AFD6-9227EDA09369}"/>
          </ac:spMkLst>
        </pc:spChg>
        <pc:spChg chg="mod">
          <ac:chgData name="Karen Meza Olivos" userId="S::kmezaoli@everis.com::9d91b0c2-32f3-4e5f-ad72-6bc83ee0d8ab" providerId="AD" clId="Web-{B0F13D23-10CE-62F7-206D-A26EF7B6BF72}" dt="2021-06-22T21:28:20.614" v="204" actId="20577"/>
          <ac:spMkLst>
            <pc:docMk/>
            <pc:sldMk cId="3679588351" sldId="258"/>
            <ac:spMk id="3" creationId="{74903769-C7EA-4110-A602-744BD3E74346}"/>
          </ac:spMkLst>
        </pc:spChg>
        <pc:spChg chg="add mod">
          <ac:chgData name="Karen Meza Olivos" userId="S::kmezaoli@everis.com::9d91b0c2-32f3-4e5f-ad72-6bc83ee0d8ab" providerId="AD" clId="Web-{B0F13D23-10CE-62F7-206D-A26EF7B6BF72}" dt="2021-06-22T21:40:01.586" v="349" actId="20577"/>
          <ac:spMkLst>
            <pc:docMk/>
            <pc:sldMk cId="3679588351" sldId="258"/>
            <ac:spMk id="12" creationId="{3BF23C0E-B9E5-48AA-9BCA-A7714BDE377D}"/>
          </ac:spMkLst>
        </pc:spChg>
        <pc:graphicFrameChg chg="mod modGraphic">
          <ac:chgData name="Karen Meza Olivos" userId="S::kmezaoli@everis.com::9d91b0c2-32f3-4e5f-ad72-6bc83ee0d8ab" providerId="AD" clId="Web-{B0F13D23-10CE-62F7-206D-A26EF7B6BF72}" dt="2021-06-22T21:49:20.498" v="564" actId="1076"/>
          <ac:graphicFrameMkLst>
            <pc:docMk/>
            <pc:sldMk cId="3679588351" sldId="258"/>
            <ac:graphicFrameMk id="7" creationId="{6AF74A2B-733A-4501-A399-B8F05FD7EC19}"/>
          </ac:graphicFrameMkLst>
        </pc:graphicFrameChg>
        <pc:graphicFrameChg chg="add del">
          <ac:chgData name="Karen Meza Olivos" userId="S::kmezaoli@everis.com::9d91b0c2-32f3-4e5f-ad72-6bc83ee0d8ab" providerId="AD" clId="Web-{B0F13D23-10CE-62F7-206D-A26EF7B6BF72}" dt="2021-06-22T21:40:28.417" v="354"/>
          <ac:graphicFrameMkLst>
            <pc:docMk/>
            <pc:sldMk cId="3679588351" sldId="258"/>
            <ac:graphicFrameMk id="13" creationId="{A10F6AB2-E662-422D-9F5A-BFFCF636D451}"/>
          </ac:graphicFrameMkLst>
        </pc:graphicFrameChg>
        <pc:graphicFrameChg chg="add del">
          <ac:chgData name="Karen Meza Olivos" userId="S::kmezaoli@everis.com::9d91b0c2-32f3-4e5f-ad72-6bc83ee0d8ab" providerId="AD" clId="Web-{B0F13D23-10CE-62F7-206D-A26EF7B6BF72}" dt="2021-06-22T21:40:24.729" v="353"/>
          <ac:graphicFrameMkLst>
            <pc:docMk/>
            <pc:sldMk cId="3679588351" sldId="258"/>
            <ac:graphicFrameMk id="14" creationId="{6B8F9086-B785-46CA-86DA-F975019BE7DF}"/>
          </ac:graphicFrameMkLst>
        </pc:graphicFrameChg>
        <pc:picChg chg="del mod">
          <ac:chgData name="Karen Meza Olivos" userId="S::kmezaoli@everis.com::9d91b0c2-32f3-4e5f-ad72-6bc83ee0d8ab" providerId="AD" clId="Web-{B0F13D23-10CE-62F7-206D-A26EF7B6BF72}" dt="2021-06-22T21:48:51.761" v="555"/>
          <ac:picMkLst>
            <pc:docMk/>
            <pc:sldMk cId="3679588351" sldId="258"/>
            <ac:picMk id="11" creationId="{F39D4B1D-559F-46CD-BED8-3936B2854176}"/>
          </ac:picMkLst>
        </pc:picChg>
        <pc:picChg chg="add mod">
          <ac:chgData name="Karen Meza Olivos" userId="S::kmezaoli@everis.com::9d91b0c2-32f3-4e5f-ad72-6bc83ee0d8ab" providerId="AD" clId="Web-{B0F13D23-10CE-62F7-206D-A26EF7B6BF72}" dt="2021-06-22T21:49:23.186" v="565" actId="1076"/>
          <ac:picMkLst>
            <pc:docMk/>
            <pc:sldMk cId="3679588351" sldId="258"/>
            <ac:picMk id="15" creationId="{42639085-7272-4696-832A-48D71364D8EF}"/>
          </ac:picMkLst>
        </pc:picChg>
      </pc:sldChg>
      <pc:sldChg chg="addSp modSp">
        <pc:chgData name="Karen Meza Olivos" userId="S::kmezaoli@everis.com::9d91b0c2-32f3-4e5f-ad72-6bc83ee0d8ab" providerId="AD" clId="Web-{B0F13D23-10CE-62F7-206D-A26EF7B6BF72}" dt="2021-06-22T21:24:23.701" v="106"/>
        <pc:sldMkLst>
          <pc:docMk/>
          <pc:sldMk cId="1488653962" sldId="259"/>
        </pc:sldMkLst>
        <pc:graphicFrameChg chg="mod modGraphic">
          <ac:chgData name="Karen Meza Olivos" userId="S::kmezaoli@everis.com::9d91b0c2-32f3-4e5f-ad72-6bc83ee0d8ab" providerId="AD" clId="Web-{B0F13D23-10CE-62F7-206D-A26EF7B6BF72}" dt="2021-06-22T21:24:23.701" v="106"/>
          <ac:graphicFrameMkLst>
            <pc:docMk/>
            <pc:sldMk cId="1488653962" sldId="259"/>
            <ac:graphicFrameMk id="4" creationId="{20F8EB4C-A127-4BE8-9A88-E5D594FF81D1}"/>
          </ac:graphicFrameMkLst>
        </pc:graphicFrameChg>
        <pc:picChg chg="add mod">
          <ac:chgData name="Karen Meza Olivos" userId="S::kmezaoli@everis.com::9d91b0c2-32f3-4e5f-ad72-6bc83ee0d8ab" providerId="AD" clId="Web-{B0F13D23-10CE-62F7-206D-A26EF7B6BF72}" dt="2021-06-22T21:24:01.106" v="94" actId="1076"/>
          <ac:picMkLst>
            <pc:docMk/>
            <pc:sldMk cId="1488653962" sldId="259"/>
            <ac:picMk id="5" creationId="{0EA6B3FB-C851-4144-9047-1380C8D02671}"/>
          </ac:picMkLst>
        </pc:picChg>
      </pc:sldChg>
      <pc:sldChg chg="modSp">
        <pc:chgData name="Karen Meza Olivos" userId="S::kmezaoli@everis.com::9d91b0c2-32f3-4e5f-ad72-6bc83ee0d8ab" providerId="AD" clId="Web-{B0F13D23-10CE-62F7-206D-A26EF7B6BF72}" dt="2021-06-22T21:40:45.200" v="355"/>
        <pc:sldMkLst>
          <pc:docMk/>
          <pc:sldMk cId="1353811981" sldId="260"/>
        </pc:sldMkLst>
        <pc:spChg chg="mod">
          <ac:chgData name="Karen Meza Olivos" userId="S::kmezaoli@everis.com::9d91b0c2-32f3-4e5f-ad72-6bc83ee0d8ab" providerId="AD" clId="Web-{B0F13D23-10CE-62F7-206D-A26EF7B6BF72}" dt="2021-06-22T21:20:30.961" v="34" actId="20577"/>
          <ac:spMkLst>
            <pc:docMk/>
            <pc:sldMk cId="1353811981" sldId="260"/>
            <ac:spMk id="2" creationId="{FB933E39-B841-448D-9999-03DCD45FC79A}"/>
          </ac:spMkLst>
        </pc:spChg>
        <pc:graphicFrameChg chg="modGraphic">
          <ac:chgData name="Karen Meza Olivos" userId="S::kmezaoli@everis.com::9d91b0c2-32f3-4e5f-ad72-6bc83ee0d8ab" providerId="AD" clId="Web-{B0F13D23-10CE-62F7-206D-A26EF7B6BF72}" dt="2021-06-22T21:40:45.200" v="355"/>
          <ac:graphicFrameMkLst>
            <pc:docMk/>
            <pc:sldMk cId="1353811981" sldId="260"/>
            <ac:graphicFrameMk id="4" creationId="{BE42E858-18C5-4248-B0E9-F55B44BB6DF1}"/>
          </ac:graphicFrameMkLst>
        </pc:graphicFrameChg>
      </pc:sldChg>
      <pc:sldChg chg="addSp delSp modSp mod setBg">
        <pc:chgData name="Karen Meza Olivos" userId="S::kmezaoli@everis.com::9d91b0c2-32f3-4e5f-ad72-6bc83ee0d8ab" providerId="AD" clId="Web-{B0F13D23-10CE-62F7-206D-A26EF7B6BF72}" dt="2021-06-22T21:35:21.826" v="331" actId="1076"/>
        <pc:sldMkLst>
          <pc:docMk/>
          <pc:sldMk cId="1097557177" sldId="261"/>
        </pc:sldMkLst>
        <pc:spChg chg="mod">
          <ac:chgData name="Karen Meza Olivos" userId="S::kmezaoli@everis.com::9d91b0c2-32f3-4e5f-ad72-6bc83ee0d8ab" providerId="AD" clId="Web-{B0F13D23-10CE-62F7-206D-A26EF7B6BF72}" dt="2021-06-22T21:30:25.532" v="220"/>
          <ac:spMkLst>
            <pc:docMk/>
            <pc:sldMk cId="1097557177" sldId="261"/>
            <ac:spMk id="2" creationId="{F8148AEF-AAA4-4506-B9EA-987108511667}"/>
          </ac:spMkLst>
        </pc:spChg>
        <pc:spChg chg="add del">
          <ac:chgData name="Karen Meza Olivos" userId="S::kmezaoli@everis.com::9d91b0c2-32f3-4e5f-ad72-6bc83ee0d8ab" providerId="AD" clId="Web-{B0F13D23-10CE-62F7-206D-A26EF7B6BF72}" dt="2021-06-22T21:30:25.532" v="220"/>
          <ac:spMkLst>
            <pc:docMk/>
            <pc:sldMk cId="1097557177" sldId="261"/>
            <ac:spMk id="3" creationId="{34CB99EB-58B5-48F3-933D-EE03AB4BA03E}"/>
          </ac:spMkLst>
        </pc:spChg>
        <pc:spChg chg="add del">
          <ac:chgData name="Karen Meza Olivos" userId="S::kmezaoli@everis.com::9d91b0c2-32f3-4e5f-ad72-6bc83ee0d8ab" providerId="AD" clId="Web-{B0F13D23-10CE-62F7-206D-A26EF7B6BF72}" dt="2021-06-22T21:30:17.203" v="215"/>
          <ac:spMkLst>
            <pc:docMk/>
            <pc:sldMk cId="1097557177" sldId="261"/>
            <ac:spMk id="8" creationId="{482E7304-2AC2-4A5C-924D-A6AC3FFC5EAC}"/>
          </ac:spMkLst>
        </pc:spChg>
        <pc:spChg chg="add del">
          <ac:chgData name="Karen Meza Olivos" userId="S::kmezaoli@everis.com::9d91b0c2-32f3-4e5f-ad72-6bc83ee0d8ab" providerId="AD" clId="Web-{B0F13D23-10CE-62F7-206D-A26EF7B6BF72}" dt="2021-06-22T21:30:07.702" v="213"/>
          <ac:spMkLst>
            <pc:docMk/>
            <pc:sldMk cId="1097557177" sldId="261"/>
            <ac:spMk id="11" creationId="{0CABCAE3-64FC-4149-819F-2C1812824154}"/>
          </ac:spMkLst>
        </pc:spChg>
        <pc:spChg chg="add del">
          <ac:chgData name="Karen Meza Olivos" userId="S::kmezaoli@everis.com::9d91b0c2-32f3-4e5f-ad72-6bc83ee0d8ab" providerId="AD" clId="Web-{B0F13D23-10CE-62F7-206D-A26EF7B6BF72}" dt="2021-06-22T21:30:04.796" v="211"/>
          <ac:spMkLst>
            <pc:docMk/>
            <pc:sldMk cId="1097557177" sldId="261"/>
            <ac:spMk id="12" creationId="{482E7304-2AC2-4A5C-924D-A6AC3FFC5EAC}"/>
          </ac:spMkLst>
        </pc:spChg>
        <pc:spChg chg="add del">
          <ac:chgData name="Karen Meza Olivos" userId="S::kmezaoli@everis.com::9d91b0c2-32f3-4e5f-ad72-6bc83ee0d8ab" providerId="AD" clId="Web-{B0F13D23-10CE-62F7-206D-A26EF7B6BF72}" dt="2021-06-22T21:30:04.796" v="211"/>
          <ac:spMkLst>
            <pc:docMk/>
            <pc:sldMk cId="1097557177" sldId="261"/>
            <ac:spMk id="16" creationId="{A3C183B1-1D4B-4E3D-A02E-A426E3BFA016}"/>
          </ac:spMkLst>
        </pc:spChg>
        <pc:spChg chg="add del">
          <ac:chgData name="Karen Meza Olivos" userId="S::kmezaoli@everis.com::9d91b0c2-32f3-4e5f-ad72-6bc83ee0d8ab" providerId="AD" clId="Web-{B0F13D23-10CE-62F7-206D-A26EF7B6BF72}" dt="2021-06-22T21:30:17.203" v="215"/>
          <ac:spMkLst>
            <pc:docMk/>
            <pc:sldMk cId="1097557177" sldId="261"/>
            <ac:spMk id="18" creationId="{A3C183B1-1D4B-4E3D-A02E-A426E3BFA016}"/>
          </ac:spMkLst>
        </pc:spChg>
        <pc:spChg chg="add del">
          <ac:chgData name="Karen Meza Olivos" userId="S::kmezaoli@everis.com::9d91b0c2-32f3-4e5f-ad72-6bc83ee0d8ab" providerId="AD" clId="Web-{B0F13D23-10CE-62F7-206D-A26EF7B6BF72}" dt="2021-06-22T21:30:07.702" v="213"/>
          <ac:spMkLst>
            <pc:docMk/>
            <pc:sldMk cId="1097557177" sldId="261"/>
            <ac:spMk id="19" creationId="{D0712110-0BC1-4B31-B3BB-63B44222E87F}"/>
          </ac:spMkLst>
        </pc:spChg>
        <pc:spChg chg="add del">
          <ac:chgData name="Karen Meza Olivos" userId="S::kmezaoli@everis.com::9d91b0c2-32f3-4e5f-ad72-6bc83ee0d8ab" providerId="AD" clId="Web-{B0F13D23-10CE-62F7-206D-A26EF7B6BF72}" dt="2021-06-22T21:30:07.702" v="213"/>
          <ac:spMkLst>
            <pc:docMk/>
            <pc:sldMk cId="1097557177" sldId="261"/>
            <ac:spMk id="21" creationId="{4466B5F3-C053-4580-B04A-1EF949888280}"/>
          </ac:spMkLst>
        </pc:spChg>
        <pc:spChg chg="add del">
          <ac:chgData name="Karen Meza Olivos" userId="S::kmezaoli@everis.com::9d91b0c2-32f3-4e5f-ad72-6bc83ee0d8ab" providerId="AD" clId="Web-{B0F13D23-10CE-62F7-206D-A26EF7B6BF72}" dt="2021-06-22T21:30:25.517" v="219"/>
          <ac:spMkLst>
            <pc:docMk/>
            <pc:sldMk cId="1097557177" sldId="261"/>
            <ac:spMk id="24" creationId="{0CABCAE3-64FC-4149-819F-2C1812824154}"/>
          </ac:spMkLst>
        </pc:spChg>
        <pc:spChg chg="add del">
          <ac:chgData name="Karen Meza Olivos" userId="S::kmezaoli@everis.com::9d91b0c2-32f3-4e5f-ad72-6bc83ee0d8ab" providerId="AD" clId="Web-{B0F13D23-10CE-62F7-206D-A26EF7B6BF72}" dt="2021-06-22T21:30:25.517" v="219"/>
          <ac:spMkLst>
            <pc:docMk/>
            <pc:sldMk cId="1097557177" sldId="261"/>
            <ac:spMk id="30" creationId="{D0712110-0BC1-4B31-B3BB-63B44222E87F}"/>
          </ac:spMkLst>
        </pc:spChg>
        <pc:spChg chg="add del">
          <ac:chgData name="Karen Meza Olivos" userId="S::kmezaoli@everis.com::9d91b0c2-32f3-4e5f-ad72-6bc83ee0d8ab" providerId="AD" clId="Web-{B0F13D23-10CE-62F7-206D-A26EF7B6BF72}" dt="2021-06-22T21:30:25.517" v="219"/>
          <ac:spMkLst>
            <pc:docMk/>
            <pc:sldMk cId="1097557177" sldId="261"/>
            <ac:spMk id="31" creationId="{4466B5F3-C053-4580-B04A-1EF949888280}"/>
          </ac:spMkLst>
        </pc:spChg>
        <pc:spChg chg="add">
          <ac:chgData name="Karen Meza Olivos" userId="S::kmezaoli@everis.com::9d91b0c2-32f3-4e5f-ad72-6bc83ee0d8ab" providerId="AD" clId="Web-{B0F13D23-10CE-62F7-206D-A26EF7B6BF72}" dt="2021-06-22T21:30:25.532" v="220"/>
          <ac:spMkLst>
            <pc:docMk/>
            <pc:sldMk cId="1097557177" sldId="261"/>
            <ac:spMk id="35" creationId="{482E7304-2AC2-4A5C-924D-A6AC3FFC5EAC}"/>
          </ac:spMkLst>
        </pc:spChg>
        <pc:spChg chg="add">
          <ac:chgData name="Karen Meza Olivos" userId="S::kmezaoli@everis.com::9d91b0c2-32f3-4e5f-ad72-6bc83ee0d8ab" providerId="AD" clId="Web-{B0F13D23-10CE-62F7-206D-A26EF7B6BF72}" dt="2021-06-22T21:30:25.532" v="220"/>
          <ac:spMkLst>
            <pc:docMk/>
            <pc:sldMk cId="1097557177" sldId="261"/>
            <ac:spMk id="37" creationId="{A3C183B1-1D4B-4E3D-A02E-A426E3BFA016}"/>
          </ac:spMkLst>
        </pc:spChg>
        <pc:graphicFrameChg chg="add del mod">
          <ac:chgData name="Karen Meza Olivos" userId="S::kmezaoli@everis.com::9d91b0c2-32f3-4e5f-ad72-6bc83ee0d8ab" providerId="AD" clId="Web-{B0F13D23-10CE-62F7-206D-A26EF7B6BF72}" dt="2021-06-22T21:30:25.532" v="220"/>
          <ac:graphicFrameMkLst>
            <pc:docMk/>
            <pc:sldMk cId="1097557177" sldId="261"/>
            <ac:graphicFrameMk id="6" creationId="{5207A769-DBEA-49D5-AB33-02662ACB26FF}"/>
          </ac:graphicFrameMkLst>
        </pc:graphicFrameChg>
        <pc:graphicFrameChg chg="add del">
          <ac:chgData name="Karen Meza Olivos" userId="S::kmezaoli@everis.com::9d91b0c2-32f3-4e5f-ad72-6bc83ee0d8ab" providerId="AD" clId="Web-{B0F13D23-10CE-62F7-206D-A26EF7B6BF72}" dt="2021-06-22T21:30:04.796" v="211"/>
          <ac:graphicFrameMkLst>
            <pc:docMk/>
            <pc:sldMk cId="1097557177" sldId="261"/>
            <ac:graphicFrameMk id="9" creationId="{5207A769-DBEA-49D5-AB33-02662ACB26FF}"/>
          </ac:graphicFrameMkLst>
        </pc:graphicFrameChg>
        <pc:graphicFrameChg chg="add del">
          <ac:chgData name="Karen Meza Olivos" userId="S::kmezaoli@everis.com::9d91b0c2-32f3-4e5f-ad72-6bc83ee0d8ab" providerId="AD" clId="Web-{B0F13D23-10CE-62F7-206D-A26EF7B6BF72}" dt="2021-06-22T21:30:17.203" v="215"/>
          <ac:graphicFrameMkLst>
            <pc:docMk/>
            <pc:sldMk cId="1097557177" sldId="261"/>
            <ac:graphicFrameMk id="20" creationId="{5207A769-DBEA-49D5-AB33-02662ACB26FF}"/>
          </ac:graphicFrameMkLst>
        </pc:graphicFrameChg>
        <pc:graphicFrameChg chg="add del">
          <ac:chgData name="Karen Meza Olivos" userId="S::kmezaoli@everis.com::9d91b0c2-32f3-4e5f-ad72-6bc83ee0d8ab" providerId="AD" clId="Web-{B0F13D23-10CE-62F7-206D-A26EF7B6BF72}" dt="2021-06-22T21:30:22.094" v="217"/>
          <ac:graphicFrameMkLst>
            <pc:docMk/>
            <pc:sldMk cId="1097557177" sldId="261"/>
            <ac:graphicFrameMk id="22" creationId="{5207A769-DBEA-49D5-AB33-02662ACB26FF}"/>
          </ac:graphicFrameMkLst>
        </pc:graphicFrameChg>
        <pc:graphicFrameChg chg="add mod modGraphic">
          <ac:chgData name="Karen Meza Olivos" userId="S::kmezaoli@everis.com::9d91b0c2-32f3-4e5f-ad72-6bc83ee0d8ab" providerId="AD" clId="Web-{B0F13D23-10CE-62F7-206D-A26EF7B6BF72}" dt="2021-06-22T21:35:21.826" v="331" actId="1076"/>
          <ac:graphicFrameMkLst>
            <pc:docMk/>
            <pc:sldMk cId="1097557177" sldId="261"/>
            <ac:graphicFrameMk id="38" creationId="{5207A769-DBEA-49D5-AB33-02662ACB26FF}"/>
          </ac:graphicFrameMkLst>
        </pc:graphicFrameChg>
        <pc:picChg chg="add mod">
          <ac:chgData name="Karen Meza Olivos" userId="S::kmezaoli@everis.com::9d91b0c2-32f3-4e5f-ad72-6bc83ee0d8ab" providerId="AD" clId="Web-{B0F13D23-10CE-62F7-206D-A26EF7B6BF72}" dt="2021-06-22T21:35:07.918" v="328" actId="1076"/>
          <ac:picMkLst>
            <pc:docMk/>
            <pc:sldMk cId="1097557177" sldId="261"/>
            <ac:picMk id="3" creationId="{1A5F7850-0299-44D7-B315-DE5D32130DE6}"/>
          </ac:picMkLst>
        </pc:picChg>
        <pc:picChg chg="add del mod ord">
          <ac:chgData name="Karen Meza Olivos" userId="S::kmezaoli@everis.com::9d91b0c2-32f3-4e5f-ad72-6bc83ee0d8ab" providerId="AD" clId="Web-{B0F13D23-10CE-62F7-206D-A26EF7B6BF72}" dt="2021-06-22T21:29:26.933" v="206"/>
          <ac:picMkLst>
            <pc:docMk/>
            <pc:sldMk cId="1097557177" sldId="261"/>
            <ac:picMk id="4" creationId="{B4248A28-C935-4171-AF8D-AE63FD234D25}"/>
          </ac:picMkLst>
        </pc:picChg>
        <pc:picChg chg="add del">
          <ac:chgData name="Karen Meza Olivos" userId="S::kmezaoli@everis.com::9d91b0c2-32f3-4e5f-ad72-6bc83ee0d8ab" providerId="AD" clId="Web-{B0F13D23-10CE-62F7-206D-A26EF7B6BF72}" dt="2021-06-22T21:30:07.702" v="213"/>
          <ac:picMkLst>
            <pc:docMk/>
            <pc:sldMk cId="1097557177" sldId="261"/>
            <ac:picMk id="13" creationId="{012FDCFE-9AD2-4D8A-8CBF-B3AA37EBF6DD}"/>
          </ac:picMkLst>
        </pc:picChg>
        <pc:picChg chg="add del">
          <ac:chgData name="Karen Meza Olivos" userId="S::kmezaoli@everis.com::9d91b0c2-32f3-4e5f-ad72-6bc83ee0d8ab" providerId="AD" clId="Web-{B0F13D23-10CE-62F7-206D-A26EF7B6BF72}" dt="2021-06-22T21:30:07.702" v="213"/>
          <ac:picMkLst>
            <pc:docMk/>
            <pc:sldMk cId="1097557177" sldId="261"/>
            <ac:picMk id="25" creationId="{25CED634-E2D0-4AB7-96DD-816C9B52C5CF}"/>
          </ac:picMkLst>
        </pc:picChg>
        <pc:picChg chg="add del">
          <ac:chgData name="Karen Meza Olivos" userId="S::kmezaoli@everis.com::9d91b0c2-32f3-4e5f-ad72-6bc83ee0d8ab" providerId="AD" clId="Web-{B0F13D23-10CE-62F7-206D-A26EF7B6BF72}" dt="2021-06-22T21:30:25.517" v="219"/>
          <ac:picMkLst>
            <pc:docMk/>
            <pc:sldMk cId="1097557177" sldId="261"/>
            <ac:picMk id="26" creationId="{012FDCFE-9AD2-4D8A-8CBF-B3AA37EBF6DD}"/>
          </ac:picMkLst>
        </pc:picChg>
        <pc:picChg chg="add del">
          <ac:chgData name="Karen Meza Olivos" userId="S::kmezaoli@everis.com::9d91b0c2-32f3-4e5f-ad72-6bc83ee0d8ab" providerId="AD" clId="Web-{B0F13D23-10CE-62F7-206D-A26EF7B6BF72}" dt="2021-06-22T21:30:25.517" v="219"/>
          <ac:picMkLst>
            <pc:docMk/>
            <pc:sldMk cId="1097557177" sldId="261"/>
            <ac:picMk id="33" creationId="{25CED634-E2D0-4AB7-96DD-816C9B52C5CF}"/>
          </ac:picMkLst>
        </pc:picChg>
        <pc:cxnChg chg="add del">
          <ac:chgData name="Karen Meza Olivos" userId="S::kmezaoli@everis.com::9d91b0c2-32f3-4e5f-ad72-6bc83ee0d8ab" providerId="AD" clId="Web-{B0F13D23-10CE-62F7-206D-A26EF7B6BF72}" dt="2021-06-22T21:30:17.203" v="215"/>
          <ac:cxnSpMkLst>
            <pc:docMk/>
            <pc:sldMk cId="1097557177" sldId="261"/>
            <ac:cxnSpMk id="10" creationId="{D259FEF2-F6A5-442F-BA10-4E39EECD0ABE}"/>
          </ac:cxnSpMkLst>
        </pc:cxnChg>
        <pc:cxnChg chg="add del">
          <ac:chgData name="Karen Meza Olivos" userId="S::kmezaoli@everis.com::9d91b0c2-32f3-4e5f-ad72-6bc83ee0d8ab" providerId="AD" clId="Web-{B0F13D23-10CE-62F7-206D-A26EF7B6BF72}" dt="2021-06-22T21:30:04.796" v="211"/>
          <ac:cxnSpMkLst>
            <pc:docMk/>
            <pc:sldMk cId="1097557177" sldId="261"/>
            <ac:cxnSpMk id="14" creationId="{D259FEF2-F6A5-442F-BA10-4E39EECD0ABE}"/>
          </ac:cxnSpMkLst>
        </pc:cxnChg>
        <pc:cxnChg chg="add del">
          <ac:chgData name="Karen Meza Olivos" userId="S::kmezaoli@everis.com::9d91b0c2-32f3-4e5f-ad72-6bc83ee0d8ab" providerId="AD" clId="Web-{B0F13D23-10CE-62F7-206D-A26EF7B6BF72}" dt="2021-06-22T21:30:07.702" v="213"/>
          <ac:cxnSpMkLst>
            <pc:docMk/>
            <pc:sldMk cId="1097557177" sldId="261"/>
            <ac:cxnSpMk id="15" creationId="{FBD463FC-4CA8-4FF4-85A3-AF9F4B98D210}"/>
          </ac:cxnSpMkLst>
        </pc:cxnChg>
        <pc:cxnChg chg="add del">
          <ac:chgData name="Karen Meza Olivos" userId="S::kmezaoli@everis.com::9d91b0c2-32f3-4e5f-ad72-6bc83ee0d8ab" providerId="AD" clId="Web-{B0F13D23-10CE-62F7-206D-A26EF7B6BF72}" dt="2021-06-22T21:30:07.702" v="213"/>
          <ac:cxnSpMkLst>
            <pc:docMk/>
            <pc:sldMk cId="1097557177" sldId="261"/>
            <ac:cxnSpMk id="17" creationId="{BECF35C3-8B44-4F4B-BD25-4C01823DB22A}"/>
          </ac:cxnSpMkLst>
        </pc:cxnChg>
        <pc:cxnChg chg="add del">
          <ac:chgData name="Karen Meza Olivos" userId="S::kmezaoli@everis.com::9d91b0c2-32f3-4e5f-ad72-6bc83ee0d8ab" providerId="AD" clId="Web-{B0F13D23-10CE-62F7-206D-A26EF7B6BF72}" dt="2021-06-22T21:30:07.702" v="213"/>
          <ac:cxnSpMkLst>
            <pc:docMk/>
            <pc:sldMk cId="1097557177" sldId="261"/>
            <ac:cxnSpMk id="23" creationId="{FA6123F2-4B61-414F-A7E5-5B7828EACAE2}"/>
          </ac:cxnSpMkLst>
        </pc:cxnChg>
        <pc:cxnChg chg="add del">
          <ac:chgData name="Karen Meza Olivos" userId="S::kmezaoli@everis.com::9d91b0c2-32f3-4e5f-ad72-6bc83ee0d8ab" providerId="AD" clId="Web-{B0F13D23-10CE-62F7-206D-A26EF7B6BF72}" dt="2021-06-22T21:30:07.702" v="213"/>
          <ac:cxnSpMkLst>
            <pc:docMk/>
            <pc:sldMk cId="1097557177" sldId="261"/>
            <ac:cxnSpMk id="27" creationId="{FCDDCDFB-696D-4FDF-9B58-24F71B7C37BC}"/>
          </ac:cxnSpMkLst>
        </pc:cxnChg>
        <pc:cxnChg chg="add del">
          <ac:chgData name="Karen Meza Olivos" userId="S::kmezaoli@everis.com::9d91b0c2-32f3-4e5f-ad72-6bc83ee0d8ab" providerId="AD" clId="Web-{B0F13D23-10CE-62F7-206D-A26EF7B6BF72}" dt="2021-06-22T21:30:25.517" v="219"/>
          <ac:cxnSpMkLst>
            <pc:docMk/>
            <pc:sldMk cId="1097557177" sldId="261"/>
            <ac:cxnSpMk id="28" creationId="{FBD463FC-4CA8-4FF4-85A3-AF9F4B98D210}"/>
          </ac:cxnSpMkLst>
        </pc:cxnChg>
        <pc:cxnChg chg="add del">
          <ac:chgData name="Karen Meza Olivos" userId="S::kmezaoli@everis.com::9d91b0c2-32f3-4e5f-ad72-6bc83ee0d8ab" providerId="AD" clId="Web-{B0F13D23-10CE-62F7-206D-A26EF7B6BF72}" dt="2021-06-22T21:30:25.517" v="219"/>
          <ac:cxnSpMkLst>
            <pc:docMk/>
            <pc:sldMk cId="1097557177" sldId="261"/>
            <ac:cxnSpMk id="29" creationId="{BECF35C3-8B44-4F4B-BD25-4C01823DB22A}"/>
          </ac:cxnSpMkLst>
        </pc:cxnChg>
        <pc:cxnChg chg="add del">
          <ac:chgData name="Karen Meza Olivos" userId="S::kmezaoli@everis.com::9d91b0c2-32f3-4e5f-ad72-6bc83ee0d8ab" providerId="AD" clId="Web-{B0F13D23-10CE-62F7-206D-A26EF7B6BF72}" dt="2021-06-22T21:30:25.517" v="219"/>
          <ac:cxnSpMkLst>
            <pc:docMk/>
            <pc:sldMk cId="1097557177" sldId="261"/>
            <ac:cxnSpMk id="32" creationId="{FA6123F2-4B61-414F-A7E5-5B7828EACAE2}"/>
          </ac:cxnSpMkLst>
        </pc:cxnChg>
        <pc:cxnChg chg="add del">
          <ac:chgData name="Karen Meza Olivos" userId="S::kmezaoli@everis.com::9d91b0c2-32f3-4e5f-ad72-6bc83ee0d8ab" providerId="AD" clId="Web-{B0F13D23-10CE-62F7-206D-A26EF7B6BF72}" dt="2021-06-22T21:30:25.517" v="219"/>
          <ac:cxnSpMkLst>
            <pc:docMk/>
            <pc:sldMk cId="1097557177" sldId="261"/>
            <ac:cxnSpMk id="34" creationId="{FCDDCDFB-696D-4FDF-9B58-24F71B7C37BC}"/>
          </ac:cxnSpMkLst>
        </pc:cxnChg>
        <pc:cxnChg chg="add">
          <ac:chgData name="Karen Meza Olivos" userId="S::kmezaoli@everis.com::9d91b0c2-32f3-4e5f-ad72-6bc83ee0d8ab" providerId="AD" clId="Web-{B0F13D23-10CE-62F7-206D-A26EF7B6BF72}" dt="2021-06-22T21:30:25.532" v="220"/>
          <ac:cxnSpMkLst>
            <pc:docMk/>
            <pc:sldMk cId="1097557177" sldId="261"/>
            <ac:cxnSpMk id="36" creationId="{D259FEF2-F6A5-442F-BA10-4E39EECD0ABE}"/>
          </ac:cxnSpMkLst>
        </pc:cxnChg>
      </pc:sldChg>
      <pc:sldChg chg="addSp delSp modSp">
        <pc:chgData name="Karen Meza Olivos" userId="S::kmezaoli@everis.com::9d91b0c2-32f3-4e5f-ad72-6bc83ee0d8ab" providerId="AD" clId="Web-{B0F13D23-10CE-62F7-206D-A26EF7B6BF72}" dt="2021-06-22T21:54:40.388" v="585" actId="1076"/>
        <pc:sldMkLst>
          <pc:docMk/>
          <pc:sldMk cId="1815607934" sldId="262"/>
        </pc:sldMkLst>
        <pc:spChg chg="mod">
          <ac:chgData name="Karen Meza Olivos" userId="S::kmezaoli@everis.com::9d91b0c2-32f3-4e5f-ad72-6bc83ee0d8ab" providerId="AD" clId="Web-{B0F13D23-10CE-62F7-206D-A26EF7B6BF72}" dt="2021-06-22T21:44:03.031" v="514" actId="20577"/>
          <ac:spMkLst>
            <pc:docMk/>
            <pc:sldMk cId="1815607934" sldId="262"/>
            <ac:spMk id="2" creationId="{CA8EE47A-2642-4002-BBC5-28234AB4DC6F}"/>
          </ac:spMkLst>
        </pc:spChg>
        <pc:spChg chg="mod">
          <ac:chgData name="Karen Meza Olivos" userId="S::kmezaoli@everis.com::9d91b0c2-32f3-4e5f-ad72-6bc83ee0d8ab" providerId="AD" clId="Web-{B0F13D23-10CE-62F7-206D-A26EF7B6BF72}" dt="2021-06-22T21:44:41.269" v="546" actId="20577"/>
          <ac:spMkLst>
            <pc:docMk/>
            <pc:sldMk cId="1815607934" sldId="262"/>
            <ac:spMk id="3" creationId="{3E030C79-CE84-4A54-9D87-18C1207EB1CE}"/>
          </ac:spMkLst>
        </pc:spChg>
        <pc:spChg chg="add del mod">
          <ac:chgData name="Karen Meza Olivos" userId="S::kmezaoli@everis.com::9d91b0c2-32f3-4e5f-ad72-6bc83ee0d8ab" providerId="AD" clId="Web-{B0F13D23-10CE-62F7-206D-A26EF7B6BF72}" dt="2021-06-22T21:47:00.001" v="551"/>
          <ac:spMkLst>
            <pc:docMk/>
            <pc:sldMk cId="1815607934" sldId="262"/>
            <ac:spMk id="4" creationId="{D4FB3552-C19B-4982-8780-A0D3F270CEA9}"/>
          </ac:spMkLst>
        </pc:spChg>
        <pc:spChg chg="add del mod">
          <ac:chgData name="Karen Meza Olivos" userId="S::kmezaoli@everis.com::9d91b0c2-32f3-4e5f-ad72-6bc83ee0d8ab" providerId="AD" clId="Web-{B0F13D23-10CE-62F7-206D-A26EF7B6BF72}" dt="2021-06-22T21:54:32.574" v="583"/>
          <ac:spMkLst>
            <pc:docMk/>
            <pc:sldMk cId="1815607934" sldId="262"/>
            <ac:spMk id="226" creationId="{9863B656-D13E-437F-B641-463A3C675734}"/>
          </ac:spMkLst>
        </pc:spChg>
        <pc:graphicFrameChg chg="mod modGraphic">
          <ac:chgData name="Karen Meza Olivos" userId="S::kmezaoli@everis.com::9d91b0c2-32f3-4e5f-ad72-6bc83ee0d8ab" providerId="AD" clId="Web-{B0F13D23-10CE-62F7-206D-A26EF7B6BF72}" dt="2021-06-22T21:54:40.388" v="585" actId="1076"/>
          <ac:graphicFrameMkLst>
            <pc:docMk/>
            <pc:sldMk cId="1815607934" sldId="262"/>
            <ac:graphicFrameMk id="5" creationId="{F1947905-C3E6-44BB-8D12-81FD9E9C82DF}"/>
          </ac:graphicFrameMkLst>
        </pc:graphicFrameChg>
      </pc:sldChg>
      <pc:sldChg chg="modSp">
        <pc:chgData name="Karen Meza Olivos" userId="S::kmezaoli@everis.com::9d91b0c2-32f3-4e5f-ad72-6bc83ee0d8ab" providerId="AD" clId="Web-{B0F13D23-10CE-62F7-206D-A26EF7B6BF72}" dt="2021-06-22T21:45:38.930" v="548" actId="1076"/>
        <pc:sldMkLst>
          <pc:docMk/>
          <pc:sldMk cId="1131440213" sldId="263"/>
        </pc:sldMkLst>
        <pc:graphicFrameChg chg="mod">
          <ac:chgData name="Karen Meza Olivos" userId="S::kmezaoli@everis.com::9d91b0c2-32f3-4e5f-ad72-6bc83ee0d8ab" providerId="AD" clId="Web-{B0F13D23-10CE-62F7-206D-A26EF7B6BF72}" dt="2021-06-22T21:45:38.930" v="548" actId="1076"/>
          <ac:graphicFrameMkLst>
            <pc:docMk/>
            <pc:sldMk cId="1131440213" sldId="263"/>
            <ac:graphicFrameMk id="6" creationId="{E562C02A-30CB-4D73-802D-1F48D05EF402}"/>
          </ac:graphicFrameMkLst>
        </pc:graphicFrameChg>
      </pc:sldChg>
      <pc:sldChg chg="modSp">
        <pc:chgData name="Karen Meza Olivos" userId="S::kmezaoli@everis.com::9d91b0c2-32f3-4e5f-ad72-6bc83ee0d8ab" providerId="AD" clId="Web-{B0F13D23-10CE-62F7-206D-A26EF7B6BF72}" dt="2021-06-22T21:25:20.254" v="110" actId="20577"/>
        <pc:sldMkLst>
          <pc:docMk/>
          <pc:sldMk cId="2030209911" sldId="264"/>
        </pc:sldMkLst>
        <pc:spChg chg="mod">
          <ac:chgData name="Karen Meza Olivos" userId="S::kmezaoli@everis.com::9d91b0c2-32f3-4e5f-ad72-6bc83ee0d8ab" providerId="AD" clId="Web-{B0F13D23-10CE-62F7-206D-A26EF7B6BF72}" dt="2021-06-22T21:25:14.894" v="108" actId="20577"/>
          <ac:spMkLst>
            <pc:docMk/>
            <pc:sldMk cId="2030209911" sldId="264"/>
            <ac:spMk id="2" creationId="{31FAC76B-3B72-41C7-B03E-FDF7A3C36C89}"/>
          </ac:spMkLst>
        </pc:spChg>
        <pc:spChg chg="mod">
          <ac:chgData name="Karen Meza Olivos" userId="S::kmezaoli@everis.com::9d91b0c2-32f3-4e5f-ad72-6bc83ee0d8ab" providerId="AD" clId="Web-{B0F13D23-10CE-62F7-206D-A26EF7B6BF72}" dt="2021-06-22T21:25:20.254" v="110" actId="20577"/>
          <ac:spMkLst>
            <pc:docMk/>
            <pc:sldMk cId="2030209911" sldId="264"/>
            <ac:spMk id="3" creationId="{B43F6A19-0467-4A1C-97E2-ADA046EBEA3F}"/>
          </ac:spMkLst>
        </pc:spChg>
      </pc:sldChg>
    </pc:docChg>
  </pc:docChgLst>
  <pc:docChgLst>
    <pc:chgData name="Usuario invitado" userId="S::urn:spo:anon#9b52c880c5da5dfd259a331587a931f73a75355f94317c1171f226852520c74f::" providerId="AD" clId="Web-{9E68DE27-2727-A135-6D1C-41CB79C11966}"/>
    <pc:docChg chg="modSld">
      <pc:chgData name="Usuario invitado" userId="S::urn:spo:anon#9b52c880c5da5dfd259a331587a931f73a75355f94317c1171f226852520c74f::" providerId="AD" clId="Web-{9E68DE27-2727-A135-6D1C-41CB79C11966}" dt="2021-06-22T21:41:26.568" v="198" actId="20577"/>
      <pc:docMkLst>
        <pc:docMk/>
      </pc:docMkLst>
      <pc:sldChg chg="modSp">
        <pc:chgData name="Usuario invitado" userId="S::urn:spo:anon#9b52c880c5da5dfd259a331587a931f73a75355f94317c1171f226852520c74f::" providerId="AD" clId="Web-{9E68DE27-2727-A135-6D1C-41CB79C11966}" dt="2021-06-22T21:37:51.963" v="81"/>
        <pc:sldMkLst>
          <pc:docMk/>
          <pc:sldMk cId="3679588351" sldId="258"/>
        </pc:sldMkLst>
        <pc:graphicFrameChg chg="mod modGraphic">
          <ac:chgData name="Usuario invitado" userId="S::urn:spo:anon#9b52c880c5da5dfd259a331587a931f73a75355f94317c1171f226852520c74f::" providerId="AD" clId="Web-{9E68DE27-2727-A135-6D1C-41CB79C11966}" dt="2021-06-22T21:37:51.963" v="81"/>
          <ac:graphicFrameMkLst>
            <pc:docMk/>
            <pc:sldMk cId="3679588351" sldId="258"/>
            <ac:graphicFrameMk id="7" creationId="{6AF74A2B-733A-4501-A399-B8F05FD7EC19}"/>
          </ac:graphicFrameMkLst>
        </pc:graphicFrameChg>
      </pc:sldChg>
      <pc:sldChg chg="modSp">
        <pc:chgData name="Usuario invitado" userId="S::urn:spo:anon#9b52c880c5da5dfd259a331587a931f73a75355f94317c1171f226852520c74f::" providerId="AD" clId="Web-{9E68DE27-2727-A135-6D1C-41CB79C11966}" dt="2021-06-22T21:41:26.568" v="198" actId="20577"/>
        <pc:sldMkLst>
          <pc:docMk/>
          <pc:sldMk cId="1815607934" sldId="262"/>
        </pc:sldMkLst>
        <pc:spChg chg="mod">
          <ac:chgData name="Usuario invitado" userId="S::urn:spo:anon#9b52c880c5da5dfd259a331587a931f73a75355f94317c1171f226852520c74f::" providerId="AD" clId="Web-{9E68DE27-2727-A135-6D1C-41CB79C11966}" dt="2021-06-22T21:41:26.568" v="198" actId="20577"/>
          <ac:spMkLst>
            <pc:docMk/>
            <pc:sldMk cId="1815607934" sldId="262"/>
            <ac:spMk id="2" creationId="{CA8EE47A-2642-4002-BBC5-28234AB4DC6F}"/>
          </ac:spMkLst>
        </pc:spChg>
      </pc:sldChg>
      <pc:sldChg chg="modSp">
        <pc:chgData name="Usuario invitado" userId="S::urn:spo:anon#9b52c880c5da5dfd259a331587a931f73a75355f94317c1171f226852520c74f::" providerId="AD" clId="Web-{9E68DE27-2727-A135-6D1C-41CB79C11966}" dt="2021-06-22T21:40:33.331" v="188"/>
        <pc:sldMkLst>
          <pc:docMk/>
          <pc:sldMk cId="1131440213" sldId="263"/>
        </pc:sldMkLst>
        <pc:graphicFrameChg chg="mod modGraphic">
          <ac:chgData name="Usuario invitado" userId="S::urn:spo:anon#9b52c880c5da5dfd259a331587a931f73a75355f94317c1171f226852520c74f::" providerId="AD" clId="Web-{9E68DE27-2727-A135-6D1C-41CB79C11966}" dt="2021-06-22T21:39:00.998" v="121"/>
          <ac:graphicFrameMkLst>
            <pc:docMk/>
            <pc:sldMk cId="1131440213" sldId="263"/>
            <ac:graphicFrameMk id="4" creationId="{0903C902-F02F-45B1-93CF-8B141A90C193}"/>
          </ac:graphicFrameMkLst>
        </pc:graphicFrameChg>
        <pc:graphicFrameChg chg="mod modGraphic">
          <ac:chgData name="Usuario invitado" userId="S::urn:spo:anon#9b52c880c5da5dfd259a331587a931f73a75355f94317c1171f226852520c74f::" providerId="AD" clId="Web-{9E68DE27-2727-A135-6D1C-41CB79C11966}" dt="2021-06-22T21:40:33.331" v="188"/>
          <ac:graphicFrameMkLst>
            <pc:docMk/>
            <pc:sldMk cId="1131440213" sldId="263"/>
            <ac:graphicFrameMk id="6" creationId="{E562C02A-30CB-4D73-802D-1F48D05EF402}"/>
          </ac:graphicFrameMkLst>
        </pc:graphicFrameChg>
      </pc:sldChg>
    </pc:docChg>
  </pc:docChgLst>
  <pc:docChgLst>
    <pc:chgData name="Lucas Orozco Elguin" userId="3c41b774-f5e3-4f53-a881-a8a3bfd28aae" providerId="ADAL" clId="{CFE0BC18-A5D1-4662-9808-C8752CEC891C}"/>
    <pc:docChg chg="undo custSel addSld delSld modSld sldOrd">
      <pc:chgData name="Lucas Orozco Elguin" userId="3c41b774-f5e3-4f53-a881-a8a3bfd28aae" providerId="ADAL" clId="{CFE0BC18-A5D1-4662-9808-C8752CEC891C}" dt="2021-06-22T22:00:32.948" v="1648"/>
      <pc:docMkLst>
        <pc:docMk/>
      </pc:docMkLst>
      <pc:sldChg chg="addSp modSp mod setBg">
        <pc:chgData name="Lucas Orozco Elguin" userId="3c41b774-f5e3-4f53-a881-a8a3bfd28aae" providerId="ADAL" clId="{CFE0BC18-A5D1-4662-9808-C8752CEC891C}" dt="2021-06-22T21:19:00.272" v="171" actId="26606"/>
        <pc:sldMkLst>
          <pc:docMk/>
          <pc:sldMk cId="3155461753" sldId="256"/>
        </pc:sldMkLst>
        <pc:spChg chg="mod">
          <ac:chgData name="Lucas Orozco Elguin" userId="3c41b774-f5e3-4f53-a881-a8a3bfd28aae" providerId="ADAL" clId="{CFE0BC18-A5D1-4662-9808-C8752CEC891C}" dt="2021-06-22T21:19:00.272" v="171" actId="26606"/>
          <ac:spMkLst>
            <pc:docMk/>
            <pc:sldMk cId="3155461753" sldId="256"/>
            <ac:spMk id="2" creationId="{31FAC76B-3B72-41C7-B03E-FDF7A3C36C89}"/>
          </ac:spMkLst>
        </pc:spChg>
        <pc:spChg chg="mod">
          <ac:chgData name="Lucas Orozco Elguin" userId="3c41b774-f5e3-4f53-a881-a8a3bfd28aae" providerId="ADAL" clId="{CFE0BC18-A5D1-4662-9808-C8752CEC891C}" dt="2021-06-22T21:19:00.272" v="171" actId="26606"/>
          <ac:spMkLst>
            <pc:docMk/>
            <pc:sldMk cId="3155461753" sldId="256"/>
            <ac:spMk id="3" creationId="{B43F6A19-0467-4A1C-97E2-ADA046EBEA3F}"/>
          </ac:spMkLst>
        </pc:spChg>
        <pc:spChg chg="add">
          <ac:chgData name="Lucas Orozco Elguin" userId="3c41b774-f5e3-4f53-a881-a8a3bfd28aae" providerId="ADAL" clId="{CFE0BC18-A5D1-4662-9808-C8752CEC891C}" dt="2021-06-22T21:19:00.272" v="171" actId="26606"/>
          <ac:spMkLst>
            <pc:docMk/>
            <pc:sldMk cId="3155461753" sldId="256"/>
            <ac:spMk id="8" creationId="{23522FE7-5A29-4EF6-B1EF-2CA55748A772}"/>
          </ac:spMkLst>
        </pc:spChg>
        <pc:spChg chg="add">
          <ac:chgData name="Lucas Orozco Elguin" userId="3c41b774-f5e3-4f53-a881-a8a3bfd28aae" providerId="ADAL" clId="{CFE0BC18-A5D1-4662-9808-C8752CEC891C}" dt="2021-06-22T21:19:00.272" v="171" actId="26606"/>
          <ac:spMkLst>
            <pc:docMk/>
            <pc:sldMk cId="3155461753" sldId="256"/>
            <ac:spMk id="16" creationId="{F63C748C-967B-4A7B-A90F-3EDD0F485AC6}"/>
          </ac:spMkLst>
        </pc:spChg>
        <pc:spChg chg="add">
          <ac:chgData name="Lucas Orozco Elguin" userId="3c41b774-f5e3-4f53-a881-a8a3bfd28aae" providerId="ADAL" clId="{CFE0BC18-A5D1-4662-9808-C8752CEC891C}" dt="2021-06-22T21:19:00.272" v="171" actId="26606"/>
          <ac:spMkLst>
            <pc:docMk/>
            <pc:sldMk cId="3155461753" sldId="256"/>
            <ac:spMk id="18" creationId="{C0143637-4934-44E4-B909-BAF1E7B27972}"/>
          </ac:spMkLst>
        </pc:spChg>
        <pc:picChg chg="add">
          <ac:chgData name="Lucas Orozco Elguin" userId="3c41b774-f5e3-4f53-a881-a8a3bfd28aae" providerId="ADAL" clId="{CFE0BC18-A5D1-4662-9808-C8752CEC891C}" dt="2021-06-22T21:19:00.272" v="171" actId="26606"/>
          <ac:picMkLst>
            <pc:docMk/>
            <pc:sldMk cId="3155461753" sldId="256"/>
            <ac:picMk id="10" creationId="{C2192E09-EBC7-416C-B887-DFF915D7F43D}"/>
          </ac:picMkLst>
        </pc:picChg>
        <pc:cxnChg chg="add">
          <ac:chgData name="Lucas Orozco Elguin" userId="3c41b774-f5e3-4f53-a881-a8a3bfd28aae" providerId="ADAL" clId="{CFE0BC18-A5D1-4662-9808-C8752CEC891C}" dt="2021-06-22T21:19:00.272" v="171" actId="26606"/>
          <ac:cxnSpMkLst>
            <pc:docMk/>
            <pc:sldMk cId="3155461753" sldId="256"/>
            <ac:cxnSpMk id="12" creationId="{2924498D-E084-44BE-A196-CFCE35564350}"/>
          </ac:cxnSpMkLst>
        </pc:cxnChg>
        <pc:cxnChg chg="add">
          <ac:chgData name="Lucas Orozco Elguin" userId="3c41b774-f5e3-4f53-a881-a8a3bfd28aae" providerId="ADAL" clId="{CFE0BC18-A5D1-4662-9808-C8752CEC891C}" dt="2021-06-22T21:19:00.272" v="171" actId="26606"/>
          <ac:cxnSpMkLst>
            <pc:docMk/>
            <pc:sldMk cId="3155461753" sldId="256"/>
            <ac:cxnSpMk id="14" creationId="{14C12901-9FCC-461E-A64A-89B4791235E9}"/>
          </ac:cxnSpMkLst>
        </pc:cxnChg>
      </pc:sldChg>
      <pc:sldChg chg="modSp mod">
        <pc:chgData name="Lucas Orozco Elguin" userId="3c41b774-f5e3-4f53-a881-a8a3bfd28aae" providerId="ADAL" clId="{CFE0BC18-A5D1-4662-9808-C8752CEC891C}" dt="2021-06-22T21:29:37.829" v="499" actId="20577"/>
        <pc:sldMkLst>
          <pc:docMk/>
          <pc:sldMk cId="119109116" sldId="257"/>
        </pc:sldMkLst>
        <pc:spChg chg="mod">
          <ac:chgData name="Lucas Orozco Elguin" userId="3c41b774-f5e3-4f53-a881-a8a3bfd28aae" providerId="ADAL" clId="{CFE0BC18-A5D1-4662-9808-C8752CEC891C}" dt="2021-06-22T21:29:37.829" v="499" actId="20577"/>
          <ac:spMkLst>
            <pc:docMk/>
            <pc:sldMk cId="119109116" sldId="257"/>
            <ac:spMk id="3" creationId="{CF1FBA05-3880-486A-B918-F63EB812795A}"/>
          </ac:spMkLst>
        </pc:spChg>
      </pc:sldChg>
      <pc:sldChg chg="modSp new mod ord">
        <pc:chgData name="Lucas Orozco Elguin" userId="3c41b774-f5e3-4f53-a881-a8a3bfd28aae" providerId="ADAL" clId="{CFE0BC18-A5D1-4662-9808-C8752CEC891C}" dt="2021-06-22T21:55:09.071" v="1630" actId="404"/>
        <pc:sldMkLst>
          <pc:docMk/>
          <pc:sldMk cId="3679588351" sldId="258"/>
        </pc:sldMkLst>
        <pc:spChg chg="mod">
          <ac:chgData name="Lucas Orozco Elguin" userId="3c41b774-f5e3-4f53-a881-a8a3bfd28aae" providerId="ADAL" clId="{CFE0BC18-A5D1-4662-9808-C8752CEC891C}" dt="2021-06-22T21:28:22.985" v="433" actId="20577"/>
          <ac:spMkLst>
            <pc:docMk/>
            <pc:sldMk cId="3679588351" sldId="258"/>
            <ac:spMk id="3" creationId="{74903769-C7EA-4110-A602-744BD3E74346}"/>
          </ac:spMkLst>
        </pc:spChg>
        <pc:graphicFrameChg chg="modGraphic">
          <ac:chgData name="Lucas Orozco Elguin" userId="3c41b774-f5e3-4f53-a881-a8a3bfd28aae" providerId="ADAL" clId="{CFE0BC18-A5D1-4662-9808-C8752CEC891C}" dt="2021-06-22T21:55:09.071" v="1630" actId="404"/>
          <ac:graphicFrameMkLst>
            <pc:docMk/>
            <pc:sldMk cId="3679588351" sldId="258"/>
            <ac:graphicFrameMk id="7" creationId="{6AF74A2B-733A-4501-A399-B8F05FD7EC19}"/>
          </ac:graphicFrameMkLst>
        </pc:graphicFrameChg>
        <pc:picChg chg="mod">
          <ac:chgData name="Lucas Orozco Elguin" userId="3c41b774-f5e3-4f53-a881-a8a3bfd28aae" providerId="ADAL" clId="{CFE0BC18-A5D1-4662-9808-C8752CEC891C}" dt="2021-06-22T21:38:01.425" v="801" actId="1076"/>
          <ac:picMkLst>
            <pc:docMk/>
            <pc:sldMk cId="3679588351" sldId="258"/>
            <ac:picMk id="11" creationId="{F39D4B1D-559F-46CD-BED8-3936B2854176}"/>
          </ac:picMkLst>
        </pc:picChg>
      </pc:sldChg>
      <pc:sldChg chg="addSp delSp modSp new mod setBg">
        <pc:chgData name="Lucas Orozco Elguin" userId="3c41b774-f5e3-4f53-a881-a8a3bfd28aae" providerId="ADAL" clId="{CFE0BC18-A5D1-4662-9808-C8752CEC891C}" dt="2021-06-22T21:31:36.870" v="518" actId="123"/>
        <pc:sldMkLst>
          <pc:docMk/>
          <pc:sldMk cId="1488653962" sldId="259"/>
        </pc:sldMkLst>
        <pc:spChg chg="mod">
          <ac:chgData name="Lucas Orozco Elguin" userId="3c41b774-f5e3-4f53-a881-a8a3bfd28aae" providerId="ADAL" clId="{CFE0BC18-A5D1-4662-9808-C8752CEC891C}" dt="2021-06-22T21:21:38.662" v="197" actId="26606"/>
          <ac:spMkLst>
            <pc:docMk/>
            <pc:sldMk cId="1488653962" sldId="259"/>
            <ac:spMk id="2" creationId="{8288B100-8ACC-419A-A55A-F713A4952815}"/>
          </ac:spMkLst>
        </pc:spChg>
        <pc:spChg chg="del mod">
          <ac:chgData name="Lucas Orozco Elguin" userId="3c41b774-f5e3-4f53-a881-a8a3bfd28aae" providerId="ADAL" clId="{CFE0BC18-A5D1-4662-9808-C8752CEC891C}" dt="2021-06-22T21:21:36.637" v="196"/>
          <ac:spMkLst>
            <pc:docMk/>
            <pc:sldMk cId="1488653962" sldId="259"/>
            <ac:spMk id="3" creationId="{9C7E3D0F-B019-42AE-8A0C-4839FE88C414}"/>
          </ac:spMkLst>
        </pc:spChg>
        <pc:spChg chg="add del">
          <ac:chgData name="Lucas Orozco Elguin" userId="3c41b774-f5e3-4f53-a881-a8a3bfd28aae" providerId="ADAL" clId="{CFE0BC18-A5D1-4662-9808-C8752CEC891C}" dt="2021-06-22T21:28:43.560" v="435" actId="11529"/>
          <ac:spMkLst>
            <pc:docMk/>
            <pc:sldMk cId="1488653962" sldId="259"/>
            <ac:spMk id="6" creationId="{83ED3ACD-8EEE-4FE3-9680-D7E43501FBA6}"/>
          </ac:spMkLst>
        </pc:spChg>
        <pc:spChg chg="add del">
          <ac:chgData name="Lucas Orozco Elguin" userId="3c41b774-f5e3-4f53-a881-a8a3bfd28aae" providerId="ADAL" clId="{CFE0BC18-A5D1-4662-9808-C8752CEC891C}" dt="2021-06-22T21:24:10.652" v="248" actId="26606"/>
          <ac:spMkLst>
            <pc:docMk/>
            <pc:sldMk cId="1488653962" sldId="259"/>
            <ac:spMk id="9" creationId="{482E7304-2AC2-4A5C-924D-A6AC3FFC5EAC}"/>
          </ac:spMkLst>
        </pc:spChg>
        <pc:spChg chg="add del">
          <ac:chgData name="Lucas Orozco Elguin" userId="3c41b774-f5e3-4f53-a881-a8a3bfd28aae" providerId="ADAL" clId="{CFE0BC18-A5D1-4662-9808-C8752CEC891C}" dt="2021-06-22T21:24:10.652" v="248" actId="26606"/>
          <ac:spMkLst>
            <pc:docMk/>
            <pc:sldMk cId="1488653962" sldId="259"/>
            <ac:spMk id="13" creationId="{A3C183B1-1D4B-4E3D-A02E-A426E3BFA016}"/>
          </ac:spMkLst>
        </pc:spChg>
        <pc:spChg chg="add del">
          <ac:chgData name="Lucas Orozco Elguin" userId="3c41b774-f5e3-4f53-a881-a8a3bfd28aae" providerId="ADAL" clId="{CFE0BC18-A5D1-4662-9808-C8752CEC891C}" dt="2021-06-22T21:24:10.652" v="248" actId="26606"/>
          <ac:spMkLst>
            <pc:docMk/>
            <pc:sldMk cId="1488653962" sldId="259"/>
            <ac:spMk id="18" creationId="{482E7304-2AC2-4A5C-924D-A6AC3FFC5EAC}"/>
          </ac:spMkLst>
        </pc:spChg>
        <pc:spChg chg="add del">
          <ac:chgData name="Lucas Orozco Elguin" userId="3c41b774-f5e3-4f53-a881-a8a3bfd28aae" providerId="ADAL" clId="{CFE0BC18-A5D1-4662-9808-C8752CEC891C}" dt="2021-06-22T21:24:10.652" v="248" actId="26606"/>
          <ac:spMkLst>
            <pc:docMk/>
            <pc:sldMk cId="1488653962" sldId="259"/>
            <ac:spMk id="22" creationId="{A3C183B1-1D4B-4E3D-A02E-A426E3BFA016}"/>
          </ac:spMkLst>
        </pc:spChg>
        <pc:graphicFrameChg chg="add mod modGraphic">
          <ac:chgData name="Lucas Orozco Elguin" userId="3c41b774-f5e3-4f53-a881-a8a3bfd28aae" providerId="ADAL" clId="{CFE0BC18-A5D1-4662-9808-C8752CEC891C}" dt="2021-06-22T21:31:36.870" v="518" actId="123"/>
          <ac:graphicFrameMkLst>
            <pc:docMk/>
            <pc:sldMk cId="1488653962" sldId="259"/>
            <ac:graphicFrameMk id="4" creationId="{20F8EB4C-A127-4BE8-9A88-E5D594FF81D1}"/>
          </ac:graphicFrameMkLst>
        </pc:graphicFrameChg>
        <pc:cxnChg chg="add del">
          <ac:chgData name="Lucas Orozco Elguin" userId="3c41b774-f5e3-4f53-a881-a8a3bfd28aae" providerId="ADAL" clId="{CFE0BC18-A5D1-4662-9808-C8752CEC891C}" dt="2021-06-22T21:24:10.652" v="248" actId="26606"/>
          <ac:cxnSpMkLst>
            <pc:docMk/>
            <pc:sldMk cId="1488653962" sldId="259"/>
            <ac:cxnSpMk id="11" creationId="{D259FEF2-F6A5-442F-BA10-4E39EECD0ABE}"/>
          </ac:cxnSpMkLst>
        </pc:cxnChg>
        <pc:cxnChg chg="add del">
          <ac:chgData name="Lucas Orozco Elguin" userId="3c41b774-f5e3-4f53-a881-a8a3bfd28aae" providerId="ADAL" clId="{CFE0BC18-A5D1-4662-9808-C8752CEC891C}" dt="2021-06-22T21:24:10.652" v="248" actId="26606"/>
          <ac:cxnSpMkLst>
            <pc:docMk/>
            <pc:sldMk cId="1488653962" sldId="259"/>
            <ac:cxnSpMk id="20" creationId="{D259FEF2-F6A5-442F-BA10-4E39EECD0ABE}"/>
          </ac:cxnSpMkLst>
        </pc:cxnChg>
      </pc:sldChg>
      <pc:sldChg chg="addSp delSp modSp new mod">
        <pc:chgData name="Lucas Orozco Elguin" userId="3c41b774-f5e3-4f53-a881-a8a3bfd28aae" providerId="ADAL" clId="{CFE0BC18-A5D1-4662-9808-C8752CEC891C}" dt="2021-06-22T21:31:27.436" v="516" actId="123"/>
        <pc:sldMkLst>
          <pc:docMk/>
          <pc:sldMk cId="1353811981" sldId="260"/>
        </pc:sldMkLst>
        <pc:spChg chg="del">
          <ac:chgData name="Lucas Orozco Elguin" userId="3c41b774-f5e3-4f53-a881-a8a3bfd28aae" providerId="ADAL" clId="{CFE0BC18-A5D1-4662-9808-C8752CEC891C}" dt="2021-06-22T21:23:32.772" v="245" actId="3680"/>
          <ac:spMkLst>
            <pc:docMk/>
            <pc:sldMk cId="1353811981" sldId="260"/>
            <ac:spMk id="3" creationId="{A52D515F-A87E-4DA6-8AD0-850ED64BDF3D}"/>
          </ac:spMkLst>
        </pc:spChg>
        <pc:graphicFrameChg chg="add mod ord modGraphic">
          <ac:chgData name="Lucas Orozco Elguin" userId="3c41b774-f5e3-4f53-a881-a8a3bfd28aae" providerId="ADAL" clId="{CFE0BC18-A5D1-4662-9808-C8752CEC891C}" dt="2021-06-22T21:31:27.436" v="516" actId="123"/>
          <ac:graphicFrameMkLst>
            <pc:docMk/>
            <pc:sldMk cId="1353811981" sldId="260"/>
            <ac:graphicFrameMk id="4" creationId="{BE42E858-18C5-4248-B0E9-F55B44BB6DF1}"/>
          </ac:graphicFrameMkLst>
        </pc:graphicFrameChg>
      </pc:sldChg>
      <pc:sldChg chg="modSp new mod">
        <pc:chgData name="Lucas Orozco Elguin" userId="3c41b774-f5e3-4f53-a881-a8a3bfd28aae" providerId="ADAL" clId="{CFE0BC18-A5D1-4662-9808-C8752CEC891C}" dt="2021-06-22T21:32:32.474" v="530" actId="14734"/>
        <pc:sldMkLst>
          <pc:docMk/>
          <pc:sldMk cId="1097557177" sldId="261"/>
        </pc:sldMkLst>
        <pc:graphicFrameChg chg="modGraphic">
          <ac:chgData name="Lucas Orozco Elguin" userId="3c41b774-f5e3-4f53-a881-a8a3bfd28aae" providerId="ADAL" clId="{CFE0BC18-A5D1-4662-9808-C8752CEC891C}" dt="2021-06-22T21:32:32.474" v="530" actId="14734"/>
          <ac:graphicFrameMkLst>
            <pc:docMk/>
            <pc:sldMk cId="1097557177" sldId="261"/>
            <ac:graphicFrameMk id="38" creationId="{5207A769-DBEA-49D5-AB33-02662ACB26FF}"/>
          </ac:graphicFrameMkLst>
        </pc:graphicFrameChg>
      </pc:sldChg>
      <pc:sldChg chg="addSp delSp modSp new mod">
        <pc:chgData name="Lucas Orozco Elguin" userId="3c41b774-f5e3-4f53-a881-a8a3bfd28aae" providerId="ADAL" clId="{CFE0BC18-A5D1-4662-9808-C8752CEC891C}" dt="2021-06-22T22:00:32.948" v="1648"/>
        <pc:sldMkLst>
          <pc:docMk/>
          <pc:sldMk cId="1815607934" sldId="262"/>
        </pc:sldMkLst>
        <pc:spChg chg="mod">
          <ac:chgData name="Lucas Orozco Elguin" userId="3c41b774-f5e3-4f53-a881-a8a3bfd28aae" providerId="ADAL" clId="{CFE0BC18-A5D1-4662-9808-C8752CEC891C}" dt="2021-06-22T21:45:15.270" v="1059"/>
          <ac:spMkLst>
            <pc:docMk/>
            <pc:sldMk cId="1815607934" sldId="262"/>
            <ac:spMk id="2" creationId="{CA8EE47A-2642-4002-BBC5-28234AB4DC6F}"/>
          </ac:spMkLst>
        </pc:spChg>
        <pc:spChg chg="mod">
          <ac:chgData name="Lucas Orozco Elguin" userId="3c41b774-f5e3-4f53-a881-a8a3bfd28aae" providerId="ADAL" clId="{CFE0BC18-A5D1-4662-9808-C8752CEC891C}" dt="2021-06-22T21:45:14.013" v="1056"/>
          <ac:spMkLst>
            <pc:docMk/>
            <pc:sldMk cId="1815607934" sldId="262"/>
            <ac:spMk id="3" creationId="{3E030C79-CE84-4A54-9D87-18C1207EB1CE}"/>
          </ac:spMkLst>
        </pc:spChg>
        <pc:spChg chg="add del mod">
          <ac:chgData name="Lucas Orozco Elguin" userId="3c41b774-f5e3-4f53-a881-a8a3bfd28aae" providerId="ADAL" clId="{CFE0BC18-A5D1-4662-9808-C8752CEC891C}" dt="2021-06-22T21:46:12.991" v="1129"/>
          <ac:spMkLst>
            <pc:docMk/>
            <pc:sldMk cId="1815607934" sldId="262"/>
            <ac:spMk id="6" creationId="{5DBA9108-DE1C-4C25-ADF2-C5EF7D2C0A25}"/>
          </ac:spMkLst>
        </pc:spChg>
        <pc:spChg chg="add del mod">
          <ac:chgData name="Lucas Orozco Elguin" userId="3c41b774-f5e3-4f53-a881-a8a3bfd28aae" providerId="ADAL" clId="{CFE0BC18-A5D1-4662-9808-C8752CEC891C}" dt="2021-06-22T21:50:53.740" v="1592" actId="26606"/>
          <ac:spMkLst>
            <pc:docMk/>
            <pc:sldMk cId="1815607934" sldId="262"/>
            <ac:spMk id="7" creationId="{E421DF35-7358-451D-8117-8A3700303109}"/>
          </ac:spMkLst>
        </pc:spChg>
        <pc:graphicFrameChg chg="add del">
          <ac:chgData name="Lucas Orozco Elguin" userId="3c41b774-f5e3-4f53-a881-a8a3bfd28aae" providerId="ADAL" clId="{CFE0BC18-A5D1-4662-9808-C8752CEC891C}" dt="2021-06-22T21:45:12.463" v="1053" actId="3680"/>
          <ac:graphicFrameMkLst>
            <pc:docMk/>
            <pc:sldMk cId="1815607934" sldId="262"/>
            <ac:graphicFrameMk id="4" creationId="{16ED6356-D2E9-4AAE-AECB-6C3BCA25252D}"/>
          </ac:graphicFrameMkLst>
        </pc:graphicFrameChg>
        <pc:graphicFrameChg chg="add mod modGraphic">
          <ac:chgData name="Lucas Orozco Elguin" userId="3c41b774-f5e3-4f53-a881-a8a3bfd28aae" providerId="ADAL" clId="{CFE0BC18-A5D1-4662-9808-C8752CEC891C}" dt="2021-06-22T21:46:14.727" v="1130" actId="14734"/>
          <ac:graphicFrameMkLst>
            <pc:docMk/>
            <pc:sldMk cId="1815607934" sldId="262"/>
            <ac:graphicFrameMk id="5" creationId="{F1947905-C3E6-44BB-8D12-81FD9E9C82DF}"/>
          </ac:graphicFrameMkLst>
        </pc:graphicFrameChg>
        <pc:graphicFrameChg chg="add mod modGraphic">
          <ac:chgData name="Lucas Orozco Elguin" userId="3c41b774-f5e3-4f53-a881-a8a3bfd28aae" providerId="ADAL" clId="{CFE0BC18-A5D1-4662-9808-C8752CEC891C}" dt="2021-06-22T22:00:32.948" v="1648"/>
          <ac:graphicFrameMkLst>
            <pc:docMk/>
            <pc:sldMk cId="1815607934" sldId="262"/>
            <ac:graphicFrameMk id="9" creationId="{AADBE196-5572-411E-BE24-40E05A211AE7}"/>
          </ac:graphicFrameMkLst>
        </pc:graphicFrameChg>
      </pc:sldChg>
      <pc:sldChg chg="addSp delSp modSp new mod ord">
        <pc:chgData name="Lucas Orozco Elguin" userId="3c41b774-f5e3-4f53-a881-a8a3bfd28aae" providerId="ADAL" clId="{CFE0BC18-A5D1-4662-9808-C8752CEC891C}" dt="2021-06-22T21:54:53.127" v="1627" actId="403"/>
        <pc:sldMkLst>
          <pc:docMk/>
          <pc:sldMk cId="1131440213" sldId="263"/>
        </pc:sldMkLst>
        <pc:spChg chg="del">
          <ac:chgData name="Lucas Orozco Elguin" userId="3c41b774-f5e3-4f53-a881-a8a3bfd28aae" providerId="ADAL" clId="{CFE0BC18-A5D1-4662-9808-C8752CEC891C}" dt="2021-06-22T21:34:09.560" v="533" actId="3680"/>
          <ac:spMkLst>
            <pc:docMk/>
            <pc:sldMk cId="1131440213" sldId="263"/>
            <ac:spMk id="3" creationId="{343EE272-2D59-4466-8C28-3F0A48EBD26F}"/>
          </ac:spMkLst>
        </pc:spChg>
        <pc:spChg chg="add mod">
          <ac:chgData name="Lucas Orozco Elguin" userId="3c41b774-f5e3-4f53-a881-a8a3bfd28aae" providerId="ADAL" clId="{CFE0BC18-A5D1-4662-9808-C8752CEC891C}" dt="2021-06-22T21:37:14.147" v="699" actId="403"/>
          <ac:spMkLst>
            <pc:docMk/>
            <pc:sldMk cId="1131440213" sldId="263"/>
            <ac:spMk id="7" creationId="{D2B00917-998A-4F44-A689-85973C99729F}"/>
          </ac:spMkLst>
        </pc:spChg>
        <pc:graphicFrameChg chg="add mod ord modGraphic">
          <ac:chgData name="Lucas Orozco Elguin" userId="3c41b774-f5e3-4f53-a881-a8a3bfd28aae" providerId="ADAL" clId="{CFE0BC18-A5D1-4662-9808-C8752CEC891C}" dt="2021-06-22T21:54:53.127" v="1627" actId="403"/>
          <ac:graphicFrameMkLst>
            <pc:docMk/>
            <pc:sldMk cId="1131440213" sldId="263"/>
            <ac:graphicFrameMk id="4" creationId="{0903C902-F02F-45B1-93CF-8B141A90C193}"/>
          </ac:graphicFrameMkLst>
        </pc:graphicFrameChg>
        <pc:graphicFrameChg chg="add del">
          <ac:chgData name="Lucas Orozco Elguin" userId="3c41b774-f5e3-4f53-a881-a8a3bfd28aae" providerId="ADAL" clId="{CFE0BC18-A5D1-4662-9808-C8752CEC891C}" dt="2021-06-22T21:35:34.397" v="652"/>
          <ac:graphicFrameMkLst>
            <pc:docMk/>
            <pc:sldMk cId="1131440213" sldId="263"/>
            <ac:graphicFrameMk id="5" creationId="{20271B38-474A-4088-9660-13694CEE8DD8}"/>
          </ac:graphicFrameMkLst>
        </pc:graphicFrameChg>
        <pc:graphicFrameChg chg="add mod modGraphic">
          <ac:chgData name="Lucas Orozco Elguin" userId="3c41b774-f5e3-4f53-a881-a8a3bfd28aae" providerId="ADAL" clId="{CFE0BC18-A5D1-4662-9808-C8752CEC891C}" dt="2021-06-22T21:54:47.406" v="1626" actId="403"/>
          <ac:graphicFrameMkLst>
            <pc:docMk/>
            <pc:sldMk cId="1131440213" sldId="263"/>
            <ac:graphicFrameMk id="6" creationId="{E562C02A-30CB-4D73-802D-1F48D05EF402}"/>
          </ac:graphicFrameMkLst>
        </pc:graphicFrameChg>
        <pc:graphicFrameChg chg="add del">
          <ac:chgData name="Lucas Orozco Elguin" userId="3c41b774-f5e3-4f53-a881-a8a3bfd28aae" providerId="ADAL" clId="{CFE0BC18-A5D1-4662-9808-C8752CEC891C}" dt="2021-06-22T21:40:03.360" v="848" actId="3680"/>
          <ac:graphicFrameMkLst>
            <pc:docMk/>
            <pc:sldMk cId="1131440213" sldId="263"/>
            <ac:graphicFrameMk id="8" creationId="{A856B8AC-5E31-4DB9-94EB-AD70E3893F61}"/>
          </ac:graphicFrameMkLst>
        </pc:graphicFrameChg>
      </pc:sldChg>
      <pc:sldChg chg="addSp delSp add mod setBg delDesignElem">
        <pc:chgData name="Lucas Orozco Elguin" userId="3c41b774-f5e3-4f53-a881-a8a3bfd28aae" providerId="ADAL" clId="{CFE0BC18-A5D1-4662-9808-C8752CEC891C}" dt="2021-06-22T21:19:58.164" v="180" actId="26606"/>
        <pc:sldMkLst>
          <pc:docMk/>
          <pc:sldMk cId="2030209911" sldId="264"/>
        </pc:sldMkLst>
        <pc:spChg chg="add">
          <ac:chgData name="Lucas Orozco Elguin" userId="3c41b774-f5e3-4f53-a881-a8a3bfd28aae" providerId="ADAL" clId="{CFE0BC18-A5D1-4662-9808-C8752CEC891C}" dt="2021-06-22T21:19:58.164" v="180" actId="26606"/>
          <ac:spMkLst>
            <pc:docMk/>
            <pc:sldMk cId="2030209911" sldId="264"/>
            <ac:spMk id="5" creationId="{23522FE7-5A29-4EF6-B1EF-2CA55748A772}"/>
          </ac:spMkLst>
        </pc:spChg>
        <pc:spChg chg="del">
          <ac:chgData name="Lucas Orozco Elguin" userId="3c41b774-f5e3-4f53-a881-a8a3bfd28aae" providerId="ADAL" clId="{CFE0BC18-A5D1-4662-9808-C8752CEC891C}" dt="2021-06-22T21:19:52.167" v="179"/>
          <ac:spMkLst>
            <pc:docMk/>
            <pc:sldMk cId="2030209911" sldId="264"/>
            <ac:spMk id="8" creationId="{23522FE7-5A29-4EF6-B1EF-2CA55748A772}"/>
          </ac:spMkLst>
        </pc:spChg>
        <pc:spChg chg="add">
          <ac:chgData name="Lucas Orozco Elguin" userId="3c41b774-f5e3-4f53-a881-a8a3bfd28aae" providerId="ADAL" clId="{CFE0BC18-A5D1-4662-9808-C8752CEC891C}" dt="2021-06-22T21:19:58.164" v="180" actId="26606"/>
          <ac:spMkLst>
            <pc:docMk/>
            <pc:sldMk cId="2030209911" sldId="264"/>
            <ac:spMk id="11" creationId="{F63C748C-967B-4A7B-A90F-3EDD0F485AC6}"/>
          </ac:spMkLst>
        </pc:spChg>
        <pc:spChg chg="add">
          <ac:chgData name="Lucas Orozco Elguin" userId="3c41b774-f5e3-4f53-a881-a8a3bfd28aae" providerId="ADAL" clId="{CFE0BC18-A5D1-4662-9808-C8752CEC891C}" dt="2021-06-22T21:19:58.164" v="180" actId="26606"/>
          <ac:spMkLst>
            <pc:docMk/>
            <pc:sldMk cId="2030209911" sldId="264"/>
            <ac:spMk id="13" creationId="{C0143637-4934-44E4-B909-BAF1E7B27972}"/>
          </ac:spMkLst>
        </pc:spChg>
        <pc:spChg chg="del">
          <ac:chgData name="Lucas Orozco Elguin" userId="3c41b774-f5e3-4f53-a881-a8a3bfd28aae" providerId="ADAL" clId="{CFE0BC18-A5D1-4662-9808-C8752CEC891C}" dt="2021-06-22T21:19:52.167" v="179"/>
          <ac:spMkLst>
            <pc:docMk/>
            <pc:sldMk cId="2030209911" sldId="264"/>
            <ac:spMk id="16" creationId="{F63C748C-967B-4A7B-A90F-3EDD0F485AC6}"/>
          </ac:spMkLst>
        </pc:spChg>
        <pc:spChg chg="del">
          <ac:chgData name="Lucas Orozco Elguin" userId="3c41b774-f5e3-4f53-a881-a8a3bfd28aae" providerId="ADAL" clId="{CFE0BC18-A5D1-4662-9808-C8752CEC891C}" dt="2021-06-22T21:19:52.167" v="179"/>
          <ac:spMkLst>
            <pc:docMk/>
            <pc:sldMk cId="2030209911" sldId="264"/>
            <ac:spMk id="18" creationId="{C0143637-4934-44E4-B909-BAF1E7B27972}"/>
          </ac:spMkLst>
        </pc:spChg>
        <pc:picChg chg="add">
          <ac:chgData name="Lucas Orozco Elguin" userId="3c41b774-f5e3-4f53-a881-a8a3bfd28aae" providerId="ADAL" clId="{CFE0BC18-A5D1-4662-9808-C8752CEC891C}" dt="2021-06-22T21:19:58.164" v="180" actId="26606"/>
          <ac:picMkLst>
            <pc:docMk/>
            <pc:sldMk cId="2030209911" sldId="264"/>
            <ac:picMk id="6" creationId="{C2192E09-EBC7-416C-B887-DFF915D7F43D}"/>
          </ac:picMkLst>
        </pc:picChg>
        <pc:picChg chg="del">
          <ac:chgData name="Lucas Orozco Elguin" userId="3c41b774-f5e3-4f53-a881-a8a3bfd28aae" providerId="ADAL" clId="{CFE0BC18-A5D1-4662-9808-C8752CEC891C}" dt="2021-06-22T21:19:52.167" v="179"/>
          <ac:picMkLst>
            <pc:docMk/>
            <pc:sldMk cId="2030209911" sldId="264"/>
            <ac:picMk id="10" creationId="{C2192E09-EBC7-416C-B887-DFF915D7F43D}"/>
          </ac:picMkLst>
        </pc:picChg>
        <pc:cxnChg chg="add">
          <ac:chgData name="Lucas Orozco Elguin" userId="3c41b774-f5e3-4f53-a881-a8a3bfd28aae" providerId="ADAL" clId="{CFE0BC18-A5D1-4662-9808-C8752CEC891C}" dt="2021-06-22T21:19:58.164" v="180" actId="26606"/>
          <ac:cxnSpMkLst>
            <pc:docMk/>
            <pc:sldMk cId="2030209911" sldId="264"/>
            <ac:cxnSpMk id="7" creationId="{2924498D-E084-44BE-A196-CFCE35564350}"/>
          </ac:cxnSpMkLst>
        </pc:cxnChg>
        <pc:cxnChg chg="add">
          <ac:chgData name="Lucas Orozco Elguin" userId="3c41b774-f5e3-4f53-a881-a8a3bfd28aae" providerId="ADAL" clId="{CFE0BC18-A5D1-4662-9808-C8752CEC891C}" dt="2021-06-22T21:19:58.164" v="180" actId="26606"/>
          <ac:cxnSpMkLst>
            <pc:docMk/>
            <pc:sldMk cId="2030209911" sldId="264"/>
            <ac:cxnSpMk id="9" creationId="{14C12901-9FCC-461E-A64A-89B4791235E9}"/>
          </ac:cxnSpMkLst>
        </pc:cxnChg>
        <pc:cxnChg chg="del">
          <ac:chgData name="Lucas Orozco Elguin" userId="3c41b774-f5e3-4f53-a881-a8a3bfd28aae" providerId="ADAL" clId="{CFE0BC18-A5D1-4662-9808-C8752CEC891C}" dt="2021-06-22T21:19:52.167" v="179"/>
          <ac:cxnSpMkLst>
            <pc:docMk/>
            <pc:sldMk cId="2030209911" sldId="264"/>
            <ac:cxnSpMk id="12" creationId="{2924498D-E084-44BE-A196-CFCE35564350}"/>
          </ac:cxnSpMkLst>
        </pc:cxnChg>
        <pc:cxnChg chg="del">
          <ac:chgData name="Lucas Orozco Elguin" userId="3c41b774-f5e3-4f53-a881-a8a3bfd28aae" providerId="ADAL" clId="{CFE0BC18-A5D1-4662-9808-C8752CEC891C}" dt="2021-06-22T21:19:52.167" v="179"/>
          <ac:cxnSpMkLst>
            <pc:docMk/>
            <pc:sldMk cId="2030209911" sldId="264"/>
            <ac:cxnSpMk id="14" creationId="{14C12901-9FCC-461E-A64A-89B4791235E9}"/>
          </ac:cxnSpMkLst>
        </pc:cxnChg>
      </pc:sldChg>
      <pc:sldChg chg="addSp delSp add del setBg delDesignElem">
        <pc:chgData name="Lucas Orozco Elguin" userId="3c41b774-f5e3-4f53-a881-a8a3bfd28aae" providerId="ADAL" clId="{CFE0BC18-A5D1-4662-9808-C8752CEC891C}" dt="2021-06-22T21:21:28.716" v="192"/>
        <pc:sldMkLst>
          <pc:docMk/>
          <pc:sldMk cId="1493572267" sldId="265"/>
        </pc:sldMkLst>
        <pc:spChg chg="add del">
          <ac:chgData name="Lucas Orozco Elguin" userId="3c41b774-f5e3-4f53-a881-a8a3bfd28aae" providerId="ADAL" clId="{CFE0BC18-A5D1-4662-9808-C8752CEC891C}" dt="2021-06-22T21:21:28.716" v="192"/>
          <ac:spMkLst>
            <pc:docMk/>
            <pc:sldMk cId="1493572267" sldId="265"/>
            <ac:spMk id="8" creationId="{23522FE7-5A29-4EF6-B1EF-2CA55748A772}"/>
          </ac:spMkLst>
        </pc:spChg>
        <pc:spChg chg="add del">
          <ac:chgData name="Lucas Orozco Elguin" userId="3c41b774-f5e3-4f53-a881-a8a3bfd28aae" providerId="ADAL" clId="{CFE0BC18-A5D1-4662-9808-C8752CEC891C}" dt="2021-06-22T21:21:28.716" v="192"/>
          <ac:spMkLst>
            <pc:docMk/>
            <pc:sldMk cId="1493572267" sldId="265"/>
            <ac:spMk id="16" creationId="{F63C748C-967B-4A7B-A90F-3EDD0F485AC6}"/>
          </ac:spMkLst>
        </pc:spChg>
        <pc:spChg chg="add del">
          <ac:chgData name="Lucas Orozco Elguin" userId="3c41b774-f5e3-4f53-a881-a8a3bfd28aae" providerId="ADAL" clId="{CFE0BC18-A5D1-4662-9808-C8752CEC891C}" dt="2021-06-22T21:21:28.716" v="192"/>
          <ac:spMkLst>
            <pc:docMk/>
            <pc:sldMk cId="1493572267" sldId="265"/>
            <ac:spMk id="18" creationId="{C0143637-4934-44E4-B909-BAF1E7B27972}"/>
          </ac:spMkLst>
        </pc:spChg>
        <pc:picChg chg="add del">
          <ac:chgData name="Lucas Orozco Elguin" userId="3c41b774-f5e3-4f53-a881-a8a3bfd28aae" providerId="ADAL" clId="{CFE0BC18-A5D1-4662-9808-C8752CEC891C}" dt="2021-06-22T21:21:28.716" v="192"/>
          <ac:picMkLst>
            <pc:docMk/>
            <pc:sldMk cId="1493572267" sldId="265"/>
            <ac:picMk id="10" creationId="{C2192E09-EBC7-416C-B887-DFF915D7F43D}"/>
          </ac:picMkLst>
        </pc:picChg>
        <pc:cxnChg chg="add del">
          <ac:chgData name="Lucas Orozco Elguin" userId="3c41b774-f5e3-4f53-a881-a8a3bfd28aae" providerId="ADAL" clId="{CFE0BC18-A5D1-4662-9808-C8752CEC891C}" dt="2021-06-22T21:21:28.716" v="192"/>
          <ac:cxnSpMkLst>
            <pc:docMk/>
            <pc:sldMk cId="1493572267" sldId="265"/>
            <ac:cxnSpMk id="12" creationId="{2924498D-E084-44BE-A196-CFCE35564350}"/>
          </ac:cxnSpMkLst>
        </pc:cxnChg>
        <pc:cxnChg chg="add del">
          <ac:chgData name="Lucas Orozco Elguin" userId="3c41b774-f5e3-4f53-a881-a8a3bfd28aae" providerId="ADAL" clId="{CFE0BC18-A5D1-4662-9808-C8752CEC891C}" dt="2021-06-22T21:21:28.716" v="192"/>
          <ac:cxnSpMkLst>
            <pc:docMk/>
            <pc:sldMk cId="1493572267" sldId="265"/>
            <ac:cxnSpMk id="14" creationId="{14C12901-9FCC-461E-A64A-89B4791235E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06A630-E02D-43D1-A0E2-3FA70C55B348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214C3E8-C7AD-4D3B-877B-B7B2BABA85B2}">
      <dgm:prSet custT="1"/>
      <dgm:spPr>
        <a:solidFill>
          <a:schemeClr val="accent1"/>
        </a:solidFill>
      </dgm:spPr>
      <dgm:t>
        <a:bodyPr/>
        <a:lstStyle/>
        <a:p>
          <a:r>
            <a:rPr lang="es-CL" sz="1800" b="1">
              <a:solidFill>
                <a:schemeClr val="bg1"/>
              </a:solidFill>
            </a:rPr>
            <a:t>Impedimentos:</a:t>
          </a:r>
          <a:endParaRPr lang="en-US" sz="1800" b="1">
            <a:solidFill>
              <a:schemeClr val="bg1"/>
            </a:solidFill>
          </a:endParaRPr>
        </a:p>
      </dgm:t>
    </dgm:pt>
    <dgm:pt modelId="{84755E13-D20E-43A3-BFC0-06F97C0273B9}" type="parTrans" cxnId="{46C4898A-7197-4D58-9559-9C5CA108CE2F}">
      <dgm:prSet/>
      <dgm:spPr/>
      <dgm:t>
        <a:bodyPr/>
        <a:lstStyle/>
        <a:p>
          <a:endParaRPr lang="en-US"/>
        </a:p>
      </dgm:t>
    </dgm:pt>
    <dgm:pt modelId="{8E56E9FD-AE1D-4661-B756-5B1A49E16079}" type="sibTrans" cxnId="{46C4898A-7197-4D58-9559-9C5CA108CE2F}">
      <dgm:prSet/>
      <dgm:spPr/>
      <dgm:t>
        <a:bodyPr/>
        <a:lstStyle/>
        <a:p>
          <a:endParaRPr lang="en-US"/>
        </a:p>
      </dgm:t>
    </dgm:pt>
    <dgm:pt modelId="{588E2461-7C1A-47D9-BF8C-85968DC8A00E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CL"/>
            <a:t>Integrante de Scrum </a:t>
          </a:r>
          <a:r>
            <a:rPr lang="es-CL" err="1"/>
            <a:t>Team</a:t>
          </a:r>
          <a:r>
            <a:rPr lang="es-CL"/>
            <a:t>, se ausencia por salida al doctor. </a:t>
          </a:r>
          <a:endParaRPr lang="en-US"/>
        </a:p>
      </dgm:t>
    </dgm:pt>
    <dgm:pt modelId="{A2F17BD1-3C9F-49BA-952B-FFEECAAD5FFE}" type="parTrans" cxnId="{3FBA986E-48F3-4F88-9AA1-7E8660BBFEC9}">
      <dgm:prSet/>
      <dgm:spPr/>
      <dgm:t>
        <a:bodyPr/>
        <a:lstStyle/>
        <a:p>
          <a:endParaRPr lang="en-US"/>
        </a:p>
      </dgm:t>
    </dgm:pt>
    <dgm:pt modelId="{7BAF9240-F2A5-4A95-9391-905573BF168B}" type="sibTrans" cxnId="{3FBA986E-48F3-4F88-9AA1-7E8660BBFEC9}">
      <dgm:prSet/>
      <dgm:spPr/>
      <dgm:t>
        <a:bodyPr/>
        <a:lstStyle/>
        <a:p>
          <a:endParaRPr lang="en-US"/>
        </a:p>
      </dgm:t>
    </dgm:pt>
    <dgm:pt modelId="{ACB39653-AC70-4B20-9630-8DC3AF7EB212}">
      <dgm:prSet/>
      <dgm:spPr>
        <a:solidFill>
          <a:schemeClr val="accent1"/>
        </a:solidFill>
      </dgm:spPr>
      <dgm:t>
        <a:bodyPr/>
        <a:lstStyle/>
        <a:p>
          <a:r>
            <a:rPr lang="es-CL" b="1">
              <a:solidFill>
                <a:schemeClr val="bg1"/>
              </a:solidFill>
            </a:rPr>
            <a:t>Pasos futuros - Recomendaciones:</a:t>
          </a:r>
          <a:endParaRPr lang="en-US" b="1">
            <a:solidFill>
              <a:schemeClr val="bg1"/>
            </a:solidFill>
          </a:endParaRPr>
        </a:p>
      </dgm:t>
    </dgm:pt>
    <dgm:pt modelId="{D9325E06-F976-45CE-AEF4-46240BF28B72}" type="parTrans" cxnId="{093E945D-37C1-4709-BB7B-1BF6EACB54A1}">
      <dgm:prSet/>
      <dgm:spPr/>
      <dgm:t>
        <a:bodyPr/>
        <a:lstStyle/>
        <a:p>
          <a:endParaRPr lang="en-US"/>
        </a:p>
      </dgm:t>
    </dgm:pt>
    <dgm:pt modelId="{ADC720EA-055B-4AC4-B83D-D0321BF3DF0E}" type="sibTrans" cxnId="{093E945D-37C1-4709-BB7B-1BF6EACB54A1}">
      <dgm:prSet/>
      <dgm:spPr/>
      <dgm:t>
        <a:bodyPr/>
        <a:lstStyle/>
        <a:p>
          <a:endParaRPr lang="en-US"/>
        </a:p>
      </dgm:t>
    </dgm:pt>
    <dgm:pt modelId="{FFBA0705-7628-4FA5-A5D0-7C4491D41E8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CL"/>
            <a:t>Capacitar al Scrum </a:t>
          </a:r>
          <a:r>
            <a:rPr lang="es-CL" err="1"/>
            <a:t>Team</a:t>
          </a:r>
          <a:r>
            <a:rPr lang="es-CL"/>
            <a:t> para mayor manejo de Angular como tecnología de desarrollo.</a:t>
          </a:r>
          <a:endParaRPr lang="en-US"/>
        </a:p>
      </dgm:t>
    </dgm:pt>
    <dgm:pt modelId="{F1412FDF-BBDD-4FBC-A93E-AC4BF327CAB4}" type="parTrans" cxnId="{B0EA8EF0-40F2-423B-85AF-8B644BFA5B20}">
      <dgm:prSet/>
      <dgm:spPr/>
      <dgm:t>
        <a:bodyPr/>
        <a:lstStyle/>
        <a:p>
          <a:endParaRPr lang="en-US"/>
        </a:p>
      </dgm:t>
    </dgm:pt>
    <dgm:pt modelId="{C2204736-8973-40F9-B114-F98FA6761B83}" type="sibTrans" cxnId="{B0EA8EF0-40F2-423B-85AF-8B644BFA5B20}">
      <dgm:prSet/>
      <dgm:spPr/>
      <dgm:t>
        <a:bodyPr/>
        <a:lstStyle/>
        <a:p>
          <a:endParaRPr lang="en-US"/>
        </a:p>
      </dgm:t>
    </dgm:pt>
    <dgm:pt modelId="{87914542-B16B-426F-99A7-ADF1D75D9A7F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CL"/>
            <a:t>Optimizar tiempos de desarrollo.</a:t>
          </a:r>
          <a:endParaRPr lang="en-US"/>
        </a:p>
      </dgm:t>
    </dgm:pt>
    <dgm:pt modelId="{9D095FF7-367B-4F64-AC84-07C2747EA3D7}" type="parTrans" cxnId="{3BF59BF2-7BC5-43FF-B265-F0074CA1A25A}">
      <dgm:prSet/>
      <dgm:spPr/>
      <dgm:t>
        <a:bodyPr/>
        <a:lstStyle/>
        <a:p>
          <a:endParaRPr lang="en-US"/>
        </a:p>
      </dgm:t>
    </dgm:pt>
    <dgm:pt modelId="{C55651A2-4BD3-482E-87AD-DB4EE170141E}" type="sibTrans" cxnId="{3BF59BF2-7BC5-43FF-B265-F0074CA1A25A}">
      <dgm:prSet/>
      <dgm:spPr/>
      <dgm:t>
        <a:bodyPr/>
        <a:lstStyle/>
        <a:p>
          <a:endParaRPr lang="en-US"/>
        </a:p>
      </dgm:t>
    </dgm:pt>
    <dgm:pt modelId="{EE73C6E7-D754-4B3C-8407-4A90DA676F69}" type="pres">
      <dgm:prSet presAssocID="{B206A630-E02D-43D1-A0E2-3FA70C55B348}" presName="linear" presStyleCnt="0">
        <dgm:presLayoutVars>
          <dgm:animLvl val="lvl"/>
          <dgm:resizeHandles val="exact"/>
        </dgm:presLayoutVars>
      </dgm:prSet>
      <dgm:spPr/>
    </dgm:pt>
    <dgm:pt modelId="{2794F2BA-9B6C-4BC2-9BB0-81BB5FA18552}" type="pres">
      <dgm:prSet presAssocID="{4214C3E8-C7AD-4D3B-877B-B7B2BABA85B2}" presName="parentText" presStyleLbl="node1" presStyleIdx="0" presStyleCnt="5" custLinFactY="-75508" custLinFactNeighborX="-739" custLinFactNeighborY="-100000">
        <dgm:presLayoutVars>
          <dgm:chMax val="0"/>
          <dgm:bulletEnabled val="1"/>
        </dgm:presLayoutVars>
      </dgm:prSet>
      <dgm:spPr/>
    </dgm:pt>
    <dgm:pt modelId="{754D3A1D-AB94-4D9F-A8DC-E80DA442BDB6}" type="pres">
      <dgm:prSet presAssocID="{8E56E9FD-AE1D-4661-B756-5B1A49E16079}" presName="spacer" presStyleCnt="0"/>
      <dgm:spPr/>
    </dgm:pt>
    <dgm:pt modelId="{0C72EBDA-9893-4171-8117-A8FA5E6679B0}" type="pres">
      <dgm:prSet presAssocID="{588E2461-7C1A-47D9-BF8C-85968DC8A00E}" presName="parentText" presStyleLbl="node1" presStyleIdx="1" presStyleCnt="5" custLinFactY="-29726" custLinFactNeighborX="-739" custLinFactNeighborY="-100000">
        <dgm:presLayoutVars>
          <dgm:chMax val="0"/>
          <dgm:bulletEnabled val="1"/>
        </dgm:presLayoutVars>
      </dgm:prSet>
      <dgm:spPr/>
    </dgm:pt>
    <dgm:pt modelId="{B9939DA2-5AC4-4712-B354-A2B40288F59B}" type="pres">
      <dgm:prSet presAssocID="{7BAF9240-F2A5-4A95-9391-905573BF168B}" presName="spacer" presStyleCnt="0"/>
      <dgm:spPr/>
    </dgm:pt>
    <dgm:pt modelId="{2F821A30-F799-4D1F-BCA2-7D260879EBC6}" type="pres">
      <dgm:prSet presAssocID="{ACB39653-AC70-4B20-9630-8DC3AF7EB212}" presName="parentText" presStyleLbl="node1" presStyleIdx="2" presStyleCnt="5" custLinFactY="-26684" custLinFactNeighborX="-739" custLinFactNeighborY="-100000">
        <dgm:presLayoutVars>
          <dgm:chMax val="0"/>
          <dgm:bulletEnabled val="1"/>
        </dgm:presLayoutVars>
      </dgm:prSet>
      <dgm:spPr/>
    </dgm:pt>
    <dgm:pt modelId="{183A1508-C4B2-406B-92D0-FF1A85F03E48}" type="pres">
      <dgm:prSet presAssocID="{ADC720EA-055B-4AC4-B83D-D0321BF3DF0E}" presName="spacer" presStyleCnt="0"/>
      <dgm:spPr/>
    </dgm:pt>
    <dgm:pt modelId="{263F7B5F-12C3-44E5-9319-96853DE9FF87}" type="pres">
      <dgm:prSet presAssocID="{FFBA0705-7628-4FA5-A5D0-7C4491D41E8A}" presName="parentText" presStyleLbl="node1" presStyleIdx="3" presStyleCnt="5" custLinFactY="-20835" custLinFactNeighborX="-739" custLinFactNeighborY="-100000">
        <dgm:presLayoutVars>
          <dgm:chMax val="0"/>
          <dgm:bulletEnabled val="1"/>
        </dgm:presLayoutVars>
      </dgm:prSet>
      <dgm:spPr/>
    </dgm:pt>
    <dgm:pt modelId="{7201110C-C58E-4C83-845A-B22377405672}" type="pres">
      <dgm:prSet presAssocID="{C2204736-8973-40F9-B114-F98FA6761B83}" presName="spacer" presStyleCnt="0"/>
      <dgm:spPr/>
    </dgm:pt>
    <dgm:pt modelId="{8016CD1C-2DF8-4E7A-8110-4B8C5B909EB6}" type="pres">
      <dgm:prSet presAssocID="{87914542-B16B-426F-99A7-ADF1D75D9A7F}" presName="parentText" presStyleLbl="node1" presStyleIdx="4" presStyleCnt="5" custLinFactY="-20835" custLinFactNeighborX="-739" custLinFactNeighborY="-100000">
        <dgm:presLayoutVars>
          <dgm:chMax val="0"/>
          <dgm:bulletEnabled val="1"/>
        </dgm:presLayoutVars>
      </dgm:prSet>
      <dgm:spPr/>
    </dgm:pt>
  </dgm:ptLst>
  <dgm:cxnLst>
    <dgm:cxn modelId="{EADD3D22-FCE0-4E8B-8FC9-18F6F5AAF71C}" type="presOf" srcId="{87914542-B16B-426F-99A7-ADF1D75D9A7F}" destId="{8016CD1C-2DF8-4E7A-8110-4B8C5B909EB6}" srcOrd="0" destOrd="0" presId="urn:microsoft.com/office/officeart/2005/8/layout/vList2"/>
    <dgm:cxn modelId="{093E945D-37C1-4709-BB7B-1BF6EACB54A1}" srcId="{B206A630-E02D-43D1-A0E2-3FA70C55B348}" destId="{ACB39653-AC70-4B20-9630-8DC3AF7EB212}" srcOrd="2" destOrd="0" parTransId="{D9325E06-F976-45CE-AEF4-46240BF28B72}" sibTransId="{ADC720EA-055B-4AC4-B83D-D0321BF3DF0E}"/>
    <dgm:cxn modelId="{3FBA986E-48F3-4F88-9AA1-7E8660BBFEC9}" srcId="{B206A630-E02D-43D1-A0E2-3FA70C55B348}" destId="{588E2461-7C1A-47D9-BF8C-85968DC8A00E}" srcOrd="1" destOrd="0" parTransId="{A2F17BD1-3C9F-49BA-952B-FFEECAAD5FFE}" sibTransId="{7BAF9240-F2A5-4A95-9391-905573BF168B}"/>
    <dgm:cxn modelId="{3872FD73-25D5-4DA5-A2DA-563BD729FACA}" type="presOf" srcId="{4214C3E8-C7AD-4D3B-877B-B7B2BABA85B2}" destId="{2794F2BA-9B6C-4BC2-9BB0-81BB5FA18552}" srcOrd="0" destOrd="0" presId="urn:microsoft.com/office/officeart/2005/8/layout/vList2"/>
    <dgm:cxn modelId="{65C8CB56-7CF8-4C67-A790-833794A48FB0}" type="presOf" srcId="{ACB39653-AC70-4B20-9630-8DC3AF7EB212}" destId="{2F821A30-F799-4D1F-BCA2-7D260879EBC6}" srcOrd="0" destOrd="0" presId="urn:microsoft.com/office/officeart/2005/8/layout/vList2"/>
    <dgm:cxn modelId="{9EA41277-B8EE-41D8-8811-E646E28C98BE}" type="presOf" srcId="{588E2461-7C1A-47D9-BF8C-85968DC8A00E}" destId="{0C72EBDA-9893-4171-8117-A8FA5E6679B0}" srcOrd="0" destOrd="0" presId="urn:microsoft.com/office/officeart/2005/8/layout/vList2"/>
    <dgm:cxn modelId="{46C4898A-7197-4D58-9559-9C5CA108CE2F}" srcId="{B206A630-E02D-43D1-A0E2-3FA70C55B348}" destId="{4214C3E8-C7AD-4D3B-877B-B7B2BABA85B2}" srcOrd="0" destOrd="0" parTransId="{84755E13-D20E-43A3-BFC0-06F97C0273B9}" sibTransId="{8E56E9FD-AE1D-4661-B756-5B1A49E16079}"/>
    <dgm:cxn modelId="{9F2F63AD-7895-460A-B957-59E496606F3F}" type="presOf" srcId="{FFBA0705-7628-4FA5-A5D0-7C4491D41E8A}" destId="{263F7B5F-12C3-44E5-9319-96853DE9FF87}" srcOrd="0" destOrd="0" presId="urn:microsoft.com/office/officeart/2005/8/layout/vList2"/>
    <dgm:cxn modelId="{EBDF5ADB-7543-40A7-994A-7494FB9BDB6C}" type="presOf" srcId="{B206A630-E02D-43D1-A0E2-3FA70C55B348}" destId="{EE73C6E7-D754-4B3C-8407-4A90DA676F69}" srcOrd="0" destOrd="0" presId="urn:microsoft.com/office/officeart/2005/8/layout/vList2"/>
    <dgm:cxn modelId="{B0EA8EF0-40F2-423B-85AF-8B644BFA5B20}" srcId="{B206A630-E02D-43D1-A0E2-3FA70C55B348}" destId="{FFBA0705-7628-4FA5-A5D0-7C4491D41E8A}" srcOrd="3" destOrd="0" parTransId="{F1412FDF-BBDD-4FBC-A93E-AC4BF327CAB4}" sibTransId="{C2204736-8973-40F9-B114-F98FA6761B83}"/>
    <dgm:cxn modelId="{3BF59BF2-7BC5-43FF-B265-F0074CA1A25A}" srcId="{B206A630-E02D-43D1-A0E2-3FA70C55B348}" destId="{87914542-B16B-426F-99A7-ADF1D75D9A7F}" srcOrd="4" destOrd="0" parTransId="{9D095FF7-367B-4F64-AC84-07C2747EA3D7}" sibTransId="{C55651A2-4BD3-482E-87AD-DB4EE170141E}"/>
    <dgm:cxn modelId="{AE2BEE98-45BF-4E69-A874-58B885E695F9}" type="presParOf" srcId="{EE73C6E7-D754-4B3C-8407-4A90DA676F69}" destId="{2794F2BA-9B6C-4BC2-9BB0-81BB5FA18552}" srcOrd="0" destOrd="0" presId="urn:microsoft.com/office/officeart/2005/8/layout/vList2"/>
    <dgm:cxn modelId="{59F4C3A2-9D11-4FC2-95EB-B6B0F56D06CD}" type="presParOf" srcId="{EE73C6E7-D754-4B3C-8407-4A90DA676F69}" destId="{754D3A1D-AB94-4D9F-A8DC-E80DA442BDB6}" srcOrd="1" destOrd="0" presId="urn:microsoft.com/office/officeart/2005/8/layout/vList2"/>
    <dgm:cxn modelId="{B36B0988-EF51-4445-8335-32C08F7E1983}" type="presParOf" srcId="{EE73C6E7-D754-4B3C-8407-4A90DA676F69}" destId="{0C72EBDA-9893-4171-8117-A8FA5E6679B0}" srcOrd="2" destOrd="0" presId="urn:microsoft.com/office/officeart/2005/8/layout/vList2"/>
    <dgm:cxn modelId="{1749677A-740E-4A6B-B198-AE369C5C6508}" type="presParOf" srcId="{EE73C6E7-D754-4B3C-8407-4A90DA676F69}" destId="{B9939DA2-5AC4-4712-B354-A2B40288F59B}" srcOrd="3" destOrd="0" presId="urn:microsoft.com/office/officeart/2005/8/layout/vList2"/>
    <dgm:cxn modelId="{E6E2E2D2-AE0C-4BD3-B7BA-7F6B352CB389}" type="presParOf" srcId="{EE73C6E7-D754-4B3C-8407-4A90DA676F69}" destId="{2F821A30-F799-4D1F-BCA2-7D260879EBC6}" srcOrd="4" destOrd="0" presId="urn:microsoft.com/office/officeart/2005/8/layout/vList2"/>
    <dgm:cxn modelId="{048AF97B-FBAC-4480-98E6-C1250D6A5515}" type="presParOf" srcId="{EE73C6E7-D754-4B3C-8407-4A90DA676F69}" destId="{183A1508-C4B2-406B-92D0-FF1A85F03E48}" srcOrd="5" destOrd="0" presId="urn:microsoft.com/office/officeart/2005/8/layout/vList2"/>
    <dgm:cxn modelId="{54FE8166-1F01-4D5E-BCD0-2A625DD7BE05}" type="presParOf" srcId="{EE73C6E7-D754-4B3C-8407-4A90DA676F69}" destId="{263F7B5F-12C3-44E5-9319-96853DE9FF87}" srcOrd="6" destOrd="0" presId="urn:microsoft.com/office/officeart/2005/8/layout/vList2"/>
    <dgm:cxn modelId="{E4C22316-AEB6-42D8-88E4-02840D2A92A1}" type="presParOf" srcId="{EE73C6E7-D754-4B3C-8407-4A90DA676F69}" destId="{7201110C-C58E-4C83-845A-B22377405672}" srcOrd="7" destOrd="0" presId="urn:microsoft.com/office/officeart/2005/8/layout/vList2"/>
    <dgm:cxn modelId="{19A90007-1B40-4219-B92C-F55A804B4154}" type="presParOf" srcId="{EE73C6E7-D754-4B3C-8407-4A90DA676F69}" destId="{8016CD1C-2DF8-4E7A-8110-4B8C5B909EB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4F2BA-9B6C-4BC2-9BB0-81BB5FA18552}">
      <dsp:nvSpPr>
        <dsp:cNvPr id="0" name=""/>
        <dsp:cNvSpPr/>
      </dsp:nvSpPr>
      <dsp:spPr>
        <a:xfrm>
          <a:off x="0" y="0"/>
          <a:ext cx="4372391" cy="684450"/>
        </a:xfrm>
        <a:prstGeom prst="roundRect">
          <a:avLst/>
        </a:prstGeom>
        <a:solidFill>
          <a:schemeClr val="accent1"/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b="1" kern="1200">
              <a:solidFill>
                <a:schemeClr val="bg1"/>
              </a:solidFill>
            </a:rPr>
            <a:t>Impedimentos:</a:t>
          </a:r>
          <a:endParaRPr lang="en-US" sz="1800" b="1" kern="1200">
            <a:solidFill>
              <a:schemeClr val="bg1"/>
            </a:solidFill>
          </a:endParaRPr>
        </a:p>
      </dsp:txBody>
      <dsp:txXfrm>
        <a:off x="33412" y="33412"/>
        <a:ext cx="4305567" cy="617626"/>
      </dsp:txXfrm>
    </dsp:sp>
    <dsp:sp modelId="{0C72EBDA-9893-4171-8117-A8FA5E6679B0}">
      <dsp:nvSpPr>
        <dsp:cNvPr id="0" name=""/>
        <dsp:cNvSpPr/>
      </dsp:nvSpPr>
      <dsp:spPr>
        <a:xfrm>
          <a:off x="0" y="789843"/>
          <a:ext cx="4372391" cy="68445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Integrante de Scrum </a:t>
          </a:r>
          <a:r>
            <a:rPr lang="es-CL" sz="1800" kern="1200" err="1"/>
            <a:t>Team</a:t>
          </a:r>
          <a:r>
            <a:rPr lang="es-CL" sz="1800" kern="1200"/>
            <a:t>, se ausencia por salida al doctor. </a:t>
          </a:r>
          <a:endParaRPr lang="en-US" sz="1800" kern="1200"/>
        </a:p>
      </dsp:txBody>
      <dsp:txXfrm>
        <a:off x="33412" y="823255"/>
        <a:ext cx="4305567" cy="617626"/>
      </dsp:txXfrm>
    </dsp:sp>
    <dsp:sp modelId="{2F821A30-F799-4D1F-BCA2-7D260879EBC6}">
      <dsp:nvSpPr>
        <dsp:cNvPr id="0" name=""/>
        <dsp:cNvSpPr/>
      </dsp:nvSpPr>
      <dsp:spPr>
        <a:xfrm>
          <a:off x="0" y="1546954"/>
          <a:ext cx="4372391" cy="684450"/>
        </a:xfrm>
        <a:prstGeom prst="roundRect">
          <a:avLst/>
        </a:prstGeom>
        <a:solidFill>
          <a:schemeClr val="accent1"/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b="1" kern="1200">
              <a:solidFill>
                <a:schemeClr val="bg1"/>
              </a:solidFill>
            </a:rPr>
            <a:t>Pasos futuros - Recomendaciones:</a:t>
          </a:r>
          <a:endParaRPr lang="en-US" sz="1800" b="1" kern="1200">
            <a:solidFill>
              <a:schemeClr val="bg1"/>
            </a:solidFill>
          </a:endParaRPr>
        </a:p>
      </dsp:txBody>
      <dsp:txXfrm>
        <a:off x="33412" y="1580366"/>
        <a:ext cx="4305567" cy="617626"/>
      </dsp:txXfrm>
    </dsp:sp>
    <dsp:sp modelId="{263F7B5F-12C3-44E5-9319-96853DE9FF87}">
      <dsp:nvSpPr>
        <dsp:cNvPr id="0" name=""/>
        <dsp:cNvSpPr/>
      </dsp:nvSpPr>
      <dsp:spPr>
        <a:xfrm>
          <a:off x="0" y="2323278"/>
          <a:ext cx="4372391" cy="68445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Capacitar al Scrum </a:t>
          </a:r>
          <a:r>
            <a:rPr lang="es-CL" sz="1800" kern="1200" err="1"/>
            <a:t>Team</a:t>
          </a:r>
          <a:r>
            <a:rPr lang="es-CL" sz="1800" kern="1200"/>
            <a:t> para mayor manejo de Angular como tecnología de desarrollo.</a:t>
          </a:r>
          <a:endParaRPr lang="en-US" sz="1800" kern="1200"/>
        </a:p>
      </dsp:txBody>
      <dsp:txXfrm>
        <a:off x="33412" y="2356690"/>
        <a:ext cx="4305567" cy="617626"/>
      </dsp:txXfrm>
    </dsp:sp>
    <dsp:sp modelId="{8016CD1C-2DF8-4E7A-8110-4B8C5B909EB6}">
      <dsp:nvSpPr>
        <dsp:cNvPr id="0" name=""/>
        <dsp:cNvSpPr/>
      </dsp:nvSpPr>
      <dsp:spPr>
        <a:xfrm>
          <a:off x="0" y="3059568"/>
          <a:ext cx="4372391" cy="68445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Optimizar tiempos de desarrollo.</a:t>
          </a:r>
          <a:endParaRPr lang="en-US" sz="1800" kern="1200"/>
        </a:p>
      </dsp:txBody>
      <dsp:txXfrm>
        <a:off x="33412" y="3092980"/>
        <a:ext cx="4305567" cy="617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22-06-2021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939C1D8-E21A-4579-90C7-DBC52120F346}" type="slidenum">
              <a:rPr lang="es-CL" smtClean="0"/>
              <a:t>‹#›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95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22-06-2021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‹#›</a:t>
            </a:fld>
            <a:endParaRPr lang="es-C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38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22-06-2021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‹#›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8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22-06-2021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‹#›</a:t>
            </a:fld>
            <a:endParaRPr lang="es-C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31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22-06-2021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‹#›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00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22-06-2021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‹#›</a:t>
            </a:fld>
            <a:endParaRPr lang="es-C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65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22-06-2021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‹#›</a:t>
            </a:fld>
            <a:endParaRPr lang="es-C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22-06-2021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‹#›</a:t>
            </a:fld>
            <a:endParaRPr lang="es-C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63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22-06-2021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559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22-06-2021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‹#›</a:t>
            </a:fld>
            <a:endParaRPr lang="es-C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7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B6BAB18-9CFD-43F1-A649-480F5947632C}" type="datetimeFigureOut">
              <a:rPr lang="es-CL" smtClean="0"/>
              <a:t>22-06-2021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‹#›</a:t>
            </a:fld>
            <a:endParaRPr lang="es-C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0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AB18-9CFD-43F1-A649-480F5947632C}" type="datetimeFigureOut">
              <a:rPr lang="es-CL" smtClean="0"/>
              <a:t>22-06-2021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939C1D8-E21A-4579-90C7-DBC52120F346}" type="slidenum">
              <a:rPr lang="es-CL" smtClean="0"/>
              <a:t>‹#›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9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FAC76B-3B72-41C7-B03E-FDF7A3C36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683" y="1240076"/>
            <a:ext cx="2727813" cy="4584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L" sz="3200" b="0" i="0" kern="1200" cap="all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Actividad formativa 2.2 caso problema</a:t>
            </a:r>
            <a:endParaRPr lang="es-CL" sz="3200" b="0" i="0" kern="1200" cap="all">
              <a:solidFill>
                <a:srgbClr val="FFFFFF"/>
              </a:solidFill>
              <a:effectLst/>
              <a:latin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3F6A19-0467-4A1C-97E2-ADA046EBE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5594" y="1240077"/>
            <a:ext cx="6034827" cy="49164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Lucas Orozco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Felipe Miranda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Andrés Arancibia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Karen Meza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Matías Paredes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Marcelo Guzmán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Juan Cuevas</a:t>
            </a:r>
          </a:p>
        </p:txBody>
      </p:sp>
    </p:spTree>
    <p:extLst>
      <p:ext uri="{BB962C8B-B14F-4D97-AF65-F5344CB8AC3E}">
        <p14:creationId xmlns:p14="http://schemas.microsoft.com/office/powerpoint/2010/main" val="315546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17F76-69E3-4263-88A7-519357D4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3870957" cy="1049235"/>
          </a:xfrm>
        </p:spPr>
        <p:txBody>
          <a:bodyPr/>
          <a:lstStyle/>
          <a:p>
            <a:r>
              <a:rPr lang="es-ES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FBA05-3880-486A-B918-F63EB8127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59027"/>
            <a:ext cx="9679900" cy="3450613"/>
          </a:xfrm>
        </p:spPr>
        <p:txBody>
          <a:bodyPr/>
          <a:lstStyle/>
          <a:p>
            <a:pPr algn="just"/>
            <a:r>
              <a:rPr lang="es-ES"/>
              <a:t>Se solicita crear un proyecto web, donde por medio de un formulario se le solicite ingresar los siguientes campos: el código, nombre,  precio y stock de cada uno de los productos. </a:t>
            </a:r>
          </a:p>
          <a:p>
            <a:pPr algn="just"/>
            <a:endParaRPr lang="es-ES"/>
          </a:p>
          <a:p>
            <a:pPr algn="just"/>
            <a:r>
              <a:rPr lang="es-ES"/>
              <a:t>También se solicita que los datos de los productos ingresados sean listados mediante una tabla HTML.</a:t>
            </a:r>
          </a:p>
        </p:txBody>
      </p:sp>
    </p:spTree>
    <p:extLst>
      <p:ext uri="{BB962C8B-B14F-4D97-AF65-F5344CB8AC3E}">
        <p14:creationId xmlns:p14="http://schemas.microsoft.com/office/powerpoint/2010/main" val="11910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88B100-8ACC-419A-A55A-F713A495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CL"/>
              <a:t>Roles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0F8EB4C-A127-4BE8-9A88-E5D594FF8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687262"/>
              </p:ext>
            </p:extLst>
          </p:nvPr>
        </p:nvGraphicFramePr>
        <p:xfrm>
          <a:off x="554569" y="2383452"/>
          <a:ext cx="8225429" cy="369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1000">
                  <a:extLst>
                    <a:ext uri="{9D8B030D-6E8A-4147-A177-3AD203B41FA5}">
                      <a16:colId xmlns:a16="http://schemas.microsoft.com/office/drawing/2014/main" val="4081538212"/>
                    </a:ext>
                  </a:extLst>
                </a:gridCol>
                <a:gridCol w="4494429">
                  <a:extLst>
                    <a:ext uri="{9D8B030D-6E8A-4147-A177-3AD203B41FA5}">
                      <a16:colId xmlns:a16="http://schemas.microsoft.com/office/drawing/2014/main" val="912426257"/>
                    </a:ext>
                  </a:extLst>
                </a:gridCol>
              </a:tblGrid>
              <a:tr h="379097">
                <a:tc>
                  <a:txBody>
                    <a:bodyPr/>
                    <a:lstStyle/>
                    <a:p>
                      <a:pPr algn="ctr"/>
                      <a:r>
                        <a:rPr lang="es-CL" sz="1700"/>
                        <a:t>Rol</a:t>
                      </a:r>
                    </a:p>
                  </a:txBody>
                  <a:tcPr marL="89915" marR="89915" marT="44957" marB="449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700"/>
                        <a:t>Cargo</a:t>
                      </a:r>
                    </a:p>
                  </a:txBody>
                  <a:tcPr marL="89915" marR="89915" marT="44957" marB="44957"/>
                </a:tc>
                <a:extLst>
                  <a:ext uri="{0D108BD9-81ED-4DB2-BD59-A6C34878D82A}">
                    <a16:rowId xmlns:a16="http://schemas.microsoft.com/office/drawing/2014/main" val="893482569"/>
                  </a:ext>
                </a:extLst>
              </a:tr>
              <a:tr h="471560">
                <a:tc>
                  <a:txBody>
                    <a:bodyPr/>
                    <a:lstStyle/>
                    <a:p>
                      <a:pPr algn="just"/>
                      <a:r>
                        <a:rPr lang="es-CL" sz="2200"/>
                        <a:t>Lucas Orozco</a:t>
                      </a:r>
                    </a:p>
                  </a:txBody>
                  <a:tcPr marL="111542" marR="111542" marT="55771" marB="55771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ScrumTeam – Documentador</a:t>
                      </a:r>
                    </a:p>
                  </a:txBody>
                  <a:tcPr marL="89915" marR="89915" marT="44957" marB="44957"/>
                </a:tc>
                <a:extLst>
                  <a:ext uri="{0D108BD9-81ED-4DB2-BD59-A6C34878D82A}">
                    <a16:rowId xmlns:a16="http://schemas.microsoft.com/office/drawing/2014/main" val="177403711"/>
                  </a:ext>
                </a:extLst>
              </a:tr>
              <a:tr h="471560">
                <a:tc>
                  <a:txBody>
                    <a:bodyPr/>
                    <a:lstStyle/>
                    <a:p>
                      <a:pPr algn="just"/>
                      <a:r>
                        <a:rPr lang="es-CL" sz="2200"/>
                        <a:t>Felipe Miranda</a:t>
                      </a:r>
                    </a:p>
                  </a:txBody>
                  <a:tcPr marL="111542" marR="111542" marT="55771" marB="55771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ScrumTeam – Desarrollador</a:t>
                      </a:r>
                    </a:p>
                  </a:txBody>
                  <a:tcPr marL="89915" marR="89915" marT="44957" marB="44957"/>
                </a:tc>
                <a:extLst>
                  <a:ext uri="{0D108BD9-81ED-4DB2-BD59-A6C34878D82A}">
                    <a16:rowId xmlns:a16="http://schemas.microsoft.com/office/drawing/2014/main" val="880476123"/>
                  </a:ext>
                </a:extLst>
              </a:tr>
              <a:tr h="480807">
                <a:tc>
                  <a:txBody>
                    <a:bodyPr/>
                    <a:lstStyle/>
                    <a:p>
                      <a:pPr algn="just"/>
                      <a:r>
                        <a:rPr lang="es-CL" sz="2200"/>
                        <a:t>Karen Meza</a:t>
                      </a:r>
                    </a:p>
                  </a:txBody>
                  <a:tcPr marL="111542" marR="111542" marT="55771" marB="55771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Scrum Master</a:t>
                      </a:r>
                    </a:p>
                  </a:txBody>
                  <a:tcPr marL="89915" marR="89915" marT="44957" marB="44957"/>
                </a:tc>
                <a:extLst>
                  <a:ext uri="{0D108BD9-81ED-4DB2-BD59-A6C34878D82A}">
                    <a16:rowId xmlns:a16="http://schemas.microsoft.com/office/drawing/2014/main" val="1440516929"/>
                  </a:ext>
                </a:extLst>
              </a:tr>
              <a:tr h="480807">
                <a:tc>
                  <a:txBody>
                    <a:bodyPr/>
                    <a:lstStyle/>
                    <a:p>
                      <a:pPr algn="just"/>
                      <a:r>
                        <a:rPr lang="es-CL" sz="2200"/>
                        <a:t>Juan Cuevas</a:t>
                      </a:r>
                    </a:p>
                  </a:txBody>
                  <a:tcPr marL="111542" marR="111542" marT="55771" marB="55771"/>
                </a:tc>
                <a:tc>
                  <a:txBody>
                    <a:bodyPr/>
                    <a:lstStyle/>
                    <a:p>
                      <a:pPr marL="0" marR="0" lvl="0" indent="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CL" sz="2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ScrumTeam –  Apoyo</a:t>
                      </a:r>
                    </a:p>
                  </a:txBody>
                  <a:tcPr marL="89915" marR="89915" marT="44957" marB="44957"/>
                </a:tc>
                <a:extLst>
                  <a:ext uri="{0D108BD9-81ED-4DB2-BD59-A6C34878D82A}">
                    <a16:rowId xmlns:a16="http://schemas.microsoft.com/office/drawing/2014/main" val="2051509015"/>
                  </a:ext>
                </a:extLst>
              </a:tr>
              <a:tr h="471560">
                <a:tc>
                  <a:txBody>
                    <a:bodyPr/>
                    <a:lstStyle/>
                    <a:p>
                      <a:pPr algn="just"/>
                      <a:r>
                        <a:rPr lang="es-CL" sz="2200"/>
                        <a:t>Andrés Arancibia</a:t>
                      </a:r>
                    </a:p>
                  </a:txBody>
                  <a:tcPr marL="111542" marR="111542" marT="55771" marB="55771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ScrumTeam – Documentador</a:t>
                      </a:r>
                    </a:p>
                  </a:txBody>
                  <a:tcPr marL="89915" marR="89915" marT="44957" marB="44957"/>
                </a:tc>
                <a:extLst>
                  <a:ext uri="{0D108BD9-81ED-4DB2-BD59-A6C34878D82A}">
                    <a16:rowId xmlns:a16="http://schemas.microsoft.com/office/drawing/2014/main" val="1131224501"/>
                  </a:ext>
                </a:extLst>
              </a:tr>
              <a:tr h="480807">
                <a:tc>
                  <a:txBody>
                    <a:bodyPr/>
                    <a:lstStyle/>
                    <a:p>
                      <a:pPr algn="just"/>
                      <a:r>
                        <a:rPr lang="es-CL" sz="2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Matías</a:t>
                      </a:r>
                      <a:r>
                        <a:rPr lang="es-CL" sz="2200"/>
                        <a:t> Paredes</a:t>
                      </a:r>
                    </a:p>
                  </a:txBody>
                  <a:tcPr marL="111542" marR="111542" marT="55771" marB="55771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ScrumTeam – Desarrollador</a:t>
                      </a:r>
                    </a:p>
                  </a:txBody>
                  <a:tcPr marL="89915" marR="89915" marT="44957" marB="44957"/>
                </a:tc>
                <a:extLst>
                  <a:ext uri="{0D108BD9-81ED-4DB2-BD59-A6C34878D82A}">
                    <a16:rowId xmlns:a16="http://schemas.microsoft.com/office/drawing/2014/main" val="3580242417"/>
                  </a:ext>
                </a:extLst>
              </a:tr>
              <a:tr h="462314">
                <a:tc>
                  <a:txBody>
                    <a:bodyPr/>
                    <a:lstStyle/>
                    <a:p>
                      <a:pPr algn="just"/>
                      <a:r>
                        <a:rPr lang="es-CL" sz="2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Marcelo Guzmán</a:t>
                      </a:r>
                    </a:p>
                  </a:txBody>
                  <a:tcPr marL="89915" marR="89915" marT="44957" marB="44957"/>
                </a:tc>
                <a:tc>
                  <a:txBody>
                    <a:bodyPr/>
                    <a:lstStyle/>
                    <a:p>
                      <a:pPr marL="0" marR="0" lvl="0" indent="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CL" sz="22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ScrumTeam</a:t>
                      </a:r>
                      <a:r>
                        <a:rPr lang="es-CL" sz="2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  Apoyo</a:t>
                      </a:r>
                    </a:p>
                  </a:txBody>
                  <a:tcPr marL="89915" marR="89915" marT="44957" marB="44957"/>
                </a:tc>
                <a:extLst>
                  <a:ext uri="{0D108BD9-81ED-4DB2-BD59-A6C34878D82A}">
                    <a16:rowId xmlns:a16="http://schemas.microsoft.com/office/drawing/2014/main" val="1919785548"/>
                  </a:ext>
                </a:extLst>
              </a:tr>
            </a:tbl>
          </a:graphicData>
        </a:graphic>
      </p:graphicFrame>
      <p:pic>
        <p:nvPicPr>
          <p:cNvPr id="5" name="Imagen 5" descr="Icono&#10;&#10;Descripción generada automáticamente">
            <a:extLst>
              <a:ext uri="{FF2B5EF4-FFF2-40B4-BE49-F238E27FC236}">
                <a16:creationId xmlns:a16="http://schemas.microsoft.com/office/drawing/2014/main" id="{0EA6B3FB-C851-4144-9047-1380C8D0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156" y="2732435"/>
            <a:ext cx="2399371" cy="239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5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2420A-F964-4228-AFD6-9227EDA0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err="1"/>
              <a:t>Product</a:t>
            </a:r>
            <a:r>
              <a:rPr lang="es-CL"/>
              <a:t> backlog</a:t>
            </a:r>
          </a:p>
        </p:txBody>
      </p:sp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6AF74A2B-733A-4501-A399-B8F05FD7EC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156597"/>
              </p:ext>
            </p:extLst>
          </p:nvPr>
        </p:nvGraphicFramePr>
        <p:xfrm>
          <a:off x="1618573" y="2261718"/>
          <a:ext cx="5916901" cy="30572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16901">
                  <a:extLst>
                    <a:ext uri="{9D8B030D-6E8A-4147-A177-3AD203B41FA5}">
                      <a16:colId xmlns:a16="http://schemas.microsoft.com/office/drawing/2014/main" val="2054494725"/>
                    </a:ext>
                  </a:extLst>
                </a:gridCol>
              </a:tblGrid>
              <a:tr h="500281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PRODUCT BACKLOG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20527"/>
                  </a:ext>
                </a:extLst>
              </a:tr>
              <a:tr h="500281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CL" sz="2000" b="0" i="0" u="none" strike="noStrike" noProof="0">
                          <a:latin typeface="Gill Sans MT"/>
                        </a:rPr>
                        <a:t>Crear proyecto web 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84070"/>
                  </a:ext>
                </a:extLst>
              </a:tr>
              <a:tr h="500281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CL" sz="2000" b="0" i="0" u="none" strike="noStrike" noProof="0">
                          <a:latin typeface="Gill Sans MT"/>
                        </a:rPr>
                        <a:t>Crear formulario 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31438"/>
                  </a:ext>
                </a:extLst>
              </a:tr>
              <a:tr h="500281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CL" sz="2000" b="0" i="0" u="none" strike="noStrike" noProof="0">
                          <a:latin typeface="Gill Sans MT"/>
                        </a:rPr>
                        <a:t>Permitir que usuario ingrese datos en el formulario </a:t>
                      </a:r>
                      <a:endParaRPr lang="es-CL" sz="20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258674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CL" sz="2000" b="0" i="0" u="none" strike="noStrike" noProof="0">
                          <a:latin typeface="Gill Sans MT"/>
                        </a:rPr>
                        <a:t>Mostrar lista con los datos 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718925"/>
                  </a:ext>
                </a:extLst>
              </a:tr>
              <a:tr h="57175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CL" sz="2000" b="0" i="0" u="none" strike="noStrike" noProof="0">
                          <a:latin typeface="Gill Sans MT"/>
                        </a:rPr>
                        <a:t>Respaldar proyecto en GitHub</a:t>
                      </a:r>
                      <a:endParaRPr lang="es-CL" sz="20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418475"/>
                  </a:ext>
                </a:extLst>
              </a:tr>
            </a:tbl>
          </a:graphicData>
        </a:graphic>
      </p:graphicFrame>
      <p:pic>
        <p:nvPicPr>
          <p:cNvPr id="15" name="Imagen 15" descr="Icono&#10;&#10;Descripción generada automáticamente">
            <a:extLst>
              <a:ext uri="{FF2B5EF4-FFF2-40B4-BE49-F238E27FC236}">
                <a16:creationId xmlns:a16="http://schemas.microsoft.com/office/drawing/2014/main" id="{42639085-7272-4696-832A-48D71364D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303" y="2624254"/>
            <a:ext cx="2204225" cy="220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8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33E39-B841-448D-9999-03DCD45F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Historias de usuario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E42E858-18C5-4248-B0E9-F55B44BB6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936849"/>
              </p:ext>
            </p:extLst>
          </p:nvPr>
        </p:nvGraphicFramePr>
        <p:xfrm>
          <a:off x="1450975" y="2016125"/>
          <a:ext cx="9604374" cy="330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4706">
                  <a:extLst>
                    <a:ext uri="{9D8B030D-6E8A-4147-A177-3AD203B41FA5}">
                      <a16:colId xmlns:a16="http://schemas.microsoft.com/office/drawing/2014/main" val="3816907672"/>
                    </a:ext>
                  </a:extLst>
                </a:gridCol>
                <a:gridCol w="7469668">
                  <a:extLst>
                    <a:ext uri="{9D8B030D-6E8A-4147-A177-3AD203B41FA5}">
                      <a16:colId xmlns:a16="http://schemas.microsoft.com/office/drawing/2014/main" val="205449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Id Historia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Descripción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2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01. Proyecto web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Yo como vendedor necesito una pagina web funcional para vender mis productos.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02. Formulario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Yo como vendedor necesito un formulario para actualizar mis productos disponibles.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3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03. Listar productos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Yo como vendedor necesito una lista para guardar los productos ingresados.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25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04. Visualizar tabla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Yo como vendedor necesito una tabla ordenada para ver los productos con datos actualizados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718925"/>
                  </a:ext>
                </a:extLst>
              </a:tr>
              <a:tr h="6208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/>
                        <a:t>05. Respaldo sistema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Yo como cliente necesito tener la tranquilidad de que no se perderán dados en caso de algún ataque informático.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41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81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1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148AEF-AAA4-4506-B9EA-98710851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s-CL"/>
              <a:t>Priorización de las funcionalidades</a:t>
            </a:r>
            <a:endParaRPr lang="es-ES"/>
          </a:p>
        </p:txBody>
      </p:sp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15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8" name="Tabla 4">
            <a:extLst>
              <a:ext uri="{FF2B5EF4-FFF2-40B4-BE49-F238E27FC236}">
                <a16:creationId xmlns:a16="http://schemas.microsoft.com/office/drawing/2014/main" id="{5207A769-DBEA-49D5-AB33-02662ACB2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394927"/>
              </p:ext>
            </p:extLst>
          </p:nvPr>
        </p:nvGraphicFramePr>
        <p:xfrm>
          <a:off x="4581292" y="2220951"/>
          <a:ext cx="6302646" cy="3723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5461">
                  <a:extLst>
                    <a:ext uri="{9D8B030D-6E8A-4147-A177-3AD203B41FA5}">
                      <a16:colId xmlns:a16="http://schemas.microsoft.com/office/drawing/2014/main" val="3816907672"/>
                    </a:ext>
                  </a:extLst>
                </a:gridCol>
                <a:gridCol w="3167185">
                  <a:extLst>
                    <a:ext uri="{9D8B030D-6E8A-4147-A177-3AD203B41FA5}">
                      <a16:colId xmlns:a16="http://schemas.microsoft.com/office/drawing/2014/main" val="2054494725"/>
                    </a:ext>
                  </a:extLst>
                </a:gridCol>
              </a:tblGrid>
              <a:tr h="395706">
                <a:tc>
                  <a:txBody>
                    <a:bodyPr/>
                    <a:lstStyle/>
                    <a:p>
                      <a:pPr algn="ctr"/>
                      <a:r>
                        <a:rPr lang="es-CL" sz="1800"/>
                        <a:t>Id Historia</a:t>
                      </a:r>
                    </a:p>
                  </a:txBody>
                  <a:tcPr marL="89933" marR="89933" marT="44967" marB="449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/>
                        <a:t>Prioridad</a:t>
                      </a:r>
                    </a:p>
                  </a:txBody>
                  <a:tcPr marL="89933" marR="89933" marT="44967" marB="44967"/>
                </a:tc>
                <a:extLst>
                  <a:ext uri="{0D108BD9-81ED-4DB2-BD59-A6C34878D82A}">
                    <a16:rowId xmlns:a16="http://schemas.microsoft.com/office/drawing/2014/main" val="3652520527"/>
                  </a:ext>
                </a:extLst>
              </a:tr>
              <a:tr h="665505">
                <a:tc>
                  <a:txBody>
                    <a:bodyPr/>
                    <a:lstStyle/>
                    <a:p>
                      <a:pPr algn="just"/>
                      <a:r>
                        <a:rPr lang="es-CL" sz="1800"/>
                        <a:t>01. Proyecto web</a:t>
                      </a:r>
                    </a:p>
                  </a:txBody>
                  <a:tcPr marL="89933" marR="89933" marT="44967" marB="4496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2400" b="0"/>
                        <a:t>Alta</a:t>
                      </a:r>
                    </a:p>
                  </a:txBody>
                  <a:tcPr marL="89933" marR="89933" marT="44967" marB="44967"/>
                </a:tc>
                <a:extLst>
                  <a:ext uri="{0D108BD9-81ED-4DB2-BD59-A6C34878D82A}">
                    <a16:rowId xmlns:a16="http://schemas.microsoft.com/office/drawing/2014/main" val="1889484070"/>
                  </a:ext>
                </a:extLst>
              </a:tr>
              <a:tr h="665505">
                <a:tc>
                  <a:txBody>
                    <a:bodyPr/>
                    <a:lstStyle/>
                    <a:p>
                      <a:pPr algn="just"/>
                      <a:r>
                        <a:rPr lang="es-CL" sz="1800"/>
                        <a:t>02. Formulario</a:t>
                      </a:r>
                    </a:p>
                  </a:txBody>
                  <a:tcPr marL="89933" marR="89933" marT="44967" marB="4496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2400" b="0"/>
                        <a:t>Media</a:t>
                      </a:r>
                    </a:p>
                  </a:txBody>
                  <a:tcPr marL="89933" marR="89933" marT="44967" marB="44967"/>
                </a:tc>
                <a:extLst>
                  <a:ext uri="{0D108BD9-81ED-4DB2-BD59-A6C34878D82A}">
                    <a16:rowId xmlns:a16="http://schemas.microsoft.com/office/drawing/2014/main" val="469731438"/>
                  </a:ext>
                </a:extLst>
              </a:tr>
              <a:tr h="665505">
                <a:tc>
                  <a:txBody>
                    <a:bodyPr/>
                    <a:lstStyle/>
                    <a:p>
                      <a:pPr algn="just"/>
                      <a:r>
                        <a:rPr lang="es-CL" sz="1800"/>
                        <a:t>03. Listar productos</a:t>
                      </a:r>
                    </a:p>
                  </a:txBody>
                  <a:tcPr marL="89933" marR="89933" marT="44967" marB="4496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2400" b="0"/>
                        <a:t>Alta</a:t>
                      </a:r>
                    </a:p>
                  </a:txBody>
                  <a:tcPr marL="89933" marR="89933" marT="44967" marB="44967"/>
                </a:tc>
                <a:extLst>
                  <a:ext uri="{0D108BD9-81ED-4DB2-BD59-A6C34878D82A}">
                    <a16:rowId xmlns:a16="http://schemas.microsoft.com/office/drawing/2014/main" val="2316258674"/>
                  </a:ext>
                </a:extLst>
              </a:tr>
              <a:tr h="665505">
                <a:tc>
                  <a:txBody>
                    <a:bodyPr/>
                    <a:lstStyle/>
                    <a:p>
                      <a:pPr algn="just"/>
                      <a:r>
                        <a:rPr lang="es-CL" sz="1800"/>
                        <a:t>04. Visualizar tabla</a:t>
                      </a:r>
                    </a:p>
                  </a:txBody>
                  <a:tcPr marL="89933" marR="89933" marT="44967" marB="4496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2400" b="0"/>
                        <a:t>Media</a:t>
                      </a:r>
                    </a:p>
                  </a:txBody>
                  <a:tcPr marL="89933" marR="89933" marT="44967" marB="44967"/>
                </a:tc>
                <a:extLst>
                  <a:ext uri="{0D108BD9-81ED-4DB2-BD59-A6C34878D82A}">
                    <a16:rowId xmlns:a16="http://schemas.microsoft.com/office/drawing/2014/main" val="3116718925"/>
                  </a:ext>
                </a:extLst>
              </a:tr>
              <a:tr h="66550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/>
                        <a:t>05. Respaldo sistema</a:t>
                      </a:r>
                    </a:p>
                  </a:txBody>
                  <a:tcPr marL="89933" marR="89933" marT="44967" marB="4496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2400" b="0"/>
                        <a:t>Alta</a:t>
                      </a:r>
                    </a:p>
                  </a:txBody>
                  <a:tcPr marL="89933" marR="89933" marT="44967" marB="44967"/>
                </a:tc>
                <a:extLst>
                  <a:ext uri="{0D108BD9-81ED-4DB2-BD59-A6C34878D82A}">
                    <a16:rowId xmlns:a16="http://schemas.microsoft.com/office/drawing/2014/main" val="3955418475"/>
                  </a:ext>
                </a:extLst>
              </a:tr>
            </a:tbl>
          </a:graphicData>
        </a:graphic>
      </p:graphicFrame>
      <p:pic>
        <p:nvPicPr>
          <p:cNvPr id="3" name="Imagen 3" descr="Icono&#10;&#10;Descripción generada automáticamente">
            <a:extLst>
              <a:ext uri="{FF2B5EF4-FFF2-40B4-BE49-F238E27FC236}">
                <a16:creationId xmlns:a16="http://schemas.microsoft.com/office/drawing/2014/main" id="{1A5F7850-0299-44D7-B315-DE5D3213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95" y="27078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5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943B3-83CB-4473-9271-1A480B98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err="1"/>
              <a:t>SrinT</a:t>
            </a:r>
            <a:r>
              <a:rPr lang="es-CL"/>
              <a:t> </a:t>
            </a:r>
            <a:r>
              <a:rPr lang="es-CL" err="1"/>
              <a:t>planning</a:t>
            </a:r>
            <a:endParaRPr lang="es-CL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903C902-F02F-45B1-93CF-8B141A90C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740778"/>
              </p:ext>
            </p:extLst>
          </p:nvPr>
        </p:nvGraphicFramePr>
        <p:xfrm>
          <a:off x="1450975" y="2016125"/>
          <a:ext cx="4802186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3">
                  <a:extLst>
                    <a:ext uri="{9D8B030D-6E8A-4147-A177-3AD203B41FA5}">
                      <a16:colId xmlns:a16="http://schemas.microsoft.com/office/drawing/2014/main" val="3156931423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2708067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/>
                        <a:t>Actividades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Tiempo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98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L" sz="2000"/>
                        <a:t>01. Proyecto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/>
                        <a:t>3 día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56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L" sz="2000"/>
                        <a:t>02. Formulario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/>
                        <a:t>3 días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49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L" sz="2000"/>
                        <a:t>03. Listar productos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/>
                        <a:t>2 días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16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L" sz="2000"/>
                        <a:t>04. Visualizar tabla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/>
                        <a:t>2 días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92799"/>
                  </a:ext>
                </a:extLst>
              </a:tr>
              <a:tr h="38317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/>
                        <a:t>05. Respaldo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/>
                        <a:t>4 días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69846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562C02A-30CB-4D73-802D-1F48D05EF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95304"/>
              </p:ext>
            </p:extLst>
          </p:nvPr>
        </p:nvGraphicFramePr>
        <p:xfrm>
          <a:off x="7261831" y="2007466"/>
          <a:ext cx="3195546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546">
                  <a:extLst>
                    <a:ext uri="{9D8B030D-6E8A-4147-A177-3AD203B41FA5}">
                      <a16:colId xmlns:a16="http://schemas.microsoft.com/office/drawing/2014/main" val="2776624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/>
                        <a:t>Posibles Impedimentos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57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/>
                        <a:t>Ausencia de algún miembro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80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/>
                        <a:t>Deficiente toma de requerimientos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9577"/>
                  </a:ext>
                </a:extLst>
              </a:tr>
              <a:tr h="555554">
                <a:tc>
                  <a:txBody>
                    <a:bodyPr/>
                    <a:lstStyle/>
                    <a:p>
                      <a:r>
                        <a:rPr lang="es-CL" sz="2000"/>
                        <a:t>Escasa comunicación del equipo de trabajo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22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/>
                        <a:t>Estimación de tiempos poco realistas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1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/>
                        <a:t>Poca o nula comunicación con los stakeholder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00979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D2B00917-998A-4F44-A689-85973C99729F}"/>
              </a:ext>
            </a:extLst>
          </p:cNvPr>
          <p:cNvSpPr txBox="1"/>
          <p:nvPr/>
        </p:nvSpPr>
        <p:spPr>
          <a:xfrm>
            <a:off x="1450975" y="4819581"/>
            <a:ext cx="51884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L" sz="2400"/>
              <a:t>Duración sprint: 2 semanas </a:t>
            </a:r>
          </a:p>
        </p:txBody>
      </p:sp>
    </p:spTree>
    <p:extLst>
      <p:ext uri="{BB962C8B-B14F-4D97-AF65-F5344CB8AC3E}">
        <p14:creationId xmlns:p14="http://schemas.microsoft.com/office/powerpoint/2010/main" val="113144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EE47A-2642-4002-BBC5-28234AB4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/>
              <a:t>Sprint retrospective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030C79-CE84-4A54-9D87-18C1207EB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  <a:p>
            <a:pPr marL="0" indent="0">
              <a:buNone/>
            </a:pPr>
            <a:endParaRPr lang="es-CL">
              <a:highlight>
                <a:srgbClr val="FFFF00"/>
              </a:highlight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1947905-C3E6-44BB-8D12-81FD9E9C8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628013"/>
              </p:ext>
            </p:extLst>
          </p:nvPr>
        </p:nvGraphicFramePr>
        <p:xfrm>
          <a:off x="6165273" y="2138795"/>
          <a:ext cx="4949825" cy="23201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1012">
                  <a:extLst>
                    <a:ext uri="{9D8B030D-6E8A-4147-A177-3AD203B41FA5}">
                      <a16:colId xmlns:a16="http://schemas.microsoft.com/office/drawing/2014/main" val="1580817078"/>
                    </a:ext>
                  </a:extLst>
                </a:gridCol>
                <a:gridCol w="2578813">
                  <a:extLst>
                    <a:ext uri="{9D8B030D-6E8A-4147-A177-3AD203B41FA5}">
                      <a16:colId xmlns:a16="http://schemas.microsoft.com/office/drawing/2014/main" val="2571874598"/>
                    </a:ext>
                  </a:extLst>
                </a:gridCol>
              </a:tblGrid>
              <a:tr h="389659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Tarea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Estado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02454"/>
                  </a:ext>
                </a:extLst>
              </a:tr>
              <a:tr h="328655"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01. Proyecto web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Terminado.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121497"/>
                  </a:ext>
                </a:extLst>
              </a:tr>
              <a:tr h="328655"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02. Formulario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Terminado.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924334"/>
                  </a:ext>
                </a:extLst>
              </a:tr>
              <a:tr h="328655"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03. Listar productos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Terminado.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948803"/>
                  </a:ext>
                </a:extLst>
              </a:tr>
              <a:tr h="328655"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04. Visualizar tabla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Terminado.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86965"/>
                  </a:ext>
                </a:extLst>
              </a:tr>
              <a:tr h="46747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/>
                        <a:t>05. Respaldo sistema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Por hacer.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324160"/>
                  </a:ext>
                </a:extLst>
              </a:tr>
            </a:tbl>
          </a:graphicData>
        </a:graphic>
      </p:graphicFrame>
      <p:graphicFrame>
        <p:nvGraphicFramePr>
          <p:cNvPr id="9" name="CuadroTexto 6">
            <a:extLst>
              <a:ext uri="{FF2B5EF4-FFF2-40B4-BE49-F238E27FC236}">
                <a16:creationId xmlns:a16="http://schemas.microsoft.com/office/drawing/2014/main" id="{AADBE196-5572-411E-BE24-40E05A211A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4399821"/>
              </p:ext>
            </p:extLst>
          </p:nvPr>
        </p:nvGraphicFramePr>
        <p:xfrm>
          <a:off x="1483879" y="2166809"/>
          <a:ext cx="4372391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560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FAC76B-3B72-41C7-B03E-FDF7A3C36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683" y="1240076"/>
            <a:ext cx="2727813" cy="4584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L" sz="3200" b="0" i="0" kern="1200" cap="all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Actividad formativa 2.2 caso problema</a:t>
            </a:r>
            <a:endParaRPr lang="es-CL" sz="3200" b="0" i="0" kern="1200" cap="all">
              <a:solidFill>
                <a:srgbClr val="FFFFFF"/>
              </a:solidFill>
              <a:effectLst/>
              <a:latin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3F6A19-0467-4A1C-97E2-ADA046EBE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5594" y="1240077"/>
            <a:ext cx="6034827" cy="49164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Lucas Orozco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Felipe Miranda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Andrés Arancibia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Karen Meza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Matias Paredes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Marcelo Guzmán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Juan Cuevas</a:t>
            </a:r>
          </a:p>
        </p:txBody>
      </p:sp>
    </p:spTree>
    <p:extLst>
      <p:ext uri="{BB962C8B-B14F-4D97-AF65-F5344CB8AC3E}">
        <p14:creationId xmlns:p14="http://schemas.microsoft.com/office/powerpoint/2010/main" val="203020991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Galería</vt:lpstr>
      <vt:lpstr>Actividad formativa 2.2 caso problema</vt:lpstr>
      <vt:lpstr>Contexto</vt:lpstr>
      <vt:lpstr>Roles</vt:lpstr>
      <vt:lpstr>Product backlog</vt:lpstr>
      <vt:lpstr>Historias de usuario</vt:lpstr>
      <vt:lpstr>Priorización de las funcionalidades</vt:lpstr>
      <vt:lpstr>SrinT planning</vt:lpstr>
      <vt:lpstr>Sprint retrospective </vt:lpstr>
      <vt:lpstr>Actividad formativa 2.2 caso problema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Orozco Elguin</dc:creator>
  <cp:revision>1</cp:revision>
  <dcterms:created xsi:type="dcterms:W3CDTF">2021-06-22T21:12:36Z</dcterms:created>
  <dcterms:modified xsi:type="dcterms:W3CDTF">2021-06-22T22:00:21Z</dcterms:modified>
</cp:coreProperties>
</file>