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758F2-696B-4450-BF7A-AE2842DA0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0A6387-3F76-4E9F-A1BD-A655133A3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12D03C-E47C-4176-949F-C90E13FDF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23DF85-C20C-47D7-B145-7B53B059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5EBC03-2D88-402F-80D2-D7681E15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62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5678A-0693-43D5-A276-F3B02161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9AD2BB-2F00-4613-AA51-74093F421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FC13F6-DFEE-4766-A855-FFFD5ED7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31F708-B3F4-4994-A0B6-97A51227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91662-C45E-4B0E-A30A-4FF70A46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195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64711C-CCA3-4DBD-9F73-55047E63C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AADB35-4617-4FCC-9A0C-9D0E7DDBB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324F0F-5FCC-4B53-87A4-A76D3C6B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ABB3AD-5D99-485A-A56C-5A1269CF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13AABD-F511-443E-A62B-F5FDE892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808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BFBBB-9C3C-438F-85FB-31C37DB5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2277E-FBB3-4D88-AD64-77292D0E4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983EFB-6ED9-4C2B-8B8B-8BB8C20DA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32D89D-7C7C-40B3-AC1F-74B413F2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96B95-08B9-4305-AC52-9707042E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0118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96735-8AB5-4EC9-A87D-67EAEBC4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4D2BC-5784-4FAD-A3B2-400ACB64A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B5F78-65FD-4ECE-8D29-AEDFEC7A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AF844-B061-486B-9DC6-C26B90A5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55F3B-6AFE-4E4E-BFF8-24FF9918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471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A0CBE-E0AD-4A87-AC13-E0566D54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1E96E5-D7F8-46BC-9562-145EDBB46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C13792-627C-4C37-906C-AF39EF9EC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22A4F4-A695-414C-A9FE-96383733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566703-C398-4870-9A00-FA514CC1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5D8D13-665D-448C-BD24-E97688AE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035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D6B3A-620E-4B2A-96DA-391E6C1C8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82948-FF0D-4709-A6AF-F2C87C65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46EB14-C7FD-41A4-A948-AD55745AA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6DCD55-4CF2-497B-8CB4-0F81E094E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6BDF36-418A-41AD-B028-A4C7D9F93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3B60AB-4FE8-45A2-95EA-CBE0C7CF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2C4FCB-934C-4246-889D-93F8BC66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8BBCF8-BB85-4D4B-9472-B264A4234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07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C98E-7C4E-4F88-93F0-DD918B47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5AF9E9-5566-4949-88B7-19DEA86F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C8D7BC-6865-45C6-B7D3-89074C05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4A4FD57-156A-4ED0-9673-7512F520B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659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ACBD3F-63FD-4804-B6EE-36D13DF9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395DEC-7BA4-41C5-A406-04E29018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8D5816-47D3-4F0E-80E8-CC31FE86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63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0ADD6-6BEC-4DAE-9643-6F1A841B6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6DC2C-6EBC-430D-8B7B-13526E56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37CAC3-9273-4E87-AA2A-E04BD4631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6773F-377D-4EF2-ACB5-0EF168D8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CC88E3-8379-4D49-8AF4-1C659FE6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41B456-E117-42E0-9D28-437E0115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166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864C9-E641-4E88-B45B-48DC3D1E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152C95-2341-41CC-8F54-800909D33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31D966-00EB-48C5-BDC2-40E5E506A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02D421-F16C-4C2B-A201-5462D026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B2743-CE20-4185-BFC4-579F8952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4B1A66-258E-4BFF-B5C9-7F67F96A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150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531893-53C2-42B8-890B-4239260A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C343C-2766-442C-811F-AFECB7EF1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5C986C-FEEE-4557-A673-BEC1F1520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1C2E7-31E0-4F29-AF2B-2D588EDE8C5B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6F22B2-8B90-42C4-A253-78F5A6C88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87B29C-3485-49C3-ADB3-922E0ABFD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D4677-2208-4214-834C-E2D3E3D2A56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741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D4C3070F-E642-4039-878E-E4620E5FE8BD}"/>
              </a:ext>
            </a:extLst>
          </p:cNvPr>
          <p:cNvSpPr/>
          <p:nvPr/>
        </p:nvSpPr>
        <p:spPr>
          <a:xfrm>
            <a:off x="1674463" y="159227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B7E714-247D-4D88-A6B1-8FB6040F8B72}"/>
              </a:ext>
            </a:extLst>
          </p:cNvPr>
          <p:cNvSpPr txBox="1"/>
          <p:nvPr/>
        </p:nvSpPr>
        <p:spPr>
          <a:xfrm>
            <a:off x="1744912" y="1926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Inicio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C704D82-A3CB-42BC-9422-C02F99BA2C91}"/>
              </a:ext>
            </a:extLst>
          </p:cNvPr>
          <p:cNvSpPr/>
          <p:nvPr/>
        </p:nvSpPr>
        <p:spPr>
          <a:xfrm>
            <a:off x="1666074" y="6146865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C2B090C-CCFA-4892-B8C8-2713A1E097D8}"/>
              </a:ext>
            </a:extLst>
          </p:cNvPr>
          <p:cNvSpPr txBox="1"/>
          <p:nvPr/>
        </p:nvSpPr>
        <p:spPr>
          <a:xfrm>
            <a:off x="1848733" y="618160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</a:t>
            </a:r>
          </a:p>
        </p:txBody>
      </p:sp>
      <p:sp>
        <p:nvSpPr>
          <p:cNvPr id="11" name="Diagrama de flujo: datos 10">
            <a:extLst>
              <a:ext uri="{FF2B5EF4-FFF2-40B4-BE49-F238E27FC236}">
                <a16:creationId xmlns:a16="http://schemas.microsoft.com/office/drawing/2014/main" id="{6D3CC761-58AF-4AE5-8973-F004B924C180}"/>
              </a:ext>
            </a:extLst>
          </p:cNvPr>
          <p:cNvSpPr/>
          <p:nvPr/>
        </p:nvSpPr>
        <p:spPr>
          <a:xfrm>
            <a:off x="1402862" y="77154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7341CAD-2D11-4601-A01D-45FFC1132A65}"/>
              </a:ext>
            </a:extLst>
          </p:cNvPr>
          <p:cNvSpPr txBox="1"/>
          <p:nvPr/>
        </p:nvSpPr>
        <p:spPr>
          <a:xfrm>
            <a:off x="1484851" y="746268"/>
            <a:ext cx="1216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Mostrar opciones disponibles para calcular el área</a:t>
            </a:r>
          </a:p>
        </p:txBody>
      </p:sp>
      <p:sp>
        <p:nvSpPr>
          <p:cNvPr id="14" name="Diagrama de flujo: decisión 13">
            <a:extLst>
              <a:ext uri="{FF2B5EF4-FFF2-40B4-BE49-F238E27FC236}">
                <a16:creationId xmlns:a16="http://schemas.microsoft.com/office/drawing/2014/main" id="{E2ADEB2E-07D4-43BA-8937-F8DF5E191B36}"/>
              </a:ext>
            </a:extLst>
          </p:cNvPr>
          <p:cNvSpPr/>
          <p:nvPr/>
        </p:nvSpPr>
        <p:spPr>
          <a:xfrm>
            <a:off x="1677799" y="1392410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3268C358-7B4E-4154-B04B-CAC2E2AC3570}"/>
              </a:ext>
            </a:extLst>
          </p:cNvPr>
          <p:cNvSpPr/>
          <p:nvPr/>
        </p:nvSpPr>
        <p:spPr>
          <a:xfrm>
            <a:off x="1674463" y="2440710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831B112C-FC26-4999-A378-493F5897CF3E}"/>
              </a:ext>
            </a:extLst>
          </p:cNvPr>
          <p:cNvSpPr/>
          <p:nvPr/>
        </p:nvSpPr>
        <p:spPr>
          <a:xfrm>
            <a:off x="1667974" y="3505788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CA01C0A-C824-4942-89D8-8E44C7AB2587}"/>
              </a:ext>
            </a:extLst>
          </p:cNvPr>
          <p:cNvSpPr txBox="1"/>
          <p:nvPr/>
        </p:nvSpPr>
        <p:spPr>
          <a:xfrm>
            <a:off x="1666071" y="1600461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¿Seleccionó cuadrado?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5914832-2CA5-4A45-9262-DE97CC6267FD}"/>
              </a:ext>
            </a:extLst>
          </p:cNvPr>
          <p:cNvSpPr txBox="1"/>
          <p:nvPr/>
        </p:nvSpPr>
        <p:spPr>
          <a:xfrm>
            <a:off x="1662733" y="2657893"/>
            <a:ext cx="830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¿Seleccionó triángulo?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52BBF4A-38A2-4037-9E21-F52DB3219DA9}"/>
              </a:ext>
            </a:extLst>
          </p:cNvPr>
          <p:cNvSpPr txBox="1"/>
          <p:nvPr/>
        </p:nvSpPr>
        <p:spPr>
          <a:xfrm>
            <a:off x="1646499" y="3713449"/>
            <a:ext cx="858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¿Seleccionó círculo?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C63F631A-7C32-4C74-9AB7-F3CC849CDF73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>
          <a:xfrm>
            <a:off x="2089718" y="595455"/>
            <a:ext cx="3335" cy="15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46087E43-9122-4CF9-8C4D-A7E8267913C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093053" y="1207933"/>
            <a:ext cx="1" cy="184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23BAE35A-11F0-42E0-8D4C-20658258B18B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2089718" y="2147419"/>
            <a:ext cx="3336" cy="29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F9B71E0-A0A4-4F8B-84A8-8C0F59FE958D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2083229" y="3195719"/>
            <a:ext cx="6489" cy="310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804503B-8549-4110-B08A-02187F7936EB}"/>
              </a:ext>
            </a:extLst>
          </p:cNvPr>
          <p:cNvCxnSpPr>
            <a:stCxn id="18" idx="2"/>
            <a:endCxn id="8" idx="0"/>
          </p:cNvCxnSpPr>
          <p:nvPr/>
        </p:nvCxnSpPr>
        <p:spPr>
          <a:xfrm flipH="1">
            <a:off x="2081329" y="4260797"/>
            <a:ext cx="1900" cy="1886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2194210-37AC-44C0-AC5F-BE2D80C7CCD7}"/>
              </a:ext>
            </a:extLst>
          </p:cNvPr>
          <p:cNvSpPr txBox="1"/>
          <p:nvPr/>
        </p:nvSpPr>
        <p:spPr>
          <a:xfrm>
            <a:off x="1588905" y="4125831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48F688A-F864-4BD2-A850-C14FFE727E77}"/>
              </a:ext>
            </a:extLst>
          </p:cNvPr>
          <p:cNvSpPr txBox="1"/>
          <p:nvPr/>
        </p:nvSpPr>
        <p:spPr>
          <a:xfrm>
            <a:off x="1606812" y="3076317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FEB6138-CFC0-42D3-A77C-57D28EA180BD}"/>
              </a:ext>
            </a:extLst>
          </p:cNvPr>
          <p:cNvSpPr txBox="1"/>
          <p:nvPr/>
        </p:nvSpPr>
        <p:spPr>
          <a:xfrm>
            <a:off x="1646500" y="2045334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26CE949-CBC5-44E5-A512-DA9762DDBCC1}"/>
              </a:ext>
            </a:extLst>
          </p:cNvPr>
          <p:cNvSpPr/>
          <p:nvPr/>
        </p:nvSpPr>
        <p:spPr>
          <a:xfrm>
            <a:off x="5903751" y="2832118"/>
            <a:ext cx="1118747" cy="594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Diagrama de flujo: datos 50">
            <a:extLst>
              <a:ext uri="{FF2B5EF4-FFF2-40B4-BE49-F238E27FC236}">
                <a16:creationId xmlns:a16="http://schemas.microsoft.com/office/drawing/2014/main" id="{C3CC513B-A671-4B5C-8473-C0836F785483}"/>
              </a:ext>
            </a:extLst>
          </p:cNvPr>
          <p:cNvSpPr/>
          <p:nvPr/>
        </p:nvSpPr>
        <p:spPr>
          <a:xfrm>
            <a:off x="5781090" y="2106969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5B78B85-F9D3-4970-B9BC-BBCFFE0C7C53}"/>
              </a:ext>
            </a:extLst>
          </p:cNvPr>
          <p:cNvSpPr txBox="1"/>
          <p:nvPr/>
        </p:nvSpPr>
        <p:spPr>
          <a:xfrm>
            <a:off x="5854922" y="2207657"/>
            <a:ext cx="1216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de diagonal (D)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E9CFD71-973D-4C50-8CE8-151E394CE206}"/>
              </a:ext>
            </a:extLst>
          </p:cNvPr>
          <p:cNvSpPr txBox="1"/>
          <p:nvPr/>
        </p:nvSpPr>
        <p:spPr>
          <a:xfrm>
            <a:off x="5854922" y="2838942"/>
            <a:ext cx="1216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Calcular área:</a:t>
            </a:r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766739BC-C555-44F5-B259-E26D42507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00" y="2986281"/>
            <a:ext cx="678232" cy="396701"/>
          </a:xfrm>
          <a:prstGeom prst="rect">
            <a:avLst/>
          </a:prstGeom>
        </p:spPr>
      </p:pic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8BF9C89-EDAC-40EF-81D1-A03F47CD95C0}"/>
              </a:ext>
            </a:extLst>
          </p:cNvPr>
          <p:cNvCxnSpPr>
            <a:stCxn id="53" idx="2"/>
            <a:endCxn id="55" idx="0"/>
          </p:cNvCxnSpPr>
          <p:nvPr/>
        </p:nvCxnSpPr>
        <p:spPr>
          <a:xfrm>
            <a:off x="6463124" y="2546211"/>
            <a:ext cx="0" cy="29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: angular 60">
            <a:extLst>
              <a:ext uri="{FF2B5EF4-FFF2-40B4-BE49-F238E27FC236}">
                <a16:creationId xmlns:a16="http://schemas.microsoft.com/office/drawing/2014/main" id="{D01C7DA8-A9BC-45E8-B20B-DA7E787BF8B0}"/>
              </a:ext>
            </a:extLst>
          </p:cNvPr>
          <p:cNvCxnSpPr>
            <a:cxnSpLocks/>
            <a:stCxn id="20" idx="3"/>
            <a:endCxn id="51" idx="1"/>
          </p:cNvCxnSpPr>
          <p:nvPr/>
        </p:nvCxnSpPr>
        <p:spPr>
          <a:xfrm>
            <a:off x="2496581" y="1769738"/>
            <a:ext cx="3966544" cy="3372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ángulo 65">
            <a:extLst>
              <a:ext uri="{FF2B5EF4-FFF2-40B4-BE49-F238E27FC236}">
                <a16:creationId xmlns:a16="http://schemas.microsoft.com/office/drawing/2014/main" id="{D742A52A-F87D-468E-B721-649DDED194B2}"/>
              </a:ext>
            </a:extLst>
          </p:cNvPr>
          <p:cNvSpPr/>
          <p:nvPr/>
        </p:nvSpPr>
        <p:spPr>
          <a:xfrm>
            <a:off x="4338630" y="3874611"/>
            <a:ext cx="1118747" cy="680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Diagrama de flujo: datos 66">
            <a:extLst>
              <a:ext uri="{FF2B5EF4-FFF2-40B4-BE49-F238E27FC236}">
                <a16:creationId xmlns:a16="http://schemas.microsoft.com/office/drawing/2014/main" id="{C83D8966-242F-40BC-9B58-E2B0C96B6427}"/>
              </a:ext>
            </a:extLst>
          </p:cNvPr>
          <p:cNvSpPr/>
          <p:nvPr/>
        </p:nvSpPr>
        <p:spPr>
          <a:xfrm>
            <a:off x="4215969" y="314946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369E1275-97A1-4670-AA24-D2EAC2E529FF}"/>
              </a:ext>
            </a:extLst>
          </p:cNvPr>
          <p:cNvSpPr txBox="1"/>
          <p:nvPr/>
        </p:nvSpPr>
        <p:spPr>
          <a:xfrm>
            <a:off x="4289801" y="3250151"/>
            <a:ext cx="1216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de base (b) y altura (h)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27B734F3-23DF-407D-AC5E-900395B375C5}"/>
              </a:ext>
            </a:extLst>
          </p:cNvPr>
          <p:cNvSpPr txBox="1"/>
          <p:nvPr/>
        </p:nvSpPr>
        <p:spPr>
          <a:xfrm>
            <a:off x="4289801" y="3881436"/>
            <a:ext cx="1216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Calcular área:</a:t>
            </a:r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AD65DC02-1516-424E-A8B7-86E380EF7663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4898003" y="3588705"/>
            <a:ext cx="0" cy="29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1D65FD57-3953-4815-B5C9-F35BD5C0E5A0}"/>
              </a:ext>
            </a:extLst>
          </p:cNvPr>
          <p:cNvCxnSpPr>
            <a:cxnSpLocks/>
            <a:stCxn id="22" idx="3"/>
            <a:endCxn id="67" idx="1"/>
          </p:cNvCxnSpPr>
          <p:nvPr/>
        </p:nvCxnSpPr>
        <p:spPr>
          <a:xfrm>
            <a:off x="2493244" y="2827170"/>
            <a:ext cx="2404760" cy="322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8" name="Imagen 77">
            <a:extLst>
              <a:ext uri="{FF2B5EF4-FFF2-40B4-BE49-F238E27FC236}">
                <a16:creationId xmlns:a16="http://schemas.microsoft.com/office/drawing/2014/main" id="{E742D0F6-6125-4840-A279-435D9CA37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98" y="4056885"/>
            <a:ext cx="828610" cy="434034"/>
          </a:xfrm>
          <a:prstGeom prst="rect">
            <a:avLst/>
          </a:prstGeom>
        </p:spPr>
      </p:pic>
      <p:sp>
        <p:nvSpPr>
          <p:cNvPr id="79" name="Rectángulo 78">
            <a:extLst>
              <a:ext uri="{FF2B5EF4-FFF2-40B4-BE49-F238E27FC236}">
                <a16:creationId xmlns:a16="http://schemas.microsoft.com/office/drawing/2014/main" id="{502A6238-1E27-426E-ADA5-D64EDB76F835}"/>
              </a:ext>
            </a:extLst>
          </p:cNvPr>
          <p:cNvSpPr/>
          <p:nvPr/>
        </p:nvSpPr>
        <p:spPr>
          <a:xfrm>
            <a:off x="2787018" y="4919343"/>
            <a:ext cx="1118747" cy="609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0" name="Diagrama de flujo: datos 79">
            <a:extLst>
              <a:ext uri="{FF2B5EF4-FFF2-40B4-BE49-F238E27FC236}">
                <a16:creationId xmlns:a16="http://schemas.microsoft.com/office/drawing/2014/main" id="{7DF98568-D659-4BC1-9947-B8B9ED376597}"/>
              </a:ext>
            </a:extLst>
          </p:cNvPr>
          <p:cNvSpPr/>
          <p:nvPr/>
        </p:nvSpPr>
        <p:spPr>
          <a:xfrm>
            <a:off x="2664357" y="4194195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22BB6AD-975E-487D-A2F6-7B0839A1ACB2}"/>
              </a:ext>
            </a:extLst>
          </p:cNvPr>
          <p:cNvSpPr txBox="1"/>
          <p:nvPr/>
        </p:nvSpPr>
        <p:spPr>
          <a:xfrm>
            <a:off x="2738189" y="4294883"/>
            <a:ext cx="1216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de radio (r)</a:t>
            </a:r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5104E10A-7341-4082-934B-51AED2F06399}"/>
              </a:ext>
            </a:extLst>
          </p:cNvPr>
          <p:cNvSpPr txBox="1"/>
          <p:nvPr/>
        </p:nvSpPr>
        <p:spPr>
          <a:xfrm>
            <a:off x="2738189" y="4926168"/>
            <a:ext cx="12164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Calcular área:</a:t>
            </a:r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D872C49A-236B-4DF7-BB7B-01B0B77C5199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 flipH="1">
            <a:off x="3346391" y="4630423"/>
            <a:ext cx="1" cy="29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571FCC2B-0B5E-43D7-AF67-DEDDAC60A58B}"/>
              </a:ext>
            </a:extLst>
          </p:cNvPr>
          <p:cNvCxnSpPr>
            <a:cxnSpLocks/>
            <a:stCxn id="24" idx="3"/>
            <a:endCxn id="80" idx="1"/>
          </p:cNvCxnSpPr>
          <p:nvPr/>
        </p:nvCxnSpPr>
        <p:spPr>
          <a:xfrm>
            <a:off x="2504972" y="3882726"/>
            <a:ext cx="841420" cy="3114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Imagen 89">
            <a:extLst>
              <a:ext uri="{FF2B5EF4-FFF2-40B4-BE49-F238E27FC236}">
                <a16:creationId xmlns:a16="http://schemas.microsoft.com/office/drawing/2014/main" id="{A02D358C-1DF4-49BB-8EED-EF085F765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95" y="5162922"/>
            <a:ext cx="1009791" cy="295316"/>
          </a:xfrm>
          <a:prstGeom prst="rect">
            <a:avLst/>
          </a:prstGeom>
        </p:spPr>
      </p:pic>
      <p:sp>
        <p:nvSpPr>
          <p:cNvPr id="99" name="Diagrama de flujo: datos 98">
            <a:extLst>
              <a:ext uri="{FF2B5EF4-FFF2-40B4-BE49-F238E27FC236}">
                <a16:creationId xmlns:a16="http://schemas.microsoft.com/office/drawing/2014/main" id="{B3CC25DE-F863-4769-B588-D6FD0399A764}"/>
              </a:ext>
            </a:extLst>
          </p:cNvPr>
          <p:cNvSpPr/>
          <p:nvPr/>
        </p:nvSpPr>
        <p:spPr>
          <a:xfrm>
            <a:off x="4221184" y="5752248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23F7456D-F1FC-473A-9D64-3167FB4661F8}"/>
              </a:ext>
            </a:extLst>
          </p:cNvPr>
          <p:cNvSpPr txBox="1"/>
          <p:nvPr/>
        </p:nvSpPr>
        <p:spPr>
          <a:xfrm>
            <a:off x="4366252" y="5852936"/>
            <a:ext cx="109634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Mostrar valor de área</a:t>
            </a:r>
          </a:p>
        </p:txBody>
      </p:sp>
      <p:cxnSp>
        <p:nvCxnSpPr>
          <p:cNvPr id="103" name="Conector: angular 102">
            <a:extLst>
              <a:ext uri="{FF2B5EF4-FFF2-40B4-BE49-F238E27FC236}">
                <a16:creationId xmlns:a16="http://schemas.microsoft.com/office/drawing/2014/main" id="{85254193-F71C-4D7B-BDB2-2B3A7858E85F}"/>
              </a:ext>
            </a:extLst>
          </p:cNvPr>
          <p:cNvCxnSpPr>
            <a:cxnSpLocks/>
            <a:stCxn id="49" idx="2"/>
            <a:endCxn id="101" idx="3"/>
          </p:cNvCxnSpPr>
          <p:nvPr/>
        </p:nvCxnSpPr>
        <p:spPr>
          <a:xfrm rot="5400000">
            <a:off x="4695609" y="4193142"/>
            <a:ext cx="2534500" cy="100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084B94DB-E9DB-41A3-85EA-8981BDDDE26E}"/>
              </a:ext>
            </a:extLst>
          </p:cNvPr>
          <p:cNvCxnSpPr>
            <a:cxnSpLocks/>
            <a:stCxn id="79" idx="2"/>
            <a:endCxn id="101" idx="1"/>
          </p:cNvCxnSpPr>
          <p:nvPr/>
        </p:nvCxnSpPr>
        <p:spPr>
          <a:xfrm rot="16200000" flipH="1">
            <a:off x="3640165" y="5234571"/>
            <a:ext cx="432314" cy="1019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B0A385B2-9BC8-4BAF-B61F-273A6F15DC8A}"/>
              </a:ext>
            </a:extLst>
          </p:cNvPr>
          <p:cNvCxnSpPr>
            <a:stCxn id="66" idx="2"/>
            <a:endCxn id="99" idx="1"/>
          </p:cNvCxnSpPr>
          <p:nvPr/>
        </p:nvCxnSpPr>
        <p:spPr>
          <a:xfrm>
            <a:off x="4898004" y="4555220"/>
            <a:ext cx="5215" cy="1197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ector: angular 111">
            <a:extLst>
              <a:ext uri="{FF2B5EF4-FFF2-40B4-BE49-F238E27FC236}">
                <a16:creationId xmlns:a16="http://schemas.microsoft.com/office/drawing/2014/main" id="{32CC61E1-9603-4CA0-AFEE-7FBBC029EF9B}"/>
              </a:ext>
            </a:extLst>
          </p:cNvPr>
          <p:cNvCxnSpPr>
            <a:stCxn id="99" idx="4"/>
            <a:endCxn id="8" idx="6"/>
          </p:cNvCxnSpPr>
          <p:nvPr/>
        </p:nvCxnSpPr>
        <p:spPr>
          <a:xfrm rot="5400000">
            <a:off x="3611651" y="5073410"/>
            <a:ext cx="176503" cy="24066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0EC57C2A-17E0-4B5A-9A5A-959DE26AE54D}"/>
              </a:ext>
            </a:extLst>
          </p:cNvPr>
          <p:cNvSpPr txBox="1"/>
          <p:nvPr/>
        </p:nvSpPr>
        <p:spPr>
          <a:xfrm>
            <a:off x="2466096" y="1465999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E237B21E-AFAE-4362-9F96-56952241ACFE}"/>
              </a:ext>
            </a:extLst>
          </p:cNvPr>
          <p:cNvSpPr txBox="1"/>
          <p:nvPr/>
        </p:nvSpPr>
        <p:spPr>
          <a:xfrm>
            <a:off x="2473624" y="2424004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4450D125-3A86-4AD2-895B-8DF4CDCEA16F}"/>
              </a:ext>
            </a:extLst>
          </p:cNvPr>
          <p:cNvSpPr txBox="1"/>
          <p:nvPr/>
        </p:nvSpPr>
        <p:spPr>
          <a:xfrm>
            <a:off x="2439197" y="3471435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310026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1D7DA6B6-362F-4E2A-9DF0-EDFC1490297D}"/>
              </a:ext>
            </a:extLst>
          </p:cNvPr>
          <p:cNvSpPr/>
          <p:nvPr/>
        </p:nvSpPr>
        <p:spPr>
          <a:xfrm>
            <a:off x="1674463" y="159227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C1007B-FE15-44C6-BD52-DF5BF3DCAB3A}"/>
              </a:ext>
            </a:extLst>
          </p:cNvPr>
          <p:cNvSpPr txBox="1"/>
          <p:nvPr/>
        </p:nvSpPr>
        <p:spPr>
          <a:xfrm>
            <a:off x="1744912" y="1926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Inicio</a:t>
            </a:r>
          </a:p>
        </p:txBody>
      </p:sp>
      <p:sp>
        <p:nvSpPr>
          <p:cNvPr id="9" name="Diagrama de flujo: datos 8">
            <a:extLst>
              <a:ext uri="{FF2B5EF4-FFF2-40B4-BE49-F238E27FC236}">
                <a16:creationId xmlns:a16="http://schemas.microsoft.com/office/drawing/2014/main" id="{7DA8D2EF-BDAA-4796-B3A9-0287D41C7A3D}"/>
              </a:ext>
            </a:extLst>
          </p:cNvPr>
          <p:cNvSpPr/>
          <p:nvPr/>
        </p:nvSpPr>
        <p:spPr>
          <a:xfrm>
            <a:off x="1402862" y="77154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7504179-ABE1-4A0A-BC53-CA5B7C9F9187}"/>
              </a:ext>
            </a:extLst>
          </p:cNvPr>
          <p:cNvSpPr txBox="1"/>
          <p:nvPr/>
        </p:nvSpPr>
        <p:spPr>
          <a:xfrm>
            <a:off x="1674463" y="746268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Obtener la calificación del alumno</a:t>
            </a:r>
          </a:p>
        </p:txBody>
      </p:sp>
      <p:sp>
        <p:nvSpPr>
          <p:cNvPr id="13" name="Diagrama de flujo: datos 12">
            <a:extLst>
              <a:ext uri="{FF2B5EF4-FFF2-40B4-BE49-F238E27FC236}">
                <a16:creationId xmlns:a16="http://schemas.microsoft.com/office/drawing/2014/main" id="{0D3A5846-9EB7-4BB2-B937-016E0B182787}"/>
              </a:ext>
            </a:extLst>
          </p:cNvPr>
          <p:cNvSpPr/>
          <p:nvPr/>
        </p:nvSpPr>
        <p:spPr>
          <a:xfrm>
            <a:off x="2971603" y="2070248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6EBA3E6-4F62-4D3F-964A-9CA0ACCDF2FC}"/>
              </a:ext>
            </a:extLst>
          </p:cNvPr>
          <p:cNvSpPr txBox="1"/>
          <p:nvPr/>
        </p:nvSpPr>
        <p:spPr>
          <a:xfrm>
            <a:off x="3243204" y="2044973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Obtener la asistencia total del alumno</a:t>
            </a:r>
          </a:p>
        </p:txBody>
      </p:sp>
      <p:sp>
        <p:nvSpPr>
          <p:cNvPr id="17" name="Diagrama de flujo: decisión 16">
            <a:extLst>
              <a:ext uri="{FF2B5EF4-FFF2-40B4-BE49-F238E27FC236}">
                <a16:creationId xmlns:a16="http://schemas.microsoft.com/office/drawing/2014/main" id="{DF80A0AF-2846-4F17-8F48-94BFB449668B}"/>
              </a:ext>
            </a:extLst>
          </p:cNvPr>
          <p:cNvSpPr/>
          <p:nvPr/>
        </p:nvSpPr>
        <p:spPr>
          <a:xfrm>
            <a:off x="1674463" y="1470463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40488B8-DA93-40B2-ABC1-52E6AFB8E22B}"/>
              </a:ext>
            </a:extLst>
          </p:cNvPr>
          <p:cNvSpPr txBox="1"/>
          <p:nvPr/>
        </p:nvSpPr>
        <p:spPr>
          <a:xfrm>
            <a:off x="1674463" y="1633912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¿calificación superior a 70 puntos?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B25FFC2-F204-4642-AB0F-69F6C4CB7783}"/>
              </a:ext>
            </a:extLst>
          </p:cNvPr>
          <p:cNvSpPr txBox="1"/>
          <p:nvPr/>
        </p:nvSpPr>
        <p:spPr>
          <a:xfrm>
            <a:off x="1517281" y="2145008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99A388A-5E15-4CDD-B3FA-337F0C3A3617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2089718" y="595455"/>
            <a:ext cx="0" cy="17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6758C82-8068-44EF-992F-3DFD3473E00B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2089718" y="1207933"/>
            <a:ext cx="0" cy="26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34C1FC9F-F6FF-4439-9747-E984E9861663}"/>
              </a:ext>
            </a:extLst>
          </p:cNvPr>
          <p:cNvCxnSpPr>
            <a:cxnSpLocks/>
            <a:stCxn id="17" idx="3"/>
            <a:endCxn id="15" idx="0"/>
          </p:cNvCxnSpPr>
          <p:nvPr/>
        </p:nvCxnSpPr>
        <p:spPr>
          <a:xfrm>
            <a:off x="2504973" y="1847968"/>
            <a:ext cx="1153486" cy="197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grama de flujo: decisión 34">
            <a:extLst>
              <a:ext uri="{FF2B5EF4-FFF2-40B4-BE49-F238E27FC236}">
                <a16:creationId xmlns:a16="http://schemas.microsoft.com/office/drawing/2014/main" id="{6C58BDE9-DDE7-4693-A35C-909A7FB23D20}"/>
              </a:ext>
            </a:extLst>
          </p:cNvPr>
          <p:cNvSpPr/>
          <p:nvPr/>
        </p:nvSpPr>
        <p:spPr>
          <a:xfrm>
            <a:off x="3243204" y="2795922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E8E5DB5-F982-4AAC-A4BE-77A73C4A8A2E}"/>
              </a:ext>
            </a:extLst>
          </p:cNvPr>
          <p:cNvSpPr txBox="1"/>
          <p:nvPr/>
        </p:nvSpPr>
        <p:spPr>
          <a:xfrm>
            <a:off x="3243204" y="2959371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¿asistencia superior a 80 puntos?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1E3DE73-12BA-4B21-B5A1-AAE5159BEBF3}"/>
              </a:ext>
            </a:extLst>
          </p:cNvPr>
          <p:cNvSpPr txBox="1"/>
          <p:nvPr/>
        </p:nvSpPr>
        <p:spPr>
          <a:xfrm>
            <a:off x="3086022" y="3470467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41" name="Diagrama de flujo: datos 40">
            <a:extLst>
              <a:ext uri="{FF2B5EF4-FFF2-40B4-BE49-F238E27FC236}">
                <a16:creationId xmlns:a16="http://schemas.microsoft.com/office/drawing/2014/main" id="{E9737D60-FD1E-4827-B872-55B706D72420}"/>
              </a:ext>
            </a:extLst>
          </p:cNvPr>
          <p:cNvSpPr/>
          <p:nvPr/>
        </p:nvSpPr>
        <p:spPr>
          <a:xfrm>
            <a:off x="1402862" y="3646794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BB9C962-189B-4B5B-8E2D-67E68335C83E}"/>
              </a:ext>
            </a:extLst>
          </p:cNvPr>
          <p:cNvSpPr txBox="1"/>
          <p:nvPr/>
        </p:nvSpPr>
        <p:spPr>
          <a:xfrm>
            <a:off x="1674463" y="3621519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Mostrar mensaje “Desaprobado”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0BDE3FCD-8DEB-41A4-8C0D-E458170287DA}"/>
              </a:ext>
            </a:extLst>
          </p:cNvPr>
          <p:cNvCxnSpPr>
            <a:cxnSpLocks/>
            <a:stCxn id="17" idx="2"/>
            <a:endCxn id="43" idx="0"/>
          </p:cNvCxnSpPr>
          <p:nvPr/>
        </p:nvCxnSpPr>
        <p:spPr>
          <a:xfrm>
            <a:off x="2089718" y="2225472"/>
            <a:ext cx="0" cy="139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8115734-ABDA-4BDF-B503-5AEB021C3123}"/>
              </a:ext>
            </a:extLst>
          </p:cNvPr>
          <p:cNvCxnSpPr>
            <a:stCxn id="15" idx="2"/>
            <a:endCxn id="35" idx="0"/>
          </p:cNvCxnSpPr>
          <p:nvPr/>
        </p:nvCxnSpPr>
        <p:spPr>
          <a:xfrm>
            <a:off x="3658459" y="2506638"/>
            <a:ext cx="0" cy="2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0E793C36-616B-4074-BC99-4F74FFBA2099}"/>
              </a:ext>
            </a:extLst>
          </p:cNvPr>
          <p:cNvCxnSpPr>
            <a:stCxn id="35" idx="2"/>
            <a:endCxn id="41" idx="5"/>
          </p:cNvCxnSpPr>
          <p:nvPr/>
        </p:nvCxnSpPr>
        <p:spPr>
          <a:xfrm rot="5400000">
            <a:off x="2987504" y="3193952"/>
            <a:ext cx="313977" cy="10279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F2FD8C9-A0A1-415E-98D1-522D741267EA}"/>
              </a:ext>
            </a:extLst>
          </p:cNvPr>
          <p:cNvSpPr txBox="1"/>
          <p:nvPr/>
        </p:nvSpPr>
        <p:spPr>
          <a:xfrm>
            <a:off x="2466096" y="1465999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0281668-9109-4277-9FC6-0F7A78EB36D0}"/>
              </a:ext>
            </a:extLst>
          </p:cNvPr>
          <p:cNvSpPr txBox="1"/>
          <p:nvPr/>
        </p:nvSpPr>
        <p:spPr>
          <a:xfrm>
            <a:off x="4053710" y="2766053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55" name="Diagrama de flujo: datos 54">
            <a:extLst>
              <a:ext uri="{FF2B5EF4-FFF2-40B4-BE49-F238E27FC236}">
                <a16:creationId xmlns:a16="http://schemas.microsoft.com/office/drawing/2014/main" id="{6564D953-8C9B-4155-896E-C3025BB213D7}"/>
              </a:ext>
            </a:extLst>
          </p:cNvPr>
          <p:cNvSpPr/>
          <p:nvPr/>
        </p:nvSpPr>
        <p:spPr>
          <a:xfrm>
            <a:off x="4075925" y="3646794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2C46EEA-30CC-4DBE-BCB7-EC6CAD3973AF}"/>
              </a:ext>
            </a:extLst>
          </p:cNvPr>
          <p:cNvSpPr txBox="1"/>
          <p:nvPr/>
        </p:nvSpPr>
        <p:spPr>
          <a:xfrm>
            <a:off x="4347526" y="3621519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Mostrar mensaje “Aprobado”</a:t>
            </a:r>
          </a:p>
        </p:txBody>
      </p:sp>
      <p:cxnSp>
        <p:nvCxnSpPr>
          <p:cNvPr id="59" name="Conector: angular 58">
            <a:extLst>
              <a:ext uri="{FF2B5EF4-FFF2-40B4-BE49-F238E27FC236}">
                <a16:creationId xmlns:a16="http://schemas.microsoft.com/office/drawing/2014/main" id="{99669F0D-821E-4EC0-ACCF-E18BB9CEB3BA}"/>
              </a:ext>
            </a:extLst>
          </p:cNvPr>
          <p:cNvCxnSpPr>
            <a:stCxn id="37" idx="3"/>
            <a:endCxn id="57" idx="0"/>
          </p:cNvCxnSpPr>
          <p:nvPr/>
        </p:nvCxnSpPr>
        <p:spPr>
          <a:xfrm>
            <a:off x="4073714" y="3190204"/>
            <a:ext cx="689067" cy="431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FA456B92-012E-4229-93DA-F3F3F908365B}"/>
              </a:ext>
            </a:extLst>
          </p:cNvPr>
          <p:cNvSpPr/>
          <p:nvPr/>
        </p:nvSpPr>
        <p:spPr>
          <a:xfrm>
            <a:off x="1674463" y="4499861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5A25971-CDB8-4318-870F-A7B0340B4B69}"/>
              </a:ext>
            </a:extLst>
          </p:cNvPr>
          <p:cNvSpPr txBox="1"/>
          <p:nvPr/>
        </p:nvSpPr>
        <p:spPr>
          <a:xfrm>
            <a:off x="1857122" y="45346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ECD61B32-7385-45B3-A9DD-C99169252623}"/>
              </a:ext>
            </a:extLst>
          </p:cNvPr>
          <p:cNvCxnSpPr>
            <a:stCxn id="43" idx="2"/>
            <a:endCxn id="61" idx="0"/>
          </p:cNvCxnSpPr>
          <p:nvPr/>
        </p:nvCxnSpPr>
        <p:spPr>
          <a:xfrm>
            <a:off x="2089718" y="4083184"/>
            <a:ext cx="0" cy="416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ector: angular 66">
            <a:extLst>
              <a:ext uri="{FF2B5EF4-FFF2-40B4-BE49-F238E27FC236}">
                <a16:creationId xmlns:a16="http://schemas.microsoft.com/office/drawing/2014/main" id="{25655071-868A-4B1A-8571-BA6058C083B9}"/>
              </a:ext>
            </a:extLst>
          </p:cNvPr>
          <p:cNvCxnSpPr>
            <a:stCxn id="57" idx="2"/>
            <a:endCxn id="61" idx="6"/>
          </p:cNvCxnSpPr>
          <p:nvPr/>
        </p:nvCxnSpPr>
        <p:spPr>
          <a:xfrm rot="5400000">
            <a:off x="3316482" y="3271675"/>
            <a:ext cx="634791" cy="2257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035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6CF2159-2F09-44AA-9EB8-49B40C1692CA}"/>
              </a:ext>
            </a:extLst>
          </p:cNvPr>
          <p:cNvSpPr/>
          <p:nvPr/>
        </p:nvSpPr>
        <p:spPr>
          <a:xfrm>
            <a:off x="1674463" y="159227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245567-4F7F-42F2-9838-637A5C1F10AE}"/>
              </a:ext>
            </a:extLst>
          </p:cNvPr>
          <p:cNvSpPr txBox="1"/>
          <p:nvPr/>
        </p:nvSpPr>
        <p:spPr>
          <a:xfrm>
            <a:off x="1744912" y="1926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Inicio</a:t>
            </a: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B95A1DCB-9E99-4ED1-8CB4-4D5227E2EF36}"/>
              </a:ext>
            </a:extLst>
          </p:cNvPr>
          <p:cNvSpPr/>
          <p:nvPr/>
        </p:nvSpPr>
        <p:spPr>
          <a:xfrm>
            <a:off x="1402862" y="77154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B6A72A6-C4BD-4321-94AC-F2C850CA8DF6}"/>
              </a:ext>
            </a:extLst>
          </p:cNvPr>
          <p:cNvSpPr txBox="1"/>
          <p:nvPr/>
        </p:nvSpPr>
        <p:spPr>
          <a:xfrm>
            <a:off x="1669642" y="881935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DBBE5E9-ECCD-4548-AD29-2484618855B9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 flipH="1">
            <a:off x="2084897" y="595455"/>
            <a:ext cx="4821" cy="17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Diagrama de flujo: datos 36">
            <a:extLst>
              <a:ext uri="{FF2B5EF4-FFF2-40B4-BE49-F238E27FC236}">
                <a16:creationId xmlns:a16="http://schemas.microsoft.com/office/drawing/2014/main" id="{BE647FC4-163F-432F-9B0D-426E78D5AE4E}"/>
              </a:ext>
            </a:extLst>
          </p:cNvPr>
          <p:cNvSpPr/>
          <p:nvPr/>
        </p:nvSpPr>
        <p:spPr>
          <a:xfrm>
            <a:off x="1402862" y="1511172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E67E6B4-03C6-47B0-9A6A-EFC41E684756}"/>
              </a:ext>
            </a:extLst>
          </p:cNvPr>
          <p:cNvSpPr txBox="1"/>
          <p:nvPr/>
        </p:nvSpPr>
        <p:spPr>
          <a:xfrm>
            <a:off x="1669642" y="1621564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B</a:t>
            </a:r>
          </a:p>
        </p:txBody>
      </p:sp>
      <p:sp>
        <p:nvSpPr>
          <p:cNvPr id="41" name="Diagrama de flujo: datos 40">
            <a:extLst>
              <a:ext uri="{FF2B5EF4-FFF2-40B4-BE49-F238E27FC236}">
                <a16:creationId xmlns:a16="http://schemas.microsoft.com/office/drawing/2014/main" id="{F0B623BC-D1BC-477C-8C62-F81A3A48B9DB}"/>
              </a:ext>
            </a:extLst>
          </p:cNvPr>
          <p:cNvSpPr/>
          <p:nvPr/>
        </p:nvSpPr>
        <p:spPr>
          <a:xfrm>
            <a:off x="1402862" y="2250801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2126D4F-0A36-42EC-BA1D-A38E1288B3AC}"/>
              </a:ext>
            </a:extLst>
          </p:cNvPr>
          <p:cNvSpPr txBox="1"/>
          <p:nvPr/>
        </p:nvSpPr>
        <p:spPr>
          <a:xfrm>
            <a:off x="1669642" y="2361193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C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AEB9785D-4722-44D4-A7E6-AC57A86303A6}"/>
              </a:ext>
            </a:extLst>
          </p:cNvPr>
          <p:cNvCxnSpPr>
            <a:stCxn id="6" idx="4"/>
            <a:endCxn id="37" idx="1"/>
          </p:cNvCxnSpPr>
          <p:nvPr/>
        </p:nvCxnSpPr>
        <p:spPr>
          <a:xfrm>
            <a:off x="2084897" y="1207771"/>
            <a:ext cx="0" cy="30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C92A2C8-D75F-4E94-B5FC-097BA6D7DBBD}"/>
              </a:ext>
            </a:extLst>
          </p:cNvPr>
          <p:cNvCxnSpPr>
            <a:stCxn id="37" idx="4"/>
            <a:endCxn id="41" idx="1"/>
          </p:cNvCxnSpPr>
          <p:nvPr/>
        </p:nvCxnSpPr>
        <p:spPr>
          <a:xfrm>
            <a:off x="2084897" y="1947400"/>
            <a:ext cx="0" cy="30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Diagrama de flujo: decisión 48">
            <a:extLst>
              <a:ext uri="{FF2B5EF4-FFF2-40B4-BE49-F238E27FC236}">
                <a16:creationId xmlns:a16="http://schemas.microsoft.com/office/drawing/2014/main" id="{747AEA98-A66B-4509-94B0-2AEE11AE9E71}"/>
              </a:ext>
            </a:extLst>
          </p:cNvPr>
          <p:cNvSpPr/>
          <p:nvPr/>
        </p:nvSpPr>
        <p:spPr>
          <a:xfrm>
            <a:off x="1669642" y="2941250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72C9324-E44F-4158-A5EE-F72F71848D76}"/>
              </a:ext>
            </a:extLst>
          </p:cNvPr>
          <p:cNvSpPr txBox="1"/>
          <p:nvPr/>
        </p:nvSpPr>
        <p:spPr>
          <a:xfrm>
            <a:off x="1669642" y="3138255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B?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A4ACB63-5C37-4CAE-B79D-497F9B0832A0}"/>
              </a:ext>
            </a:extLst>
          </p:cNvPr>
          <p:cNvSpPr txBox="1"/>
          <p:nvPr/>
        </p:nvSpPr>
        <p:spPr>
          <a:xfrm>
            <a:off x="1512460" y="3615795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55" name="Diagrama de flujo: decisión 54">
            <a:extLst>
              <a:ext uri="{FF2B5EF4-FFF2-40B4-BE49-F238E27FC236}">
                <a16:creationId xmlns:a16="http://schemas.microsoft.com/office/drawing/2014/main" id="{E1F8D276-D307-4526-8277-FC56ED45DC35}"/>
              </a:ext>
            </a:extLst>
          </p:cNvPr>
          <p:cNvSpPr/>
          <p:nvPr/>
        </p:nvSpPr>
        <p:spPr>
          <a:xfrm>
            <a:off x="1671359" y="4314632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EC4705B-62C9-48D0-94D1-5B5D7571E0BA}"/>
              </a:ext>
            </a:extLst>
          </p:cNvPr>
          <p:cNvSpPr txBox="1"/>
          <p:nvPr/>
        </p:nvSpPr>
        <p:spPr>
          <a:xfrm>
            <a:off x="1671359" y="4520026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C?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CD7C647C-8BAB-499F-AD89-46F2C1736E07}"/>
              </a:ext>
            </a:extLst>
          </p:cNvPr>
          <p:cNvSpPr txBox="1"/>
          <p:nvPr/>
        </p:nvSpPr>
        <p:spPr>
          <a:xfrm>
            <a:off x="1514177" y="4989177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DA7BC3F4-CE25-4664-85ED-C671ACF405D4}"/>
              </a:ext>
            </a:extLst>
          </p:cNvPr>
          <p:cNvCxnSpPr>
            <a:stCxn id="41" idx="4"/>
            <a:endCxn id="49" idx="0"/>
          </p:cNvCxnSpPr>
          <p:nvPr/>
        </p:nvCxnSpPr>
        <p:spPr>
          <a:xfrm>
            <a:off x="2084897" y="2687029"/>
            <a:ext cx="0" cy="25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2DD8CDED-BF9A-4A9F-AB3D-BB8D4F34B68C}"/>
              </a:ext>
            </a:extLst>
          </p:cNvPr>
          <p:cNvCxnSpPr>
            <a:stCxn id="49" idx="2"/>
            <a:endCxn id="55" idx="0"/>
          </p:cNvCxnSpPr>
          <p:nvPr/>
        </p:nvCxnSpPr>
        <p:spPr>
          <a:xfrm>
            <a:off x="2084897" y="3696259"/>
            <a:ext cx="1717" cy="618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Diagrama de flujo: datos 64">
            <a:extLst>
              <a:ext uri="{FF2B5EF4-FFF2-40B4-BE49-F238E27FC236}">
                <a16:creationId xmlns:a16="http://schemas.microsoft.com/office/drawing/2014/main" id="{3E7113B4-2D66-4FCC-A04C-78267E67AAA3}"/>
              </a:ext>
            </a:extLst>
          </p:cNvPr>
          <p:cNvSpPr/>
          <p:nvPr/>
        </p:nvSpPr>
        <p:spPr>
          <a:xfrm>
            <a:off x="1402862" y="5432457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3C38987B-1FE1-42C5-AE9F-DAFF8AAC7EEC}"/>
              </a:ext>
            </a:extLst>
          </p:cNvPr>
          <p:cNvSpPr txBox="1"/>
          <p:nvPr/>
        </p:nvSpPr>
        <p:spPr>
          <a:xfrm>
            <a:off x="1669642" y="5542849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A es el mayor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757C952D-E3C6-44C3-B902-FD697939ACA7}"/>
              </a:ext>
            </a:extLst>
          </p:cNvPr>
          <p:cNvCxnSpPr>
            <a:stCxn id="55" idx="2"/>
            <a:endCxn id="65" idx="1"/>
          </p:cNvCxnSpPr>
          <p:nvPr/>
        </p:nvCxnSpPr>
        <p:spPr>
          <a:xfrm flipH="1">
            <a:off x="2084897" y="5069641"/>
            <a:ext cx="1717" cy="36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agrama de flujo: decisión 70">
            <a:extLst>
              <a:ext uri="{FF2B5EF4-FFF2-40B4-BE49-F238E27FC236}">
                <a16:creationId xmlns:a16="http://schemas.microsoft.com/office/drawing/2014/main" id="{D9D35E0B-6B51-4683-9754-0B8EB61E873B}"/>
              </a:ext>
            </a:extLst>
          </p:cNvPr>
          <p:cNvSpPr/>
          <p:nvPr/>
        </p:nvSpPr>
        <p:spPr>
          <a:xfrm>
            <a:off x="4976305" y="2941250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C57D2A0E-787C-4F27-8F2E-BDE6D63F22B8}"/>
              </a:ext>
            </a:extLst>
          </p:cNvPr>
          <p:cNvSpPr txBox="1"/>
          <p:nvPr/>
        </p:nvSpPr>
        <p:spPr>
          <a:xfrm>
            <a:off x="4976305" y="3138255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¿B es mayor o igual que C?</a:t>
            </a:r>
          </a:p>
        </p:txBody>
      </p:sp>
      <p:sp>
        <p:nvSpPr>
          <p:cNvPr id="75" name="Diagrama de flujo: datos 74">
            <a:extLst>
              <a:ext uri="{FF2B5EF4-FFF2-40B4-BE49-F238E27FC236}">
                <a16:creationId xmlns:a16="http://schemas.microsoft.com/office/drawing/2014/main" id="{741D60CF-104F-4101-8F8F-83C81DCA0415}"/>
              </a:ext>
            </a:extLst>
          </p:cNvPr>
          <p:cNvSpPr/>
          <p:nvPr/>
        </p:nvSpPr>
        <p:spPr>
          <a:xfrm>
            <a:off x="4709525" y="405457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686798C-9F2B-494F-8901-7BA02430699B}"/>
              </a:ext>
            </a:extLst>
          </p:cNvPr>
          <p:cNvSpPr txBox="1"/>
          <p:nvPr/>
        </p:nvSpPr>
        <p:spPr>
          <a:xfrm>
            <a:off x="4976305" y="4164965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B es el mayor</a:t>
            </a:r>
          </a:p>
        </p:txBody>
      </p: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3C41D500-6E4F-41E6-AB42-28C3D19C36FD}"/>
              </a:ext>
            </a:extLst>
          </p:cNvPr>
          <p:cNvCxnSpPr>
            <a:stCxn id="71" idx="2"/>
            <a:endCxn id="75" idx="1"/>
          </p:cNvCxnSpPr>
          <p:nvPr/>
        </p:nvCxnSpPr>
        <p:spPr>
          <a:xfrm>
            <a:off x="5391560" y="3696259"/>
            <a:ext cx="0" cy="35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FFCEE4E8-4DF6-4C10-A3C0-1DA52DEB238E}"/>
              </a:ext>
            </a:extLst>
          </p:cNvPr>
          <p:cNvCxnSpPr>
            <a:stCxn id="51" idx="3"/>
            <a:endCxn id="73" idx="1"/>
          </p:cNvCxnSpPr>
          <p:nvPr/>
        </p:nvCxnSpPr>
        <p:spPr>
          <a:xfrm>
            <a:off x="2500152" y="3307532"/>
            <a:ext cx="2476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Diagrama de flujo: decisión 81">
            <a:extLst>
              <a:ext uri="{FF2B5EF4-FFF2-40B4-BE49-F238E27FC236}">
                <a16:creationId xmlns:a16="http://schemas.microsoft.com/office/drawing/2014/main" id="{84DC2A9A-13BF-4A83-85D0-3D11E4A085A5}"/>
              </a:ext>
            </a:extLst>
          </p:cNvPr>
          <p:cNvSpPr/>
          <p:nvPr/>
        </p:nvSpPr>
        <p:spPr>
          <a:xfrm>
            <a:off x="3282775" y="4319134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6BF20B96-E7A3-4518-935D-28D91C6EBB38}"/>
              </a:ext>
            </a:extLst>
          </p:cNvPr>
          <p:cNvSpPr txBox="1"/>
          <p:nvPr/>
        </p:nvSpPr>
        <p:spPr>
          <a:xfrm>
            <a:off x="3282775" y="4516139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¿C es mayor o igual que B?</a:t>
            </a:r>
          </a:p>
        </p:txBody>
      </p:sp>
      <p:sp>
        <p:nvSpPr>
          <p:cNvPr id="84" name="Diagrama de flujo: datos 83">
            <a:extLst>
              <a:ext uri="{FF2B5EF4-FFF2-40B4-BE49-F238E27FC236}">
                <a16:creationId xmlns:a16="http://schemas.microsoft.com/office/drawing/2014/main" id="{A93A7566-6FF9-48DD-B24C-40B2C17179D2}"/>
              </a:ext>
            </a:extLst>
          </p:cNvPr>
          <p:cNvSpPr/>
          <p:nvPr/>
        </p:nvSpPr>
        <p:spPr>
          <a:xfrm>
            <a:off x="3015995" y="5415679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60D3E88-BF67-4B64-8A00-8BDCA0B4A091}"/>
              </a:ext>
            </a:extLst>
          </p:cNvPr>
          <p:cNvSpPr txBox="1"/>
          <p:nvPr/>
        </p:nvSpPr>
        <p:spPr>
          <a:xfrm>
            <a:off x="3282775" y="5526071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 es el mayor</a:t>
            </a:r>
          </a:p>
        </p:txBody>
      </p: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A2F2ADEB-C8D4-4BB7-88AB-EF71F25F31FE}"/>
              </a:ext>
            </a:extLst>
          </p:cNvPr>
          <p:cNvCxnSpPr>
            <a:stCxn id="82" idx="2"/>
            <a:endCxn id="84" idx="1"/>
          </p:cNvCxnSpPr>
          <p:nvPr/>
        </p:nvCxnSpPr>
        <p:spPr>
          <a:xfrm>
            <a:off x="3698030" y="5074143"/>
            <a:ext cx="0" cy="34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Diagrama de flujo: decisión 86">
            <a:extLst>
              <a:ext uri="{FF2B5EF4-FFF2-40B4-BE49-F238E27FC236}">
                <a16:creationId xmlns:a16="http://schemas.microsoft.com/office/drawing/2014/main" id="{5DE562F6-06DB-4EA3-9D4A-0820031D014E}"/>
              </a:ext>
            </a:extLst>
          </p:cNvPr>
          <p:cNvSpPr/>
          <p:nvPr/>
        </p:nvSpPr>
        <p:spPr>
          <a:xfrm>
            <a:off x="6588392" y="2941250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6DB2BF3-E35E-45B9-BDB3-55FB59894A73}"/>
              </a:ext>
            </a:extLst>
          </p:cNvPr>
          <p:cNvSpPr txBox="1"/>
          <p:nvPr/>
        </p:nvSpPr>
        <p:spPr>
          <a:xfrm>
            <a:off x="6588392" y="3138255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¿C es mayor o igual que A?</a:t>
            </a:r>
          </a:p>
        </p:txBody>
      </p:sp>
      <p:sp>
        <p:nvSpPr>
          <p:cNvPr id="89" name="Diagrama de flujo: datos 88">
            <a:extLst>
              <a:ext uri="{FF2B5EF4-FFF2-40B4-BE49-F238E27FC236}">
                <a16:creationId xmlns:a16="http://schemas.microsoft.com/office/drawing/2014/main" id="{F8E0638E-B2C1-4489-BB65-B69227876B67}"/>
              </a:ext>
            </a:extLst>
          </p:cNvPr>
          <p:cNvSpPr/>
          <p:nvPr/>
        </p:nvSpPr>
        <p:spPr>
          <a:xfrm>
            <a:off x="6321612" y="405457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234C6E4D-5D73-40E1-AE02-3B8AF35DDD3D}"/>
              </a:ext>
            </a:extLst>
          </p:cNvPr>
          <p:cNvSpPr txBox="1"/>
          <p:nvPr/>
        </p:nvSpPr>
        <p:spPr>
          <a:xfrm>
            <a:off x="6588392" y="4164965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 es el mayor</a:t>
            </a:r>
          </a:p>
        </p:txBody>
      </p: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E0B2EB45-3866-4843-A357-719A3B4E2D65}"/>
              </a:ext>
            </a:extLst>
          </p:cNvPr>
          <p:cNvCxnSpPr>
            <a:stCxn id="87" idx="2"/>
            <a:endCxn id="89" idx="1"/>
          </p:cNvCxnSpPr>
          <p:nvPr/>
        </p:nvCxnSpPr>
        <p:spPr>
          <a:xfrm>
            <a:off x="7003647" y="3696259"/>
            <a:ext cx="0" cy="35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recto de flecha 92">
            <a:extLst>
              <a:ext uri="{FF2B5EF4-FFF2-40B4-BE49-F238E27FC236}">
                <a16:creationId xmlns:a16="http://schemas.microsoft.com/office/drawing/2014/main" id="{C3C93BF7-E397-47FB-A38E-9F5B5C1EF629}"/>
              </a:ext>
            </a:extLst>
          </p:cNvPr>
          <p:cNvCxnSpPr>
            <a:stCxn id="73" idx="3"/>
            <a:endCxn id="88" idx="1"/>
          </p:cNvCxnSpPr>
          <p:nvPr/>
        </p:nvCxnSpPr>
        <p:spPr>
          <a:xfrm>
            <a:off x="5806815" y="3307532"/>
            <a:ext cx="781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FEA549A0-EB4E-4941-AA59-86182BE312A2}"/>
              </a:ext>
            </a:extLst>
          </p:cNvPr>
          <p:cNvCxnSpPr>
            <a:stCxn id="57" idx="3"/>
            <a:endCxn id="83" idx="1"/>
          </p:cNvCxnSpPr>
          <p:nvPr/>
        </p:nvCxnSpPr>
        <p:spPr>
          <a:xfrm flipV="1">
            <a:off x="2501869" y="4685416"/>
            <a:ext cx="780906" cy="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6DB7215E-69F7-49A6-8059-8FE4D6C84C44}"/>
              </a:ext>
            </a:extLst>
          </p:cNvPr>
          <p:cNvSpPr txBox="1"/>
          <p:nvPr/>
        </p:nvSpPr>
        <p:spPr>
          <a:xfrm>
            <a:off x="3242223" y="4965085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C1501419-A1B8-4AAF-8179-67838624C667}"/>
              </a:ext>
            </a:extLst>
          </p:cNvPr>
          <p:cNvSpPr txBox="1"/>
          <p:nvPr/>
        </p:nvSpPr>
        <p:spPr>
          <a:xfrm>
            <a:off x="4916295" y="3573781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F0A8CEB1-4962-4D60-A04C-E47292244152}"/>
              </a:ext>
            </a:extLst>
          </p:cNvPr>
          <p:cNvSpPr txBox="1"/>
          <p:nvPr/>
        </p:nvSpPr>
        <p:spPr>
          <a:xfrm>
            <a:off x="6548385" y="3516137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C684A026-0CD5-45A1-B133-AADCFE24388A}"/>
              </a:ext>
            </a:extLst>
          </p:cNvPr>
          <p:cNvSpPr txBox="1"/>
          <p:nvPr/>
        </p:nvSpPr>
        <p:spPr>
          <a:xfrm>
            <a:off x="5771544" y="2924590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6B6574DE-EAC6-4217-8662-1CEB3E40D05E}"/>
              </a:ext>
            </a:extLst>
          </p:cNvPr>
          <p:cNvSpPr txBox="1"/>
          <p:nvPr/>
        </p:nvSpPr>
        <p:spPr>
          <a:xfrm>
            <a:off x="2434524" y="2884034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45B83BA0-2453-4EBD-9B8C-F1F447AE5D82}"/>
              </a:ext>
            </a:extLst>
          </p:cNvPr>
          <p:cNvSpPr txBox="1"/>
          <p:nvPr/>
        </p:nvSpPr>
        <p:spPr>
          <a:xfrm>
            <a:off x="2460145" y="4253358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FF71AC5F-A0AF-4B65-8D81-A8937D47895D}"/>
              </a:ext>
            </a:extLst>
          </p:cNvPr>
          <p:cNvSpPr/>
          <p:nvPr/>
        </p:nvSpPr>
        <p:spPr>
          <a:xfrm>
            <a:off x="4976305" y="6135714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335C7417-3C2B-4FAB-8FE8-F26B515AF04F}"/>
              </a:ext>
            </a:extLst>
          </p:cNvPr>
          <p:cNvSpPr txBox="1"/>
          <p:nvPr/>
        </p:nvSpPr>
        <p:spPr>
          <a:xfrm>
            <a:off x="5158964" y="6170453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EDF8507B-EE26-44FC-AB2F-1E91AB813FF2}"/>
              </a:ext>
            </a:extLst>
          </p:cNvPr>
          <p:cNvCxnSpPr>
            <a:stCxn id="75" idx="4"/>
            <a:endCxn id="109" idx="0"/>
          </p:cNvCxnSpPr>
          <p:nvPr/>
        </p:nvCxnSpPr>
        <p:spPr>
          <a:xfrm>
            <a:off x="5391560" y="4490801"/>
            <a:ext cx="0" cy="1644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ector: angular 114">
            <a:extLst>
              <a:ext uri="{FF2B5EF4-FFF2-40B4-BE49-F238E27FC236}">
                <a16:creationId xmlns:a16="http://schemas.microsoft.com/office/drawing/2014/main" id="{01030024-FAB6-4A95-8ED7-FBCA2ED74138}"/>
              </a:ext>
            </a:extLst>
          </p:cNvPr>
          <p:cNvCxnSpPr>
            <a:cxnSpLocks/>
            <a:stCxn id="84" idx="4"/>
            <a:endCxn id="109" idx="2"/>
          </p:cNvCxnSpPr>
          <p:nvPr/>
        </p:nvCxnSpPr>
        <p:spPr>
          <a:xfrm rot="16200000" flipH="1">
            <a:off x="4086207" y="5463729"/>
            <a:ext cx="501921" cy="1278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ector: angular 118">
            <a:extLst>
              <a:ext uri="{FF2B5EF4-FFF2-40B4-BE49-F238E27FC236}">
                <a16:creationId xmlns:a16="http://schemas.microsoft.com/office/drawing/2014/main" id="{309E9C54-FCE9-47BF-95D4-4EF9A07426A9}"/>
              </a:ext>
            </a:extLst>
          </p:cNvPr>
          <p:cNvCxnSpPr>
            <a:stCxn id="65" idx="4"/>
            <a:endCxn id="109" idx="2"/>
          </p:cNvCxnSpPr>
          <p:nvPr/>
        </p:nvCxnSpPr>
        <p:spPr>
          <a:xfrm rot="16200000" flipH="1">
            <a:off x="3288030" y="4665552"/>
            <a:ext cx="485143" cy="2891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E2BFD59E-1378-4ECC-9B96-F8FA9DF9A52B}"/>
              </a:ext>
            </a:extLst>
          </p:cNvPr>
          <p:cNvCxnSpPr>
            <a:cxnSpLocks/>
            <a:stCxn id="83" idx="3"/>
            <a:endCxn id="75" idx="2"/>
          </p:cNvCxnSpPr>
          <p:nvPr/>
        </p:nvCxnSpPr>
        <p:spPr>
          <a:xfrm flipV="1">
            <a:off x="4113285" y="4272687"/>
            <a:ext cx="732647" cy="4127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ector: angular 122">
            <a:extLst>
              <a:ext uri="{FF2B5EF4-FFF2-40B4-BE49-F238E27FC236}">
                <a16:creationId xmlns:a16="http://schemas.microsoft.com/office/drawing/2014/main" id="{F3A24265-367A-4F95-895A-F0FE0A5E54E6}"/>
              </a:ext>
            </a:extLst>
          </p:cNvPr>
          <p:cNvCxnSpPr>
            <a:stCxn id="89" idx="4"/>
            <a:endCxn id="109" idx="6"/>
          </p:cNvCxnSpPr>
          <p:nvPr/>
        </p:nvCxnSpPr>
        <p:spPr>
          <a:xfrm rot="5400000">
            <a:off x="5473718" y="4823898"/>
            <a:ext cx="1863027" cy="11968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6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Elipse 87">
            <a:extLst>
              <a:ext uri="{FF2B5EF4-FFF2-40B4-BE49-F238E27FC236}">
                <a16:creationId xmlns:a16="http://schemas.microsoft.com/office/drawing/2014/main" id="{357B907E-BA1B-4AFA-8996-75E26F3CDD67}"/>
              </a:ext>
            </a:extLst>
          </p:cNvPr>
          <p:cNvSpPr/>
          <p:nvPr/>
        </p:nvSpPr>
        <p:spPr>
          <a:xfrm>
            <a:off x="760063" y="100504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EEDF6B05-25F0-46F4-A79D-A7328C102B1C}"/>
              </a:ext>
            </a:extLst>
          </p:cNvPr>
          <p:cNvSpPr txBox="1"/>
          <p:nvPr/>
        </p:nvSpPr>
        <p:spPr>
          <a:xfrm>
            <a:off x="830512" y="13395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Inicio</a:t>
            </a:r>
          </a:p>
        </p:txBody>
      </p:sp>
      <p:sp>
        <p:nvSpPr>
          <p:cNvPr id="90" name="Diagrama de flujo: datos 89">
            <a:extLst>
              <a:ext uri="{FF2B5EF4-FFF2-40B4-BE49-F238E27FC236}">
                <a16:creationId xmlns:a16="http://schemas.microsoft.com/office/drawing/2014/main" id="{18DE5DE1-6802-4278-B79E-958815B02EF9}"/>
              </a:ext>
            </a:extLst>
          </p:cNvPr>
          <p:cNvSpPr/>
          <p:nvPr/>
        </p:nvSpPr>
        <p:spPr>
          <a:xfrm>
            <a:off x="488462" y="712820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B288C589-E319-4A32-BD10-6DC3A1DFD0C2}"/>
              </a:ext>
            </a:extLst>
          </p:cNvPr>
          <p:cNvSpPr txBox="1"/>
          <p:nvPr/>
        </p:nvSpPr>
        <p:spPr>
          <a:xfrm>
            <a:off x="755242" y="823212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A</a:t>
            </a:r>
          </a:p>
        </p:txBody>
      </p: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CA7A95DB-692C-418B-8B7A-34537AB355A4}"/>
              </a:ext>
            </a:extLst>
          </p:cNvPr>
          <p:cNvCxnSpPr>
            <a:cxnSpLocks/>
            <a:stCxn id="88" idx="4"/>
            <a:endCxn id="90" idx="1"/>
          </p:cNvCxnSpPr>
          <p:nvPr/>
        </p:nvCxnSpPr>
        <p:spPr>
          <a:xfrm flipH="1">
            <a:off x="1170497" y="536732"/>
            <a:ext cx="4821" cy="17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Diagrama de flujo: datos 92">
            <a:extLst>
              <a:ext uri="{FF2B5EF4-FFF2-40B4-BE49-F238E27FC236}">
                <a16:creationId xmlns:a16="http://schemas.microsoft.com/office/drawing/2014/main" id="{87B5E2EF-B1EF-461D-8536-F6A7C705BD44}"/>
              </a:ext>
            </a:extLst>
          </p:cNvPr>
          <p:cNvSpPr/>
          <p:nvPr/>
        </p:nvSpPr>
        <p:spPr>
          <a:xfrm>
            <a:off x="488462" y="1301447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2E890E9A-B25A-406F-B32E-624DF9B65DAA}"/>
              </a:ext>
            </a:extLst>
          </p:cNvPr>
          <p:cNvSpPr txBox="1"/>
          <p:nvPr/>
        </p:nvSpPr>
        <p:spPr>
          <a:xfrm>
            <a:off x="755242" y="1411839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B</a:t>
            </a:r>
          </a:p>
        </p:txBody>
      </p:sp>
      <p:sp>
        <p:nvSpPr>
          <p:cNvPr id="95" name="Diagrama de flujo: datos 94">
            <a:extLst>
              <a:ext uri="{FF2B5EF4-FFF2-40B4-BE49-F238E27FC236}">
                <a16:creationId xmlns:a16="http://schemas.microsoft.com/office/drawing/2014/main" id="{46F255ED-597C-42ED-8E7A-5DD031AB2185}"/>
              </a:ext>
            </a:extLst>
          </p:cNvPr>
          <p:cNvSpPr/>
          <p:nvPr/>
        </p:nvSpPr>
        <p:spPr>
          <a:xfrm>
            <a:off x="488462" y="189846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6AB8F63-B949-4325-8C04-5C36DD3C9807}"/>
              </a:ext>
            </a:extLst>
          </p:cNvPr>
          <p:cNvSpPr txBox="1"/>
          <p:nvPr/>
        </p:nvSpPr>
        <p:spPr>
          <a:xfrm>
            <a:off x="755242" y="2008855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C</a:t>
            </a:r>
          </a:p>
        </p:txBody>
      </p:sp>
      <p:cxnSp>
        <p:nvCxnSpPr>
          <p:cNvPr id="97" name="Conector recto de flecha 96">
            <a:extLst>
              <a:ext uri="{FF2B5EF4-FFF2-40B4-BE49-F238E27FC236}">
                <a16:creationId xmlns:a16="http://schemas.microsoft.com/office/drawing/2014/main" id="{75F11CB1-020F-46CC-825D-AC8BAE4956D6}"/>
              </a:ext>
            </a:extLst>
          </p:cNvPr>
          <p:cNvCxnSpPr>
            <a:stCxn id="90" idx="4"/>
            <a:endCxn id="93" idx="1"/>
          </p:cNvCxnSpPr>
          <p:nvPr/>
        </p:nvCxnSpPr>
        <p:spPr>
          <a:xfrm>
            <a:off x="1170497" y="1149048"/>
            <a:ext cx="0" cy="1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E24C4D5A-64E7-4F83-B346-8E1CA64728F5}"/>
              </a:ext>
            </a:extLst>
          </p:cNvPr>
          <p:cNvCxnSpPr>
            <a:stCxn id="93" idx="4"/>
            <a:endCxn id="95" idx="1"/>
          </p:cNvCxnSpPr>
          <p:nvPr/>
        </p:nvCxnSpPr>
        <p:spPr>
          <a:xfrm>
            <a:off x="1170497" y="1737675"/>
            <a:ext cx="0" cy="16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Diagrama de flujo: decisión 98">
            <a:extLst>
              <a:ext uri="{FF2B5EF4-FFF2-40B4-BE49-F238E27FC236}">
                <a16:creationId xmlns:a16="http://schemas.microsoft.com/office/drawing/2014/main" id="{09C2F300-C03E-4469-9E4B-FC6962E42FCF}"/>
              </a:ext>
            </a:extLst>
          </p:cNvPr>
          <p:cNvSpPr/>
          <p:nvPr/>
        </p:nvSpPr>
        <p:spPr>
          <a:xfrm>
            <a:off x="755242" y="2488244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C39ADED5-90C5-463E-8261-7279D8D30DF9}"/>
              </a:ext>
            </a:extLst>
          </p:cNvPr>
          <p:cNvSpPr txBox="1"/>
          <p:nvPr/>
        </p:nvSpPr>
        <p:spPr>
          <a:xfrm>
            <a:off x="755242" y="2685249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B?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38FDDA53-B7C8-4F06-8CF7-5CC751C5BFA7}"/>
              </a:ext>
            </a:extLst>
          </p:cNvPr>
          <p:cNvSpPr txBox="1"/>
          <p:nvPr/>
        </p:nvSpPr>
        <p:spPr>
          <a:xfrm>
            <a:off x="598060" y="3162789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102" name="Diagrama de flujo: decisión 101">
            <a:extLst>
              <a:ext uri="{FF2B5EF4-FFF2-40B4-BE49-F238E27FC236}">
                <a16:creationId xmlns:a16="http://schemas.microsoft.com/office/drawing/2014/main" id="{3E18F3C8-F5C9-4D20-A10E-4FA9FB328320}"/>
              </a:ext>
            </a:extLst>
          </p:cNvPr>
          <p:cNvSpPr/>
          <p:nvPr/>
        </p:nvSpPr>
        <p:spPr>
          <a:xfrm>
            <a:off x="756959" y="3702235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5F5C7C13-4B13-4AA6-AA3E-947B4985813C}"/>
              </a:ext>
            </a:extLst>
          </p:cNvPr>
          <p:cNvSpPr txBox="1"/>
          <p:nvPr/>
        </p:nvSpPr>
        <p:spPr>
          <a:xfrm>
            <a:off x="756959" y="3907629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C?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3E148378-CEDB-4636-930E-EE732B68F7FE}"/>
              </a:ext>
            </a:extLst>
          </p:cNvPr>
          <p:cNvSpPr txBox="1"/>
          <p:nvPr/>
        </p:nvSpPr>
        <p:spPr>
          <a:xfrm>
            <a:off x="702752" y="4391900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cxnSp>
        <p:nvCxnSpPr>
          <p:cNvPr id="105" name="Conector recto de flecha 104">
            <a:extLst>
              <a:ext uri="{FF2B5EF4-FFF2-40B4-BE49-F238E27FC236}">
                <a16:creationId xmlns:a16="http://schemas.microsoft.com/office/drawing/2014/main" id="{24C3274A-E0F7-404B-A3F3-D9098CC2D97C}"/>
              </a:ext>
            </a:extLst>
          </p:cNvPr>
          <p:cNvCxnSpPr>
            <a:stCxn id="95" idx="4"/>
            <a:endCxn id="99" idx="0"/>
          </p:cNvCxnSpPr>
          <p:nvPr/>
        </p:nvCxnSpPr>
        <p:spPr>
          <a:xfrm>
            <a:off x="1170497" y="2334691"/>
            <a:ext cx="0" cy="15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ector recto de flecha 105">
            <a:extLst>
              <a:ext uri="{FF2B5EF4-FFF2-40B4-BE49-F238E27FC236}">
                <a16:creationId xmlns:a16="http://schemas.microsoft.com/office/drawing/2014/main" id="{9CA96DC7-D18A-4512-B25A-6F14C581E39B}"/>
              </a:ext>
            </a:extLst>
          </p:cNvPr>
          <p:cNvCxnSpPr>
            <a:stCxn id="99" idx="2"/>
            <a:endCxn id="102" idx="0"/>
          </p:cNvCxnSpPr>
          <p:nvPr/>
        </p:nvCxnSpPr>
        <p:spPr>
          <a:xfrm>
            <a:off x="1170497" y="3243253"/>
            <a:ext cx="1717" cy="45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Diagrama de flujo: decisión 109">
            <a:extLst>
              <a:ext uri="{FF2B5EF4-FFF2-40B4-BE49-F238E27FC236}">
                <a16:creationId xmlns:a16="http://schemas.microsoft.com/office/drawing/2014/main" id="{DE85B1F2-7181-4795-98A3-1F5B7765BB25}"/>
              </a:ext>
            </a:extLst>
          </p:cNvPr>
          <p:cNvSpPr/>
          <p:nvPr/>
        </p:nvSpPr>
        <p:spPr>
          <a:xfrm>
            <a:off x="6444381" y="2488244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E32F56C5-5F94-4C0C-B156-ED0EF308600B}"/>
              </a:ext>
            </a:extLst>
          </p:cNvPr>
          <p:cNvSpPr txBox="1"/>
          <p:nvPr/>
        </p:nvSpPr>
        <p:spPr>
          <a:xfrm>
            <a:off x="6444381" y="2685249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¿B es mayor o igual que C?</a:t>
            </a:r>
          </a:p>
        </p:txBody>
      </p: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E191FD2D-3D43-4436-88F1-74E5DE00E124}"/>
              </a:ext>
            </a:extLst>
          </p:cNvPr>
          <p:cNvCxnSpPr>
            <a:stCxn id="100" idx="3"/>
            <a:endCxn id="111" idx="1"/>
          </p:cNvCxnSpPr>
          <p:nvPr/>
        </p:nvCxnSpPr>
        <p:spPr>
          <a:xfrm>
            <a:off x="1585752" y="2854526"/>
            <a:ext cx="4858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Diagrama de flujo: decisión 115">
            <a:extLst>
              <a:ext uri="{FF2B5EF4-FFF2-40B4-BE49-F238E27FC236}">
                <a16:creationId xmlns:a16="http://schemas.microsoft.com/office/drawing/2014/main" id="{2CDDF5C9-0037-4E61-B8AA-30692AF86CFA}"/>
              </a:ext>
            </a:extLst>
          </p:cNvPr>
          <p:cNvSpPr/>
          <p:nvPr/>
        </p:nvSpPr>
        <p:spPr>
          <a:xfrm>
            <a:off x="3601558" y="3085951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35787251-75E1-40DA-81C4-A40B88055634}"/>
              </a:ext>
            </a:extLst>
          </p:cNvPr>
          <p:cNvSpPr txBox="1"/>
          <p:nvPr/>
        </p:nvSpPr>
        <p:spPr>
          <a:xfrm>
            <a:off x="3601558" y="3282956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¿C es mayor o igual que B?</a:t>
            </a:r>
          </a:p>
        </p:txBody>
      </p:sp>
      <p:sp>
        <p:nvSpPr>
          <p:cNvPr id="121" name="Diagrama de flujo: decisión 120">
            <a:extLst>
              <a:ext uri="{FF2B5EF4-FFF2-40B4-BE49-F238E27FC236}">
                <a16:creationId xmlns:a16="http://schemas.microsoft.com/office/drawing/2014/main" id="{5B00A9F3-3476-4AE4-BA2B-954C7798CEB3}"/>
              </a:ext>
            </a:extLst>
          </p:cNvPr>
          <p:cNvSpPr/>
          <p:nvPr/>
        </p:nvSpPr>
        <p:spPr>
          <a:xfrm>
            <a:off x="9105093" y="2479855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1A613778-0696-4AB0-B135-9D69C6CF9A63}"/>
              </a:ext>
            </a:extLst>
          </p:cNvPr>
          <p:cNvSpPr txBox="1"/>
          <p:nvPr/>
        </p:nvSpPr>
        <p:spPr>
          <a:xfrm>
            <a:off x="9105093" y="2676860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¿C es mayor o igual que A?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525AACD7-99AC-4BE8-AF54-947D0FF5091C}"/>
              </a:ext>
            </a:extLst>
          </p:cNvPr>
          <p:cNvCxnSpPr>
            <a:stCxn id="111" idx="3"/>
            <a:endCxn id="122" idx="1"/>
          </p:cNvCxnSpPr>
          <p:nvPr/>
        </p:nvCxnSpPr>
        <p:spPr>
          <a:xfrm flipV="1">
            <a:off x="7274891" y="2846137"/>
            <a:ext cx="1830202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F8E6AF65-C2C3-475B-8494-B640496B9C07}"/>
              </a:ext>
            </a:extLst>
          </p:cNvPr>
          <p:cNvSpPr txBox="1"/>
          <p:nvPr/>
        </p:nvSpPr>
        <p:spPr>
          <a:xfrm>
            <a:off x="3561006" y="3731902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D4605650-D8AB-4B25-B1E7-2893CA6DCAC5}"/>
              </a:ext>
            </a:extLst>
          </p:cNvPr>
          <p:cNvSpPr txBox="1"/>
          <p:nvPr/>
        </p:nvSpPr>
        <p:spPr>
          <a:xfrm>
            <a:off x="6384371" y="3120775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4EF1C41F-21E1-4184-AB10-8C0DF4C1603B}"/>
              </a:ext>
            </a:extLst>
          </p:cNvPr>
          <p:cNvSpPr txBox="1"/>
          <p:nvPr/>
        </p:nvSpPr>
        <p:spPr>
          <a:xfrm>
            <a:off x="9065086" y="3054742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9909A1F4-D498-42F2-ABBF-0119A6732B37}"/>
              </a:ext>
            </a:extLst>
          </p:cNvPr>
          <p:cNvSpPr txBox="1"/>
          <p:nvPr/>
        </p:nvSpPr>
        <p:spPr>
          <a:xfrm>
            <a:off x="7239620" y="2471584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73F64F92-7DCC-4F30-A9A4-C7690E856B6F}"/>
              </a:ext>
            </a:extLst>
          </p:cNvPr>
          <p:cNvSpPr txBox="1"/>
          <p:nvPr/>
        </p:nvSpPr>
        <p:spPr>
          <a:xfrm>
            <a:off x="1520124" y="2431028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7DFC4C0A-B7FB-4918-8845-3FCED0B1C4A3}"/>
              </a:ext>
            </a:extLst>
          </p:cNvPr>
          <p:cNvSpPr txBox="1"/>
          <p:nvPr/>
        </p:nvSpPr>
        <p:spPr>
          <a:xfrm>
            <a:off x="1545745" y="3640961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148" name="Diagrama de flujo: decisión 147">
            <a:extLst>
              <a:ext uri="{FF2B5EF4-FFF2-40B4-BE49-F238E27FC236}">
                <a16:creationId xmlns:a16="http://schemas.microsoft.com/office/drawing/2014/main" id="{22872C84-CD00-44BA-A4DE-65F8507865F9}"/>
              </a:ext>
            </a:extLst>
          </p:cNvPr>
          <p:cNvSpPr/>
          <p:nvPr/>
        </p:nvSpPr>
        <p:spPr>
          <a:xfrm>
            <a:off x="756396" y="4702245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4336024C-E016-45AD-9BB7-640EF51A1365}"/>
              </a:ext>
            </a:extLst>
          </p:cNvPr>
          <p:cNvSpPr txBox="1"/>
          <p:nvPr/>
        </p:nvSpPr>
        <p:spPr>
          <a:xfrm>
            <a:off x="756396" y="4899250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¿B es mayor o igual que C?</a:t>
            </a:r>
          </a:p>
        </p:txBody>
      </p:sp>
      <p:sp>
        <p:nvSpPr>
          <p:cNvPr id="152" name="Diagrama de flujo: datos 151">
            <a:extLst>
              <a:ext uri="{FF2B5EF4-FFF2-40B4-BE49-F238E27FC236}">
                <a16:creationId xmlns:a16="http://schemas.microsoft.com/office/drawing/2014/main" id="{424B97FC-738A-432B-B680-94D4267850A3}"/>
              </a:ext>
            </a:extLst>
          </p:cNvPr>
          <p:cNvSpPr/>
          <p:nvPr/>
        </p:nvSpPr>
        <p:spPr>
          <a:xfrm>
            <a:off x="488462" y="5691439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95A3A21E-E426-48E7-9916-15C93148F62A}"/>
              </a:ext>
            </a:extLst>
          </p:cNvPr>
          <p:cNvSpPr txBox="1"/>
          <p:nvPr/>
        </p:nvSpPr>
        <p:spPr>
          <a:xfrm>
            <a:off x="755242" y="5785053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A es el mayor y C es menor</a:t>
            </a:r>
          </a:p>
        </p:txBody>
      </p:sp>
      <p:sp>
        <p:nvSpPr>
          <p:cNvPr id="156" name="Diagrama de flujo: datos 155">
            <a:extLst>
              <a:ext uri="{FF2B5EF4-FFF2-40B4-BE49-F238E27FC236}">
                <a16:creationId xmlns:a16="http://schemas.microsoft.com/office/drawing/2014/main" id="{33DF1E44-614F-465F-89EF-3A4F07CA11CA}"/>
              </a:ext>
            </a:extLst>
          </p:cNvPr>
          <p:cNvSpPr/>
          <p:nvPr/>
        </p:nvSpPr>
        <p:spPr>
          <a:xfrm>
            <a:off x="2039271" y="4845727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9B95D963-6556-4E8E-9A44-B6D82803BEEF}"/>
              </a:ext>
            </a:extLst>
          </p:cNvPr>
          <p:cNvSpPr txBox="1"/>
          <p:nvPr/>
        </p:nvSpPr>
        <p:spPr>
          <a:xfrm>
            <a:off x="2306051" y="4956119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A es el mayor y B es menor</a:t>
            </a:r>
          </a:p>
        </p:txBody>
      </p:sp>
      <p:cxnSp>
        <p:nvCxnSpPr>
          <p:cNvPr id="160" name="Conector recto de flecha 159">
            <a:extLst>
              <a:ext uri="{FF2B5EF4-FFF2-40B4-BE49-F238E27FC236}">
                <a16:creationId xmlns:a16="http://schemas.microsoft.com/office/drawing/2014/main" id="{0D4894B0-69DA-4718-8F96-EBE8B63291E6}"/>
              </a:ext>
            </a:extLst>
          </p:cNvPr>
          <p:cNvCxnSpPr>
            <a:stCxn id="102" idx="2"/>
            <a:endCxn id="148" idx="0"/>
          </p:cNvCxnSpPr>
          <p:nvPr/>
        </p:nvCxnSpPr>
        <p:spPr>
          <a:xfrm flipH="1">
            <a:off x="1171651" y="4457244"/>
            <a:ext cx="563" cy="24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0DCC0570-EDD1-4702-8CF0-3959D965F5CB}"/>
              </a:ext>
            </a:extLst>
          </p:cNvPr>
          <p:cNvCxnSpPr>
            <a:stCxn id="150" idx="3"/>
            <a:endCxn id="156" idx="2"/>
          </p:cNvCxnSpPr>
          <p:nvPr/>
        </p:nvCxnSpPr>
        <p:spPr>
          <a:xfrm flipV="1">
            <a:off x="1586906" y="5063841"/>
            <a:ext cx="588772" cy="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ector recto de flecha 163">
            <a:extLst>
              <a:ext uri="{FF2B5EF4-FFF2-40B4-BE49-F238E27FC236}">
                <a16:creationId xmlns:a16="http://schemas.microsoft.com/office/drawing/2014/main" id="{AD2BC681-9FC0-4092-94F8-74DB49496BBF}"/>
              </a:ext>
            </a:extLst>
          </p:cNvPr>
          <p:cNvCxnSpPr>
            <a:stCxn id="148" idx="2"/>
            <a:endCxn id="152" idx="1"/>
          </p:cNvCxnSpPr>
          <p:nvPr/>
        </p:nvCxnSpPr>
        <p:spPr>
          <a:xfrm flipH="1">
            <a:off x="1170497" y="5457254"/>
            <a:ext cx="1154" cy="2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9A9CB2B7-7C6F-4B63-8771-3AFFBB2BF2B6}"/>
              </a:ext>
            </a:extLst>
          </p:cNvPr>
          <p:cNvSpPr txBox="1"/>
          <p:nvPr/>
        </p:nvSpPr>
        <p:spPr>
          <a:xfrm>
            <a:off x="1568047" y="4668114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B2AC680-E84B-4BE5-ADA6-F762A7EA9E43}"/>
              </a:ext>
            </a:extLst>
          </p:cNvPr>
          <p:cNvSpPr txBox="1"/>
          <p:nvPr/>
        </p:nvSpPr>
        <p:spPr>
          <a:xfrm>
            <a:off x="706960" y="5328721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4D029E69-D03A-4AB5-AB46-2B48C58218E8}"/>
              </a:ext>
            </a:extLst>
          </p:cNvPr>
          <p:cNvSpPr/>
          <p:nvPr/>
        </p:nvSpPr>
        <p:spPr>
          <a:xfrm>
            <a:off x="2307950" y="6303494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764239AA-AB13-400C-9935-BD4E9257CEFA}"/>
              </a:ext>
            </a:extLst>
          </p:cNvPr>
          <p:cNvSpPr txBox="1"/>
          <p:nvPr/>
        </p:nvSpPr>
        <p:spPr>
          <a:xfrm>
            <a:off x="2490609" y="6338233"/>
            <a:ext cx="4651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Fin</a:t>
            </a:r>
          </a:p>
        </p:txBody>
      </p:sp>
      <p:cxnSp>
        <p:nvCxnSpPr>
          <p:cNvPr id="174" name="Conector recto de flecha 173">
            <a:extLst>
              <a:ext uri="{FF2B5EF4-FFF2-40B4-BE49-F238E27FC236}">
                <a16:creationId xmlns:a16="http://schemas.microsoft.com/office/drawing/2014/main" id="{A09CE0A8-D1E8-45EB-865D-5B0571D3F9E0}"/>
              </a:ext>
            </a:extLst>
          </p:cNvPr>
          <p:cNvCxnSpPr>
            <a:stCxn id="158" idx="2"/>
            <a:endCxn id="170" idx="0"/>
          </p:cNvCxnSpPr>
          <p:nvPr/>
        </p:nvCxnSpPr>
        <p:spPr>
          <a:xfrm>
            <a:off x="2721306" y="5294673"/>
            <a:ext cx="1899" cy="1008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: angular 175">
            <a:extLst>
              <a:ext uri="{FF2B5EF4-FFF2-40B4-BE49-F238E27FC236}">
                <a16:creationId xmlns:a16="http://schemas.microsoft.com/office/drawing/2014/main" id="{66F20A49-388A-4E04-B09D-7C5C3090C1B5}"/>
              </a:ext>
            </a:extLst>
          </p:cNvPr>
          <p:cNvCxnSpPr>
            <a:stCxn id="154" idx="2"/>
            <a:endCxn id="170" idx="2"/>
          </p:cNvCxnSpPr>
          <p:nvPr/>
        </p:nvCxnSpPr>
        <p:spPr>
          <a:xfrm rot="16200000" flipH="1">
            <a:off x="1540223" y="5753880"/>
            <a:ext cx="398001" cy="1137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ector: angular 177">
            <a:extLst>
              <a:ext uri="{FF2B5EF4-FFF2-40B4-BE49-F238E27FC236}">
                <a16:creationId xmlns:a16="http://schemas.microsoft.com/office/drawing/2014/main" id="{FD78D053-53AE-4286-A139-6F8219400F8C}"/>
              </a:ext>
            </a:extLst>
          </p:cNvPr>
          <p:cNvCxnSpPr>
            <a:stCxn id="103" idx="3"/>
            <a:endCxn id="117" idx="1"/>
          </p:cNvCxnSpPr>
          <p:nvPr/>
        </p:nvCxnSpPr>
        <p:spPr>
          <a:xfrm flipV="1">
            <a:off x="1587469" y="3452233"/>
            <a:ext cx="2014089" cy="624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Diagrama de flujo: decisión 178">
            <a:extLst>
              <a:ext uri="{FF2B5EF4-FFF2-40B4-BE49-F238E27FC236}">
                <a16:creationId xmlns:a16="http://schemas.microsoft.com/office/drawing/2014/main" id="{9208818B-6BBF-4CF3-A142-F41DE8653593}"/>
              </a:ext>
            </a:extLst>
          </p:cNvPr>
          <p:cNvSpPr/>
          <p:nvPr/>
        </p:nvSpPr>
        <p:spPr>
          <a:xfrm>
            <a:off x="3599906" y="4193600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0" name="CuadroTexto 179">
            <a:extLst>
              <a:ext uri="{FF2B5EF4-FFF2-40B4-BE49-F238E27FC236}">
                <a16:creationId xmlns:a16="http://schemas.microsoft.com/office/drawing/2014/main" id="{152FFB76-5E8D-4028-98CE-7C6933393B86}"/>
              </a:ext>
            </a:extLst>
          </p:cNvPr>
          <p:cNvSpPr txBox="1"/>
          <p:nvPr/>
        </p:nvSpPr>
        <p:spPr>
          <a:xfrm>
            <a:off x="3599906" y="4390605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B?</a:t>
            </a:r>
          </a:p>
        </p:txBody>
      </p:sp>
      <p:sp>
        <p:nvSpPr>
          <p:cNvPr id="181" name="Diagrama de flujo: datos 180">
            <a:extLst>
              <a:ext uri="{FF2B5EF4-FFF2-40B4-BE49-F238E27FC236}">
                <a16:creationId xmlns:a16="http://schemas.microsoft.com/office/drawing/2014/main" id="{BDD066AA-2640-4A9D-8F8C-B4AC5A52C0B3}"/>
              </a:ext>
            </a:extLst>
          </p:cNvPr>
          <p:cNvSpPr/>
          <p:nvPr/>
        </p:nvSpPr>
        <p:spPr>
          <a:xfrm>
            <a:off x="3331972" y="5182794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2" name="CuadroTexto 181">
            <a:extLst>
              <a:ext uri="{FF2B5EF4-FFF2-40B4-BE49-F238E27FC236}">
                <a16:creationId xmlns:a16="http://schemas.microsoft.com/office/drawing/2014/main" id="{E4233EF1-4003-42C4-9BD3-1E04B979B836}"/>
              </a:ext>
            </a:extLst>
          </p:cNvPr>
          <p:cNvSpPr txBox="1"/>
          <p:nvPr/>
        </p:nvSpPr>
        <p:spPr>
          <a:xfrm>
            <a:off x="3598752" y="5276408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 es el mayor y B es menor</a:t>
            </a:r>
          </a:p>
        </p:txBody>
      </p:sp>
      <p:sp>
        <p:nvSpPr>
          <p:cNvPr id="183" name="Diagrama de flujo: datos 182">
            <a:extLst>
              <a:ext uri="{FF2B5EF4-FFF2-40B4-BE49-F238E27FC236}">
                <a16:creationId xmlns:a16="http://schemas.microsoft.com/office/drawing/2014/main" id="{F1FEF508-93DB-4818-A5F2-3F3230089BDF}"/>
              </a:ext>
            </a:extLst>
          </p:cNvPr>
          <p:cNvSpPr/>
          <p:nvPr/>
        </p:nvSpPr>
        <p:spPr>
          <a:xfrm>
            <a:off x="4882781" y="4337082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4" name="CuadroTexto 183">
            <a:extLst>
              <a:ext uri="{FF2B5EF4-FFF2-40B4-BE49-F238E27FC236}">
                <a16:creationId xmlns:a16="http://schemas.microsoft.com/office/drawing/2014/main" id="{E6BA9786-283C-49EA-BA35-5B50382D6003}"/>
              </a:ext>
            </a:extLst>
          </p:cNvPr>
          <p:cNvSpPr txBox="1"/>
          <p:nvPr/>
        </p:nvSpPr>
        <p:spPr>
          <a:xfrm>
            <a:off x="5149561" y="4447474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 es el mayor y A es menor</a:t>
            </a:r>
          </a:p>
        </p:txBody>
      </p:sp>
      <p:cxnSp>
        <p:nvCxnSpPr>
          <p:cNvPr id="185" name="Conector recto de flecha 184">
            <a:extLst>
              <a:ext uri="{FF2B5EF4-FFF2-40B4-BE49-F238E27FC236}">
                <a16:creationId xmlns:a16="http://schemas.microsoft.com/office/drawing/2014/main" id="{D650EB2C-C789-4C5B-B6B5-8A671AA1A7C8}"/>
              </a:ext>
            </a:extLst>
          </p:cNvPr>
          <p:cNvCxnSpPr>
            <a:stCxn id="180" idx="3"/>
            <a:endCxn id="183" idx="2"/>
          </p:cNvCxnSpPr>
          <p:nvPr/>
        </p:nvCxnSpPr>
        <p:spPr>
          <a:xfrm flipV="1">
            <a:off x="4430416" y="4555196"/>
            <a:ext cx="588772" cy="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ector recto de flecha 185">
            <a:extLst>
              <a:ext uri="{FF2B5EF4-FFF2-40B4-BE49-F238E27FC236}">
                <a16:creationId xmlns:a16="http://schemas.microsoft.com/office/drawing/2014/main" id="{9C4D9190-3755-45A9-BEE6-734DC6A5A4F3}"/>
              </a:ext>
            </a:extLst>
          </p:cNvPr>
          <p:cNvCxnSpPr>
            <a:stCxn id="179" idx="2"/>
            <a:endCxn id="181" idx="1"/>
          </p:cNvCxnSpPr>
          <p:nvPr/>
        </p:nvCxnSpPr>
        <p:spPr>
          <a:xfrm flipH="1">
            <a:off x="4014007" y="4948609"/>
            <a:ext cx="1154" cy="2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452ED065-D83B-4B98-8374-D87BCADA59C3}"/>
              </a:ext>
            </a:extLst>
          </p:cNvPr>
          <p:cNvSpPr txBox="1"/>
          <p:nvPr/>
        </p:nvSpPr>
        <p:spPr>
          <a:xfrm>
            <a:off x="4411557" y="4159469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188" name="CuadroTexto 187">
            <a:extLst>
              <a:ext uri="{FF2B5EF4-FFF2-40B4-BE49-F238E27FC236}">
                <a16:creationId xmlns:a16="http://schemas.microsoft.com/office/drawing/2014/main" id="{B81D008F-B535-4EDA-8780-84424EB0DB51}"/>
              </a:ext>
            </a:extLst>
          </p:cNvPr>
          <p:cNvSpPr txBox="1"/>
          <p:nvPr/>
        </p:nvSpPr>
        <p:spPr>
          <a:xfrm>
            <a:off x="3550470" y="4820076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cxnSp>
        <p:nvCxnSpPr>
          <p:cNvPr id="194" name="Conector recto de flecha 193">
            <a:extLst>
              <a:ext uri="{FF2B5EF4-FFF2-40B4-BE49-F238E27FC236}">
                <a16:creationId xmlns:a16="http://schemas.microsoft.com/office/drawing/2014/main" id="{1ABF303D-597A-402B-8337-C8748B460DC7}"/>
              </a:ext>
            </a:extLst>
          </p:cNvPr>
          <p:cNvCxnSpPr>
            <a:stCxn id="116" idx="2"/>
            <a:endCxn id="179" idx="0"/>
          </p:cNvCxnSpPr>
          <p:nvPr/>
        </p:nvCxnSpPr>
        <p:spPr>
          <a:xfrm flipH="1">
            <a:off x="4015161" y="3840960"/>
            <a:ext cx="1652" cy="35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ector: angular 195">
            <a:extLst>
              <a:ext uri="{FF2B5EF4-FFF2-40B4-BE49-F238E27FC236}">
                <a16:creationId xmlns:a16="http://schemas.microsoft.com/office/drawing/2014/main" id="{0E6106DF-1970-4012-A0CD-151E275BF1AD}"/>
              </a:ext>
            </a:extLst>
          </p:cNvPr>
          <p:cNvCxnSpPr>
            <a:stCxn id="181" idx="4"/>
            <a:endCxn id="170" idx="6"/>
          </p:cNvCxnSpPr>
          <p:nvPr/>
        </p:nvCxnSpPr>
        <p:spPr>
          <a:xfrm rot="5400000">
            <a:off x="3124941" y="5632542"/>
            <a:ext cx="902586" cy="875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Conector: angular 197">
            <a:extLst>
              <a:ext uri="{FF2B5EF4-FFF2-40B4-BE49-F238E27FC236}">
                <a16:creationId xmlns:a16="http://schemas.microsoft.com/office/drawing/2014/main" id="{4A5D2C5C-97D0-42D7-8EA2-DE74D25EB162}"/>
              </a:ext>
            </a:extLst>
          </p:cNvPr>
          <p:cNvCxnSpPr>
            <a:stCxn id="184" idx="2"/>
            <a:endCxn id="170" idx="6"/>
          </p:cNvCxnSpPr>
          <p:nvPr/>
        </p:nvCxnSpPr>
        <p:spPr>
          <a:xfrm rot="5400000">
            <a:off x="3483848" y="4440640"/>
            <a:ext cx="1735580" cy="2426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Diagrama de flujo: datos 199">
            <a:extLst>
              <a:ext uri="{FF2B5EF4-FFF2-40B4-BE49-F238E27FC236}">
                <a16:creationId xmlns:a16="http://schemas.microsoft.com/office/drawing/2014/main" id="{85B8BF58-424E-4FA1-A046-59CF1C29BAFA}"/>
              </a:ext>
            </a:extLst>
          </p:cNvPr>
          <p:cNvSpPr/>
          <p:nvPr/>
        </p:nvSpPr>
        <p:spPr>
          <a:xfrm>
            <a:off x="6182765" y="4695619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2" name="CuadroTexto 201">
            <a:extLst>
              <a:ext uri="{FF2B5EF4-FFF2-40B4-BE49-F238E27FC236}">
                <a16:creationId xmlns:a16="http://schemas.microsoft.com/office/drawing/2014/main" id="{D9A0A594-02C5-41B2-9BC3-6729C62A30E0}"/>
              </a:ext>
            </a:extLst>
          </p:cNvPr>
          <p:cNvSpPr txBox="1"/>
          <p:nvPr/>
        </p:nvSpPr>
        <p:spPr>
          <a:xfrm>
            <a:off x="6449545" y="4806011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B es el mayor y C es menor</a:t>
            </a:r>
          </a:p>
        </p:txBody>
      </p:sp>
      <p:sp>
        <p:nvSpPr>
          <p:cNvPr id="208" name="Diagrama de flujo: decisión 207">
            <a:extLst>
              <a:ext uri="{FF2B5EF4-FFF2-40B4-BE49-F238E27FC236}">
                <a16:creationId xmlns:a16="http://schemas.microsoft.com/office/drawing/2014/main" id="{D8DCE90D-67EC-448E-9634-645936770002}"/>
              </a:ext>
            </a:extLst>
          </p:cNvPr>
          <p:cNvSpPr/>
          <p:nvPr/>
        </p:nvSpPr>
        <p:spPr>
          <a:xfrm>
            <a:off x="6448535" y="3600499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0" name="CuadroTexto 209">
            <a:extLst>
              <a:ext uri="{FF2B5EF4-FFF2-40B4-BE49-F238E27FC236}">
                <a16:creationId xmlns:a16="http://schemas.microsoft.com/office/drawing/2014/main" id="{FF0E307B-B779-414E-99BA-7B8BD83B6169}"/>
              </a:ext>
            </a:extLst>
          </p:cNvPr>
          <p:cNvSpPr txBox="1"/>
          <p:nvPr/>
        </p:nvSpPr>
        <p:spPr>
          <a:xfrm>
            <a:off x="6448535" y="3797504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C?</a:t>
            </a:r>
          </a:p>
        </p:txBody>
      </p:sp>
      <p:sp>
        <p:nvSpPr>
          <p:cNvPr id="212" name="Diagrama de flujo: datos 211">
            <a:extLst>
              <a:ext uri="{FF2B5EF4-FFF2-40B4-BE49-F238E27FC236}">
                <a16:creationId xmlns:a16="http://schemas.microsoft.com/office/drawing/2014/main" id="{9D0C4698-8711-487B-A10B-14251E8C8E3B}"/>
              </a:ext>
            </a:extLst>
          </p:cNvPr>
          <p:cNvSpPr/>
          <p:nvPr/>
        </p:nvSpPr>
        <p:spPr>
          <a:xfrm>
            <a:off x="7632800" y="375890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4" name="CuadroTexto 213">
            <a:extLst>
              <a:ext uri="{FF2B5EF4-FFF2-40B4-BE49-F238E27FC236}">
                <a16:creationId xmlns:a16="http://schemas.microsoft.com/office/drawing/2014/main" id="{271BDE99-5649-47F6-ABC9-1FC4B95E4C3B}"/>
              </a:ext>
            </a:extLst>
          </p:cNvPr>
          <p:cNvSpPr txBox="1"/>
          <p:nvPr/>
        </p:nvSpPr>
        <p:spPr>
          <a:xfrm>
            <a:off x="7899580" y="3869295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B es el mayor y A es menor</a:t>
            </a:r>
          </a:p>
        </p:txBody>
      </p:sp>
      <p:sp>
        <p:nvSpPr>
          <p:cNvPr id="216" name="CuadroTexto 215">
            <a:extLst>
              <a:ext uri="{FF2B5EF4-FFF2-40B4-BE49-F238E27FC236}">
                <a16:creationId xmlns:a16="http://schemas.microsoft.com/office/drawing/2014/main" id="{AFB6BB0E-5C9E-472C-A7CF-4B45F3A0BEC3}"/>
              </a:ext>
            </a:extLst>
          </p:cNvPr>
          <p:cNvSpPr txBox="1"/>
          <p:nvPr/>
        </p:nvSpPr>
        <p:spPr>
          <a:xfrm>
            <a:off x="6412841" y="4296517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218" name="CuadroTexto 217">
            <a:extLst>
              <a:ext uri="{FF2B5EF4-FFF2-40B4-BE49-F238E27FC236}">
                <a16:creationId xmlns:a16="http://schemas.microsoft.com/office/drawing/2014/main" id="{846C836D-989A-4E45-8CFB-4F8C79495393}"/>
              </a:ext>
            </a:extLst>
          </p:cNvPr>
          <p:cNvSpPr txBox="1"/>
          <p:nvPr/>
        </p:nvSpPr>
        <p:spPr>
          <a:xfrm>
            <a:off x="7238052" y="3597953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cxnSp>
        <p:nvCxnSpPr>
          <p:cNvPr id="221" name="Conector recto de flecha 220">
            <a:extLst>
              <a:ext uri="{FF2B5EF4-FFF2-40B4-BE49-F238E27FC236}">
                <a16:creationId xmlns:a16="http://schemas.microsoft.com/office/drawing/2014/main" id="{BB9C41A4-46A0-4F71-A525-DC76391F706F}"/>
              </a:ext>
            </a:extLst>
          </p:cNvPr>
          <p:cNvCxnSpPr>
            <a:stCxn id="208" idx="2"/>
            <a:endCxn id="200" idx="1"/>
          </p:cNvCxnSpPr>
          <p:nvPr/>
        </p:nvCxnSpPr>
        <p:spPr>
          <a:xfrm>
            <a:off x="6863790" y="4355508"/>
            <a:ext cx="1010" cy="34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ector recto de flecha 222">
            <a:extLst>
              <a:ext uri="{FF2B5EF4-FFF2-40B4-BE49-F238E27FC236}">
                <a16:creationId xmlns:a16="http://schemas.microsoft.com/office/drawing/2014/main" id="{FF3DC31E-6999-48AC-8E78-C8A58A49F59B}"/>
              </a:ext>
            </a:extLst>
          </p:cNvPr>
          <p:cNvCxnSpPr>
            <a:stCxn id="208" idx="3"/>
            <a:endCxn id="212" idx="2"/>
          </p:cNvCxnSpPr>
          <p:nvPr/>
        </p:nvCxnSpPr>
        <p:spPr>
          <a:xfrm flipV="1">
            <a:off x="7279045" y="3977017"/>
            <a:ext cx="490162" cy="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Conector recto de flecha 224">
            <a:extLst>
              <a:ext uri="{FF2B5EF4-FFF2-40B4-BE49-F238E27FC236}">
                <a16:creationId xmlns:a16="http://schemas.microsoft.com/office/drawing/2014/main" id="{30767B94-BDFB-4AAA-ADB0-0BEEBCF7E61D}"/>
              </a:ext>
            </a:extLst>
          </p:cNvPr>
          <p:cNvCxnSpPr>
            <a:cxnSpLocks/>
            <a:stCxn id="110" idx="2"/>
            <a:endCxn id="208" idx="0"/>
          </p:cNvCxnSpPr>
          <p:nvPr/>
        </p:nvCxnSpPr>
        <p:spPr>
          <a:xfrm>
            <a:off x="6859636" y="3243253"/>
            <a:ext cx="4154" cy="35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Conector: angular 227">
            <a:extLst>
              <a:ext uri="{FF2B5EF4-FFF2-40B4-BE49-F238E27FC236}">
                <a16:creationId xmlns:a16="http://schemas.microsoft.com/office/drawing/2014/main" id="{1FA7770E-8F08-462F-8011-68335B625D05}"/>
              </a:ext>
            </a:extLst>
          </p:cNvPr>
          <p:cNvCxnSpPr>
            <a:stCxn id="202" idx="2"/>
            <a:endCxn id="170" idx="6"/>
          </p:cNvCxnSpPr>
          <p:nvPr/>
        </p:nvCxnSpPr>
        <p:spPr>
          <a:xfrm rot="5400000">
            <a:off x="4313109" y="3969916"/>
            <a:ext cx="1377043" cy="372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Conector: angular 229">
            <a:extLst>
              <a:ext uri="{FF2B5EF4-FFF2-40B4-BE49-F238E27FC236}">
                <a16:creationId xmlns:a16="http://schemas.microsoft.com/office/drawing/2014/main" id="{E757EF28-6672-4890-9DEB-CCB3A2877C63}"/>
              </a:ext>
            </a:extLst>
          </p:cNvPr>
          <p:cNvCxnSpPr>
            <a:stCxn id="214" idx="2"/>
            <a:endCxn id="170" idx="6"/>
          </p:cNvCxnSpPr>
          <p:nvPr/>
        </p:nvCxnSpPr>
        <p:spPr>
          <a:xfrm rot="5400000">
            <a:off x="4569769" y="2776541"/>
            <a:ext cx="2313759" cy="51763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Conector: angular 231">
            <a:extLst>
              <a:ext uri="{FF2B5EF4-FFF2-40B4-BE49-F238E27FC236}">
                <a16:creationId xmlns:a16="http://schemas.microsoft.com/office/drawing/2014/main" id="{A9ED4B6B-0B4C-4736-AB09-F4EB237C4F07}"/>
              </a:ext>
            </a:extLst>
          </p:cNvPr>
          <p:cNvCxnSpPr>
            <a:cxnSpLocks/>
            <a:stCxn id="117" idx="3"/>
            <a:endCxn id="111" idx="1"/>
          </p:cNvCxnSpPr>
          <p:nvPr/>
        </p:nvCxnSpPr>
        <p:spPr>
          <a:xfrm flipV="1">
            <a:off x="4432068" y="2854526"/>
            <a:ext cx="2012313" cy="597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0CD63C75-8EB2-4407-BE44-3556B0747D3F}"/>
              </a:ext>
            </a:extLst>
          </p:cNvPr>
          <p:cNvSpPr txBox="1"/>
          <p:nvPr/>
        </p:nvSpPr>
        <p:spPr>
          <a:xfrm>
            <a:off x="4380083" y="3087304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237" name="Diagrama de flujo: datos 236">
            <a:extLst>
              <a:ext uri="{FF2B5EF4-FFF2-40B4-BE49-F238E27FC236}">
                <a16:creationId xmlns:a16="http://schemas.microsoft.com/office/drawing/2014/main" id="{879FB63F-7CA0-4C6B-B151-B12390CB0F9A}"/>
              </a:ext>
            </a:extLst>
          </p:cNvPr>
          <p:cNvSpPr/>
          <p:nvPr/>
        </p:nvSpPr>
        <p:spPr>
          <a:xfrm>
            <a:off x="8838313" y="4681136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9" name="CuadroTexto 238">
            <a:extLst>
              <a:ext uri="{FF2B5EF4-FFF2-40B4-BE49-F238E27FC236}">
                <a16:creationId xmlns:a16="http://schemas.microsoft.com/office/drawing/2014/main" id="{CEF2CF85-8034-4FC6-BB65-B251E9B6DD9D}"/>
              </a:ext>
            </a:extLst>
          </p:cNvPr>
          <p:cNvSpPr txBox="1"/>
          <p:nvPr/>
        </p:nvSpPr>
        <p:spPr>
          <a:xfrm>
            <a:off x="9105093" y="4774750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 es el mayor y B es menor</a:t>
            </a:r>
          </a:p>
        </p:txBody>
      </p:sp>
      <p:sp>
        <p:nvSpPr>
          <p:cNvPr id="241" name="Diagrama de flujo: decisión 240">
            <a:extLst>
              <a:ext uri="{FF2B5EF4-FFF2-40B4-BE49-F238E27FC236}">
                <a16:creationId xmlns:a16="http://schemas.microsoft.com/office/drawing/2014/main" id="{144ADBB4-3C2C-4633-8C0C-D39F550AE8E7}"/>
              </a:ext>
            </a:extLst>
          </p:cNvPr>
          <p:cNvSpPr/>
          <p:nvPr/>
        </p:nvSpPr>
        <p:spPr>
          <a:xfrm>
            <a:off x="9105093" y="3549002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3" name="CuadroTexto 242">
            <a:extLst>
              <a:ext uri="{FF2B5EF4-FFF2-40B4-BE49-F238E27FC236}">
                <a16:creationId xmlns:a16="http://schemas.microsoft.com/office/drawing/2014/main" id="{A69785FA-8849-4088-A214-D3AA95D06634}"/>
              </a:ext>
            </a:extLst>
          </p:cNvPr>
          <p:cNvSpPr txBox="1"/>
          <p:nvPr/>
        </p:nvSpPr>
        <p:spPr>
          <a:xfrm>
            <a:off x="9105093" y="3746007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B?</a:t>
            </a:r>
          </a:p>
        </p:txBody>
      </p:sp>
      <p:cxnSp>
        <p:nvCxnSpPr>
          <p:cNvPr id="245" name="Conector recto de flecha 244">
            <a:extLst>
              <a:ext uri="{FF2B5EF4-FFF2-40B4-BE49-F238E27FC236}">
                <a16:creationId xmlns:a16="http://schemas.microsoft.com/office/drawing/2014/main" id="{7566F69E-F36B-4106-9EA5-769974C1C50E}"/>
              </a:ext>
            </a:extLst>
          </p:cNvPr>
          <p:cNvCxnSpPr>
            <a:stCxn id="121" idx="2"/>
            <a:endCxn id="241" idx="0"/>
          </p:cNvCxnSpPr>
          <p:nvPr/>
        </p:nvCxnSpPr>
        <p:spPr>
          <a:xfrm>
            <a:off x="9520348" y="3234864"/>
            <a:ext cx="0" cy="31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Diagrama de flujo: datos 246">
            <a:extLst>
              <a:ext uri="{FF2B5EF4-FFF2-40B4-BE49-F238E27FC236}">
                <a16:creationId xmlns:a16="http://schemas.microsoft.com/office/drawing/2014/main" id="{556BFD60-CA90-4507-8426-3BD1CDA5ABB6}"/>
              </a:ext>
            </a:extLst>
          </p:cNvPr>
          <p:cNvSpPr/>
          <p:nvPr/>
        </p:nvSpPr>
        <p:spPr>
          <a:xfrm>
            <a:off x="10184199" y="3708289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B7809ECE-F3C7-40BA-90BF-C9933677C208}"/>
              </a:ext>
            </a:extLst>
          </p:cNvPr>
          <p:cNvSpPr txBox="1"/>
          <p:nvPr/>
        </p:nvSpPr>
        <p:spPr>
          <a:xfrm>
            <a:off x="10450979" y="3810292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 es el mayor y A es menor</a:t>
            </a:r>
          </a:p>
        </p:txBody>
      </p:sp>
      <p:cxnSp>
        <p:nvCxnSpPr>
          <p:cNvPr id="251" name="Conector recto de flecha 250">
            <a:extLst>
              <a:ext uri="{FF2B5EF4-FFF2-40B4-BE49-F238E27FC236}">
                <a16:creationId xmlns:a16="http://schemas.microsoft.com/office/drawing/2014/main" id="{C5DF65DC-ADC1-4D7F-963B-B31D75ACB686}"/>
              </a:ext>
            </a:extLst>
          </p:cNvPr>
          <p:cNvCxnSpPr>
            <a:stCxn id="241" idx="2"/>
            <a:endCxn id="237" idx="1"/>
          </p:cNvCxnSpPr>
          <p:nvPr/>
        </p:nvCxnSpPr>
        <p:spPr>
          <a:xfrm>
            <a:off x="9520348" y="4304011"/>
            <a:ext cx="0" cy="3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id="{768800AC-A388-4F66-B6DD-0FBD7EBCC742}"/>
              </a:ext>
            </a:extLst>
          </p:cNvPr>
          <p:cNvCxnSpPr>
            <a:stCxn id="241" idx="3"/>
            <a:endCxn id="247" idx="2"/>
          </p:cNvCxnSpPr>
          <p:nvPr/>
        </p:nvCxnSpPr>
        <p:spPr>
          <a:xfrm flipV="1">
            <a:off x="9935603" y="3926403"/>
            <a:ext cx="385003" cy="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CuadroTexto 254">
            <a:extLst>
              <a:ext uri="{FF2B5EF4-FFF2-40B4-BE49-F238E27FC236}">
                <a16:creationId xmlns:a16="http://schemas.microsoft.com/office/drawing/2014/main" id="{58CE2F0F-5E96-4AD2-A4C7-A13C927156F9}"/>
              </a:ext>
            </a:extLst>
          </p:cNvPr>
          <p:cNvSpPr txBox="1"/>
          <p:nvPr/>
        </p:nvSpPr>
        <p:spPr>
          <a:xfrm>
            <a:off x="9045213" y="4262923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257" name="CuadroTexto 256">
            <a:extLst>
              <a:ext uri="{FF2B5EF4-FFF2-40B4-BE49-F238E27FC236}">
                <a16:creationId xmlns:a16="http://schemas.microsoft.com/office/drawing/2014/main" id="{76CB7778-DA7C-4F57-B7F5-941DCE78E3E5}"/>
              </a:ext>
            </a:extLst>
          </p:cNvPr>
          <p:cNvSpPr txBox="1"/>
          <p:nvPr/>
        </p:nvSpPr>
        <p:spPr>
          <a:xfrm>
            <a:off x="9865344" y="3532631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cxnSp>
        <p:nvCxnSpPr>
          <p:cNvPr id="259" name="Conector: angular 258">
            <a:extLst>
              <a:ext uri="{FF2B5EF4-FFF2-40B4-BE49-F238E27FC236}">
                <a16:creationId xmlns:a16="http://schemas.microsoft.com/office/drawing/2014/main" id="{A4AD5441-C896-4BCB-AFF9-BCD056D01DBA}"/>
              </a:ext>
            </a:extLst>
          </p:cNvPr>
          <p:cNvCxnSpPr>
            <a:stCxn id="121" idx="3"/>
            <a:endCxn id="170" idx="6"/>
          </p:cNvCxnSpPr>
          <p:nvPr/>
        </p:nvCxnSpPr>
        <p:spPr>
          <a:xfrm flipH="1">
            <a:off x="3138460" y="2857360"/>
            <a:ext cx="6797143" cy="3664248"/>
          </a:xfrm>
          <a:prstGeom prst="bentConnector3">
            <a:avLst>
              <a:gd name="adj1" fmla="val -255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Conector: angular 263">
            <a:extLst>
              <a:ext uri="{FF2B5EF4-FFF2-40B4-BE49-F238E27FC236}">
                <a16:creationId xmlns:a16="http://schemas.microsoft.com/office/drawing/2014/main" id="{879509FF-4BC2-4B6D-BEEA-6C5665DACF68}"/>
              </a:ext>
            </a:extLst>
          </p:cNvPr>
          <p:cNvCxnSpPr>
            <a:cxnSpLocks/>
            <a:stCxn id="249" idx="2"/>
            <a:endCxn id="170" idx="6"/>
          </p:cNvCxnSpPr>
          <p:nvPr/>
        </p:nvCxnSpPr>
        <p:spPr>
          <a:xfrm rot="5400000">
            <a:off x="5815966" y="1471340"/>
            <a:ext cx="2372762" cy="7727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Conector: angular 265">
            <a:extLst>
              <a:ext uri="{FF2B5EF4-FFF2-40B4-BE49-F238E27FC236}">
                <a16:creationId xmlns:a16="http://schemas.microsoft.com/office/drawing/2014/main" id="{760D69F3-EAEC-4433-BAB2-A1CDAB2BF8FD}"/>
              </a:ext>
            </a:extLst>
          </p:cNvPr>
          <p:cNvCxnSpPr>
            <a:stCxn id="239" idx="2"/>
            <a:endCxn id="170" idx="6"/>
          </p:cNvCxnSpPr>
          <p:nvPr/>
        </p:nvCxnSpPr>
        <p:spPr>
          <a:xfrm rot="5400000">
            <a:off x="5625252" y="2626512"/>
            <a:ext cx="1408304" cy="6381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1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039FC2A3-8C27-44A1-91C1-4F727BF1D0B3}"/>
              </a:ext>
            </a:extLst>
          </p:cNvPr>
          <p:cNvSpPr/>
          <p:nvPr/>
        </p:nvSpPr>
        <p:spPr>
          <a:xfrm>
            <a:off x="760063" y="100504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57AB97-3662-4512-A44A-0722BE079541}"/>
              </a:ext>
            </a:extLst>
          </p:cNvPr>
          <p:cNvSpPr txBox="1"/>
          <p:nvPr/>
        </p:nvSpPr>
        <p:spPr>
          <a:xfrm>
            <a:off x="830512" y="133952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Inicio</a:t>
            </a: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D5416725-4E07-4E78-A19F-D4646DF72785}"/>
              </a:ext>
            </a:extLst>
          </p:cNvPr>
          <p:cNvSpPr/>
          <p:nvPr/>
        </p:nvSpPr>
        <p:spPr>
          <a:xfrm>
            <a:off x="488462" y="712820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4BC8E0F-70BE-4551-BFEF-9394EDEC24E9}"/>
              </a:ext>
            </a:extLst>
          </p:cNvPr>
          <p:cNvSpPr txBox="1"/>
          <p:nvPr/>
        </p:nvSpPr>
        <p:spPr>
          <a:xfrm>
            <a:off x="755242" y="823212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3BC3C6C-D472-4C67-A05B-049179D9D201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 flipH="1">
            <a:off x="1170497" y="536732"/>
            <a:ext cx="4821" cy="17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iagrama de flujo: datos 8">
            <a:extLst>
              <a:ext uri="{FF2B5EF4-FFF2-40B4-BE49-F238E27FC236}">
                <a16:creationId xmlns:a16="http://schemas.microsoft.com/office/drawing/2014/main" id="{1FEF01F1-1F65-4150-AC64-069DF5FC4D32}"/>
              </a:ext>
            </a:extLst>
          </p:cNvPr>
          <p:cNvSpPr/>
          <p:nvPr/>
        </p:nvSpPr>
        <p:spPr>
          <a:xfrm>
            <a:off x="488462" y="1301447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4C89561-359C-4208-9E03-90EC5C2EB669}"/>
              </a:ext>
            </a:extLst>
          </p:cNvPr>
          <p:cNvSpPr txBox="1"/>
          <p:nvPr/>
        </p:nvSpPr>
        <p:spPr>
          <a:xfrm>
            <a:off x="755242" y="1411839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B</a:t>
            </a:r>
          </a:p>
        </p:txBody>
      </p:sp>
      <p:sp>
        <p:nvSpPr>
          <p:cNvPr id="11" name="Diagrama de flujo: datos 10">
            <a:extLst>
              <a:ext uri="{FF2B5EF4-FFF2-40B4-BE49-F238E27FC236}">
                <a16:creationId xmlns:a16="http://schemas.microsoft.com/office/drawing/2014/main" id="{AE5F1B30-E7CF-481D-AFF7-D2CE9EC7DA4E}"/>
              </a:ext>
            </a:extLst>
          </p:cNvPr>
          <p:cNvSpPr/>
          <p:nvPr/>
        </p:nvSpPr>
        <p:spPr>
          <a:xfrm>
            <a:off x="488462" y="189846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C8F5F3D-ADED-43A2-B465-D729D7F73637}"/>
              </a:ext>
            </a:extLst>
          </p:cNvPr>
          <p:cNvSpPr txBox="1"/>
          <p:nvPr/>
        </p:nvSpPr>
        <p:spPr>
          <a:xfrm>
            <a:off x="755242" y="2008855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valor C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2D07DDA-212E-40BA-A1DC-6C45AF812792}"/>
              </a:ext>
            </a:extLst>
          </p:cNvPr>
          <p:cNvCxnSpPr>
            <a:stCxn id="6" idx="4"/>
            <a:endCxn id="9" idx="1"/>
          </p:cNvCxnSpPr>
          <p:nvPr/>
        </p:nvCxnSpPr>
        <p:spPr>
          <a:xfrm>
            <a:off x="1170497" y="1149048"/>
            <a:ext cx="0" cy="15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ECB6A1F-295E-4DB0-A5A8-3E40EAAD0F43}"/>
              </a:ext>
            </a:extLst>
          </p:cNvPr>
          <p:cNvCxnSpPr>
            <a:stCxn id="9" idx="4"/>
            <a:endCxn id="11" idx="1"/>
          </p:cNvCxnSpPr>
          <p:nvPr/>
        </p:nvCxnSpPr>
        <p:spPr>
          <a:xfrm>
            <a:off x="1170497" y="1737675"/>
            <a:ext cx="0" cy="16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3BD1B01C-1963-4C62-9BEC-09FB3E09DF5C}"/>
              </a:ext>
            </a:extLst>
          </p:cNvPr>
          <p:cNvSpPr/>
          <p:nvPr/>
        </p:nvSpPr>
        <p:spPr>
          <a:xfrm>
            <a:off x="755242" y="2488244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1B6FE65-05A9-4154-8750-C85631327298}"/>
              </a:ext>
            </a:extLst>
          </p:cNvPr>
          <p:cNvSpPr txBox="1"/>
          <p:nvPr/>
        </p:nvSpPr>
        <p:spPr>
          <a:xfrm>
            <a:off x="755242" y="2685249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B?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AAF6DE7-907B-495E-B346-051DA8475894}"/>
              </a:ext>
            </a:extLst>
          </p:cNvPr>
          <p:cNvSpPr txBox="1"/>
          <p:nvPr/>
        </p:nvSpPr>
        <p:spPr>
          <a:xfrm>
            <a:off x="598060" y="3162789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2EDB8749-938A-4D12-8C56-ACF7B01149F0}"/>
              </a:ext>
            </a:extLst>
          </p:cNvPr>
          <p:cNvSpPr/>
          <p:nvPr/>
        </p:nvSpPr>
        <p:spPr>
          <a:xfrm>
            <a:off x="756959" y="3702235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95FA690-4AF4-4CD0-84D0-65285CE487D8}"/>
              </a:ext>
            </a:extLst>
          </p:cNvPr>
          <p:cNvSpPr txBox="1"/>
          <p:nvPr/>
        </p:nvSpPr>
        <p:spPr>
          <a:xfrm>
            <a:off x="756959" y="3907629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C?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19F5FD-9133-4531-B184-5B20C66DD7FA}"/>
              </a:ext>
            </a:extLst>
          </p:cNvPr>
          <p:cNvSpPr txBox="1"/>
          <p:nvPr/>
        </p:nvSpPr>
        <p:spPr>
          <a:xfrm>
            <a:off x="702752" y="4391900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F3395FC6-5CCF-490F-B794-98E8554A6B98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>
            <a:off x="1170497" y="2334691"/>
            <a:ext cx="0" cy="15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7783F245-9591-423D-9D73-73BA2D8F80C5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>
            <a:off x="1170497" y="3243253"/>
            <a:ext cx="1717" cy="45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grama de flujo: decisión 22">
            <a:extLst>
              <a:ext uri="{FF2B5EF4-FFF2-40B4-BE49-F238E27FC236}">
                <a16:creationId xmlns:a16="http://schemas.microsoft.com/office/drawing/2014/main" id="{A2786925-D549-41AF-98B2-4B53185233E0}"/>
              </a:ext>
            </a:extLst>
          </p:cNvPr>
          <p:cNvSpPr/>
          <p:nvPr/>
        </p:nvSpPr>
        <p:spPr>
          <a:xfrm>
            <a:off x="6444381" y="2488244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78ADA20-6765-4E4F-B34A-C895CB140221}"/>
              </a:ext>
            </a:extLst>
          </p:cNvPr>
          <p:cNvSpPr txBox="1"/>
          <p:nvPr/>
        </p:nvSpPr>
        <p:spPr>
          <a:xfrm>
            <a:off x="6444381" y="2685249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¿B es mayor o igual que C?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909933A2-426C-48A5-B47D-E6C6EF7458B0}"/>
              </a:ext>
            </a:extLst>
          </p:cNvPr>
          <p:cNvCxnSpPr>
            <a:stCxn id="16" idx="3"/>
            <a:endCxn id="24" idx="1"/>
          </p:cNvCxnSpPr>
          <p:nvPr/>
        </p:nvCxnSpPr>
        <p:spPr>
          <a:xfrm>
            <a:off x="1585752" y="2854526"/>
            <a:ext cx="4858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Diagrama de flujo: decisión 25">
            <a:extLst>
              <a:ext uri="{FF2B5EF4-FFF2-40B4-BE49-F238E27FC236}">
                <a16:creationId xmlns:a16="http://schemas.microsoft.com/office/drawing/2014/main" id="{F17BE691-DA8D-4D6C-98AB-5400101AFAD2}"/>
              </a:ext>
            </a:extLst>
          </p:cNvPr>
          <p:cNvSpPr/>
          <p:nvPr/>
        </p:nvSpPr>
        <p:spPr>
          <a:xfrm>
            <a:off x="3601558" y="3085951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6A364D6-2725-40AD-87B8-18C6050C24A0}"/>
              </a:ext>
            </a:extLst>
          </p:cNvPr>
          <p:cNvSpPr txBox="1"/>
          <p:nvPr/>
        </p:nvSpPr>
        <p:spPr>
          <a:xfrm>
            <a:off x="3601558" y="3282956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¿C es mayor o igual que B?</a:t>
            </a:r>
          </a:p>
        </p:txBody>
      </p:sp>
      <p:sp>
        <p:nvSpPr>
          <p:cNvPr id="28" name="Diagrama de flujo: decisión 27">
            <a:extLst>
              <a:ext uri="{FF2B5EF4-FFF2-40B4-BE49-F238E27FC236}">
                <a16:creationId xmlns:a16="http://schemas.microsoft.com/office/drawing/2014/main" id="{12CBE02F-91EF-4584-9A76-17793D0A2BFA}"/>
              </a:ext>
            </a:extLst>
          </p:cNvPr>
          <p:cNvSpPr/>
          <p:nvPr/>
        </p:nvSpPr>
        <p:spPr>
          <a:xfrm>
            <a:off x="9105093" y="2479855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82FED43-6D82-420A-A19D-7F3433C5CBCF}"/>
              </a:ext>
            </a:extLst>
          </p:cNvPr>
          <p:cNvSpPr txBox="1"/>
          <p:nvPr/>
        </p:nvSpPr>
        <p:spPr>
          <a:xfrm>
            <a:off x="9105093" y="2676860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¿C es mayor o igual que A?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9FDE0A2-C52D-4FF2-8B95-C013233458DD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 flipV="1">
            <a:off x="7274891" y="2846137"/>
            <a:ext cx="1830202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C9CFEEC-4817-4681-A984-ED49526DFB92}"/>
              </a:ext>
            </a:extLst>
          </p:cNvPr>
          <p:cNvSpPr txBox="1"/>
          <p:nvPr/>
        </p:nvSpPr>
        <p:spPr>
          <a:xfrm>
            <a:off x="3561006" y="3731902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DF8EF2E-93EA-4647-A018-13EEE675C2EA}"/>
              </a:ext>
            </a:extLst>
          </p:cNvPr>
          <p:cNvSpPr txBox="1"/>
          <p:nvPr/>
        </p:nvSpPr>
        <p:spPr>
          <a:xfrm>
            <a:off x="6384371" y="3120775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2D33AD8-ED69-4772-9265-394973E3EEFF}"/>
              </a:ext>
            </a:extLst>
          </p:cNvPr>
          <p:cNvSpPr txBox="1"/>
          <p:nvPr/>
        </p:nvSpPr>
        <p:spPr>
          <a:xfrm>
            <a:off x="9065086" y="3054742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ED693D6-A1D6-4281-B7A9-26E80E226848}"/>
              </a:ext>
            </a:extLst>
          </p:cNvPr>
          <p:cNvSpPr txBox="1"/>
          <p:nvPr/>
        </p:nvSpPr>
        <p:spPr>
          <a:xfrm>
            <a:off x="7239620" y="2471584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2A11C025-175D-4051-8FC6-CF1B5B3FB804}"/>
              </a:ext>
            </a:extLst>
          </p:cNvPr>
          <p:cNvSpPr txBox="1"/>
          <p:nvPr/>
        </p:nvSpPr>
        <p:spPr>
          <a:xfrm>
            <a:off x="1520124" y="2431028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DCCE155-F9D3-4621-9F13-A75692F12E9B}"/>
              </a:ext>
            </a:extLst>
          </p:cNvPr>
          <p:cNvSpPr txBox="1"/>
          <p:nvPr/>
        </p:nvSpPr>
        <p:spPr>
          <a:xfrm>
            <a:off x="1545745" y="3640961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37" name="Diagrama de flujo: decisión 36">
            <a:extLst>
              <a:ext uri="{FF2B5EF4-FFF2-40B4-BE49-F238E27FC236}">
                <a16:creationId xmlns:a16="http://schemas.microsoft.com/office/drawing/2014/main" id="{C05FA3CD-E6EF-4A48-8D3B-45902A12F3E1}"/>
              </a:ext>
            </a:extLst>
          </p:cNvPr>
          <p:cNvSpPr/>
          <p:nvPr/>
        </p:nvSpPr>
        <p:spPr>
          <a:xfrm>
            <a:off x="756396" y="4702245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3406EBB-3306-4D83-8823-0BD5DF732FF4}"/>
              </a:ext>
            </a:extLst>
          </p:cNvPr>
          <p:cNvSpPr txBox="1"/>
          <p:nvPr/>
        </p:nvSpPr>
        <p:spPr>
          <a:xfrm>
            <a:off x="756396" y="4899250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¿B es mayor o igual que C?</a:t>
            </a:r>
          </a:p>
        </p:txBody>
      </p:sp>
      <p:sp>
        <p:nvSpPr>
          <p:cNvPr id="39" name="Diagrama de flujo: datos 38">
            <a:extLst>
              <a:ext uri="{FF2B5EF4-FFF2-40B4-BE49-F238E27FC236}">
                <a16:creationId xmlns:a16="http://schemas.microsoft.com/office/drawing/2014/main" id="{2A3C0AD9-EF04-4A59-8AA7-E3152B90F1A0}"/>
              </a:ext>
            </a:extLst>
          </p:cNvPr>
          <p:cNvSpPr/>
          <p:nvPr/>
        </p:nvSpPr>
        <p:spPr>
          <a:xfrm>
            <a:off x="488462" y="5691439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8B1E584-DDC9-49A0-8013-4368B6F5236C}"/>
              </a:ext>
            </a:extLst>
          </p:cNvPr>
          <p:cNvSpPr txBox="1"/>
          <p:nvPr/>
        </p:nvSpPr>
        <p:spPr>
          <a:xfrm>
            <a:off x="755242" y="5694791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A es el mayor, C es el menor y B el intermedio</a:t>
            </a:r>
          </a:p>
        </p:txBody>
      </p:sp>
      <p:sp>
        <p:nvSpPr>
          <p:cNvPr id="41" name="Diagrama de flujo: datos 40">
            <a:extLst>
              <a:ext uri="{FF2B5EF4-FFF2-40B4-BE49-F238E27FC236}">
                <a16:creationId xmlns:a16="http://schemas.microsoft.com/office/drawing/2014/main" id="{D5A7370C-DCFB-42D8-B13C-72633CCCEDDA}"/>
              </a:ext>
            </a:extLst>
          </p:cNvPr>
          <p:cNvSpPr/>
          <p:nvPr/>
        </p:nvSpPr>
        <p:spPr>
          <a:xfrm>
            <a:off x="2039271" y="4845727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34ABC40-A845-4652-A5C0-CDBD4269790C}"/>
              </a:ext>
            </a:extLst>
          </p:cNvPr>
          <p:cNvSpPr txBox="1"/>
          <p:nvPr/>
        </p:nvSpPr>
        <p:spPr>
          <a:xfrm>
            <a:off x="2297191" y="4830797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A es el mayor, B es el menor y C el intermedio</a:t>
            </a:r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949F4074-6D92-42F5-9D14-75FC3F9586E0}"/>
              </a:ext>
            </a:extLst>
          </p:cNvPr>
          <p:cNvCxnSpPr>
            <a:stCxn id="18" idx="2"/>
            <a:endCxn id="37" idx="0"/>
          </p:cNvCxnSpPr>
          <p:nvPr/>
        </p:nvCxnSpPr>
        <p:spPr>
          <a:xfrm flipH="1">
            <a:off x="1171651" y="4457244"/>
            <a:ext cx="563" cy="245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4F4D11EA-4AA2-4011-978A-61FA32157595}"/>
              </a:ext>
            </a:extLst>
          </p:cNvPr>
          <p:cNvCxnSpPr>
            <a:stCxn id="38" idx="3"/>
            <a:endCxn id="41" idx="2"/>
          </p:cNvCxnSpPr>
          <p:nvPr/>
        </p:nvCxnSpPr>
        <p:spPr>
          <a:xfrm flipV="1">
            <a:off x="1586906" y="5063841"/>
            <a:ext cx="588772" cy="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63334CAE-7C5D-4E34-82D1-83C3602B1C42}"/>
              </a:ext>
            </a:extLst>
          </p:cNvPr>
          <p:cNvCxnSpPr>
            <a:stCxn id="37" idx="2"/>
            <a:endCxn id="39" idx="1"/>
          </p:cNvCxnSpPr>
          <p:nvPr/>
        </p:nvCxnSpPr>
        <p:spPr>
          <a:xfrm flipH="1">
            <a:off x="1170497" y="5457254"/>
            <a:ext cx="1154" cy="2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3665127-CA29-442C-BA8C-2660A4769107}"/>
              </a:ext>
            </a:extLst>
          </p:cNvPr>
          <p:cNvSpPr txBox="1"/>
          <p:nvPr/>
        </p:nvSpPr>
        <p:spPr>
          <a:xfrm>
            <a:off x="1568047" y="4668114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566F7718-B28E-414A-90A7-DCD46B44F4A5}"/>
              </a:ext>
            </a:extLst>
          </p:cNvPr>
          <p:cNvSpPr txBox="1"/>
          <p:nvPr/>
        </p:nvSpPr>
        <p:spPr>
          <a:xfrm>
            <a:off x="706960" y="5328721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8B95E49C-4D6D-4F2C-A755-DA2713DE5806}"/>
              </a:ext>
            </a:extLst>
          </p:cNvPr>
          <p:cNvSpPr/>
          <p:nvPr/>
        </p:nvSpPr>
        <p:spPr>
          <a:xfrm>
            <a:off x="2307950" y="6303494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2CA5CD6-1736-4ABB-9823-ADA58B9028D3}"/>
              </a:ext>
            </a:extLst>
          </p:cNvPr>
          <p:cNvSpPr txBox="1"/>
          <p:nvPr/>
        </p:nvSpPr>
        <p:spPr>
          <a:xfrm>
            <a:off x="2490609" y="6338233"/>
            <a:ext cx="4651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Fin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A039B0E-B44B-4DD8-99D8-7CDD7B1A3BA2}"/>
              </a:ext>
            </a:extLst>
          </p:cNvPr>
          <p:cNvCxnSpPr>
            <a:stCxn id="42" idx="2"/>
            <a:endCxn id="48" idx="0"/>
          </p:cNvCxnSpPr>
          <p:nvPr/>
        </p:nvCxnSpPr>
        <p:spPr>
          <a:xfrm>
            <a:off x="2712446" y="5292462"/>
            <a:ext cx="10759" cy="1011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2DA4FBF3-B07A-4D01-AF28-971F103D4B78}"/>
              </a:ext>
            </a:extLst>
          </p:cNvPr>
          <p:cNvCxnSpPr>
            <a:cxnSpLocks/>
            <a:stCxn id="40" idx="2"/>
            <a:endCxn id="48" idx="2"/>
          </p:cNvCxnSpPr>
          <p:nvPr/>
        </p:nvCxnSpPr>
        <p:spPr>
          <a:xfrm rot="16200000" flipH="1">
            <a:off x="1542253" y="5755911"/>
            <a:ext cx="393940" cy="11374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: angular 51">
            <a:extLst>
              <a:ext uri="{FF2B5EF4-FFF2-40B4-BE49-F238E27FC236}">
                <a16:creationId xmlns:a16="http://schemas.microsoft.com/office/drawing/2014/main" id="{1B295877-6339-40BB-80F4-397AAB4E5747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 flipV="1">
            <a:off x="1587469" y="3452233"/>
            <a:ext cx="2014089" cy="624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grama de flujo: decisión 52">
            <a:extLst>
              <a:ext uri="{FF2B5EF4-FFF2-40B4-BE49-F238E27FC236}">
                <a16:creationId xmlns:a16="http://schemas.microsoft.com/office/drawing/2014/main" id="{788713D0-DE0B-470E-84DA-05BBD7C7019F}"/>
              </a:ext>
            </a:extLst>
          </p:cNvPr>
          <p:cNvSpPr/>
          <p:nvPr/>
        </p:nvSpPr>
        <p:spPr>
          <a:xfrm>
            <a:off x="3599906" y="4193600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582F1C1-417F-4B0B-8FE8-E606F87D5238}"/>
              </a:ext>
            </a:extLst>
          </p:cNvPr>
          <p:cNvSpPr txBox="1"/>
          <p:nvPr/>
        </p:nvSpPr>
        <p:spPr>
          <a:xfrm>
            <a:off x="3599906" y="4390605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B?</a:t>
            </a:r>
          </a:p>
        </p:txBody>
      </p:sp>
      <p:sp>
        <p:nvSpPr>
          <p:cNvPr id="55" name="Diagrama de flujo: datos 54">
            <a:extLst>
              <a:ext uri="{FF2B5EF4-FFF2-40B4-BE49-F238E27FC236}">
                <a16:creationId xmlns:a16="http://schemas.microsoft.com/office/drawing/2014/main" id="{EF57A006-C1B9-406F-9C67-BB0C619267D4}"/>
              </a:ext>
            </a:extLst>
          </p:cNvPr>
          <p:cNvSpPr/>
          <p:nvPr/>
        </p:nvSpPr>
        <p:spPr>
          <a:xfrm>
            <a:off x="3331972" y="5182794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40BC554-F329-4F57-A7EE-2D79AA7A18DF}"/>
              </a:ext>
            </a:extLst>
          </p:cNvPr>
          <p:cNvSpPr txBox="1"/>
          <p:nvPr/>
        </p:nvSpPr>
        <p:spPr>
          <a:xfrm>
            <a:off x="3609609" y="5183557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 es el mayor, B es el menor y A el intermedio</a:t>
            </a:r>
          </a:p>
        </p:txBody>
      </p:sp>
      <p:sp>
        <p:nvSpPr>
          <p:cNvPr id="57" name="Diagrama de flujo: datos 56">
            <a:extLst>
              <a:ext uri="{FF2B5EF4-FFF2-40B4-BE49-F238E27FC236}">
                <a16:creationId xmlns:a16="http://schemas.microsoft.com/office/drawing/2014/main" id="{6F3C3AC9-B987-42A0-9B13-BF694DA17C27}"/>
              </a:ext>
            </a:extLst>
          </p:cNvPr>
          <p:cNvSpPr/>
          <p:nvPr/>
        </p:nvSpPr>
        <p:spPr>
          <a:xfrm>
            <a:off x="4882781" y="4337082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014D8FF-35AF-4365-8EC4-48DDA03EB116}"/>
              </a:ext>
            </a:extLst>
          </p:cNvPr>
          <p:cNvSpPr txBox="1"/>
          <p:nvPr/>
        </p:nvSpPr>
        <p:spPr>
          <a:xfrm>
            <a:off x="5159919" y="4309637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 es el mayor, A es el menor y B el intermedio</a:t>
            </a:r>
          </a:p>
        </p:txBody>
      </p: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90F38AD7-1BE2-4A66-9934-53417014092E}"/>
              </a:ext>
            </a:extLst>
          </p:cNvPr>
          <p:cNvCxnSpPr>
            <a:stCxn id="54" idx="3"/>
            <a:endCxn id="57" idx="2"/>
          </p:cNvCxnSpPr>
          <p:nvPr/>
        </p:nvCxnSpPr>
        <p:spPr>
          <a:xfrm flipV="1">
            <a:off x="4430416" y="4555196"/>
            <a:ext cx="588772" cy="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EC3DE053-619A-4277-90FB-EBA42B95C102}"/>
              </a:ext>
            </a:extLst>
          </p:cNvPr>
          <p:cNvCxnSpPr>
            <a:stCxn id="53" idx="2"/>
            <a:endCxn id="55" idx="1"/>
          </p:cNvCxnSpPr>
          <p:nvPr/>
        </p:nvCxnSpPr>
        <p:spPr>
          <a:xfrm flipH="1">
            <a:off x="4014007" y="4948609"/>
            <a:ext cx="1154" cy="2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E89EDD7-263C-434D-B714-9AA84473D321}"/>
              </a:ext>
            </a:extLst>
          </p:cNvPr>
          <p:cNvSpPr txBox="1"/>
          <p:nvPr/>
        </p:nvSpPr>
        <p:spPr>
          <a:xfrm>
            <a:off x="4411557" y="4159469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8242713-F8BB-41E0-A4A5-B803DC9FBA4E}"/>
              </a:ext>
            </a:extLst>
          </p:cNvPr>
          <p:cNvSpPr txBox="1"/>
          <p:nvPr/>
        </p:nvSpPr>
        <p:spPr>
          <a:xfrm>
            <a:off x="3550470" y="4820076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42F4FF05-B47E-4F85-B2EB-206E8A6DD2B6}"/>
              </a:ext>
            </a:extLst>
          </p:cNvPr>
          <p:cNvCxnSpPr>
            <a:stCxn id="26" idx="2"/>
            <a:endCxn id="53" idx="0"/>
          </p:cNvCxnSpPr>
          <p:nvPr/>
        </p:nvCxnSpPr>
        <p:spPr>
          <a:xfrm flipH="1">
            <a:off x="4015161" y="3840960"/>
            <a:ext cx="1652" cy="35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6D76BD14-A4EF-4A4F-B7C9-717D590A2051}"/>
              </a:ext>
            </a:extLst>
          </p:cNvPr>
          <p:cNvCxnSpPr>
            <a:stCxn id="55" idx="4"/>
            <a:endCxn id="48" idx="6"/>
          </p:cNvCxnSpPr>
          <p:nvPr/>
        </p:nvCxnSpPr>
        <p:spPr>
          <a:xfrm rot="5400000">
            <a:off x="3124941" y="5632542"/>
            <a:ext cx="902586" cy="875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AA2FE5A4-D06B-4166-8955-87C3B4F99FDD}"/>
              </a:ext>
            </a:extLst>
          </p:cNvPr>
          <p:cNvCxnSpPr>
            <a:stCxn id="58" idx="2"/>
            <a:endCxn id="48" idx="6"/>
          </p:cNvCxnSpPr>
          <p:nvPr/>
        </p:nvCxnSpPr>
        <p:spPr>
          <a:xfrm rot="5400000">
            <a:off x="3481664" y="4428098"/>
            <a:ext cx="1750306" cy="2436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iagrama de flujo: datos 65">
            <a:extLst>
              <a:ext uri="{FF2B5EF4-FFF2-40B4-BE49-F238E27FC236}">
                <a16:creationId xmlns:a16="http://schemas.microsoft.com/office/drawing/2014/main" id="{A186E405-8F76-4E19-A220-B4A394435CD7}"/>
              </a:ext>
            </a:extLst>
          </p:cNvPr>
          <p:cNvSpPr/>
          <p:nvPr/>
        </p:nvSpPr>
        <p:spPr>
          <a:xfrm>
            <a:off x="6182765" y="4695619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19A06BD-9DBF-484C-8081-9F1887CB0057}"/>
              </a:ext>
            </a:extLst>
          </p:cNvPr>
          <p:cNvSpPr txBox="1"/>
          <p:nvPr/>
        </p:nvSpPr>
        <p:spPr>
          <a:xfrm>
            <a:off x="6460005" y="4670397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B es el mayor, C es el menor y A el intermedio</a:t>
            </a:r>
          </a:p>
        </p:txBody>
      </p:sp>
      <p:sp>
        <p:nvSpPr>
          <p:cNvPr id="68" name="Diagrama de flujo: decisión 67">
            <a:extLst>
              <a:ext uri="{FF2B5EF4-FFF2-40B4-BE49-F238E27FC236}">
                <a16:creationId xmlns:a16="http://schemas.microsoft.com/office/drawing/2014/main" id="{EE25C41E-6CED-4FCE-B3AF-E51B71795526}"/>
              </a:ext>
            </a:extLst>
          </p:cNvPr>
          <p:cNvSpPr/>
          <p:nvPr/>
        </p:nvSpPr>
        <p:spPr>
          <a:xfrm>
            <a:off x="6448535" y="3600499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BB56E86-4B57-47A0-A160-21B50382117E}"/>
              </a:ext>
            </a:extLst>
          </p:cNvPr>
          <p:cNvSpPr txBox="1"/>
          <p:nvPr/>
        </p:nvSpPr>
        <p:spPr>
          <a:xfrm>
            <a:off x="6448535" y="3797504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C?</a:t>
            </a:r>
          </a:p>
        </p:txBody>
      </p:sp>
      <p:sp>
        <p:nvSpPr>
          <p:cNvPr id="70" name="Diagrama de flujo: datos 69">
            <a:extLst>
              <a:ext uri="{FF2B5EF4-FFF2-40B4-BE49-F238E27FC236}">
                <a16:creationId xmlns:a16="http://schemas.microsoft.com/office/drawing/2014/main" id="{9351B003-1D7C-49DB-BB3D-5570D2E10842}"/>
              </a:ext>
            </a:extLst>
          </p:cNvPr>
          <p:cNvSpPr/>
          <p:nvPr/>
        </p:nvSpPr>
        <p:spPr>
          <a:xfrm>
            <a:off x="7632800" y="375890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2BC4205-719E-4A81-9F54-3FFDBE43925C}"/>
              </a:ext>
            </a:extLst>
          </p:cNvPr>
          <p:cNvSpPr txBox="1"/>
          <p:nvPr/>
        </p:nvSpPr>
        <p:spPr>
          <a:xfrm>
            <a:off x="7805443" y="3724488"/>
            <a:ext cx="1040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B es el mayor, A es el menor y C es el intermedio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BEFC48C-7B52-4530-A995-2B28D2ACF655}"/>
              </a:ext>
            </a:extLst>
          </p:cNvPr>
          <p:cNvSpPr txBox="1"/>
          <p:nvPr/>
        </p:nvSpPr>
        <p:spPr>
          <a:xfrm>
            <a:off x="6412841" y="4296517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11380DC-AFC7-4FE6-843F-6C7B9B04FAC1}"/>
              </a:ext>
            </a:extLst>
          </p:cNvPr>
          <p:cNvSpPr txBox="1"/>
          <p:nvPr/>
        </p:nvSpPr>
        <p:spPr>
          <a:xfrm>
            <a:off x="7238052" y="3597953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31FEC7B6-E24C-4DED-94D9-4323564A1CF3}"/>
              </a:ext>
            </a:extLst>
          </p:cNvPr>
          <p:cNvCxnSpPr>
            <a:stCxn id="68" idx="2"/>
            <a:endCxn id="66" idx="1"/>
          </p:cNvCxnSpPr>
          <p:nvPr/>
        </p:nvCxnSpPr>
        <p:spPr>
          <a:xfrm>
            <a:off x="6863790" y="4355508"/>
            <a:ext cx="1010" cy="340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F068BBB6-310C-4B3B-831F-60F1F176BA1D}"/>
              </a:ext>
            </a:extLst>
          </p:cNvPr>
          <p:cNvCxnSpPr>
            <a:stCxn id="68" idx="3"/>
            <a:endCxn id="70" idx="2"/>
          </p:cNvCxnSpPr>
          <p:nvPr/>
        </p:nvCxnSpPr>
        <p:spPr>
          <a:xfrm flipV="1">
            <a:off x="7279045" y="3977017"/>
            <a:ext cx="490162" cy="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C5A8D414-28FA-4263-B618-7E4E81666D0B}"/>
              </a:ext>
            </a:extLst>
          </p:cNvPr>
          <p:cNvCxnSpPr>
            <a:cxnSpLocks/>
            <a:stCxn id="23" idx="2"/>
            <a:endCxn id="68" idx="0"/>
          </p:cNvCxnSpPr>
          <p:nvPr/>
        </p:nvCxnSpPr>
        <p:spPr>
          <a:xfrm>
            <a:off x="6859636" y="3243253"/>
            <a:ext cx="4154" cy="357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B6A8B93B-65B9-443E-9D41-A02EA6E98327}"/>
              </a:ext>
            </a:extLst>
          </p:cNvPr>
          <p:cNvCxnSpPr>
            <a:stCxn id="67" idx="2"/>
            <a:endCxn id="48" idx="6"/>
          </p:cNvCxnSpPr>
          <p:nvPr/>
        </p:nvCxnSpPr>
        <p:spPr>
          <a:xfrm rot="5400000">
            <a:off x="4312087" y="3958435"/>
            <a:ext cx="1389546" cy="37368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: angular 77">
            <a:extLst>
              <a:ext uri="{FF2B5EF4-FFF2-40B4-BE49-F238E27FC236}">
                <a16:creationId xmlns:a16="http://schemas.microsoft.com/office/drawing/2014/main" id="{185494B1-68E6-40B8-BAFF-86AA925A1B66}"/>
              </a:ext>
            </a:extLst>
          </p:cNvPr>
          <p:cNvCxnSpPr>
            <a:cxnSpLocks/>
            <a:stCxn id="71" idx="2"/>
            <a:endCxn id="48" idx="6"/>
          </p:cNvCxnSpPr>
          <p:nvPr/>
        </p:nvCxnSpPr>
        <p:spPr>
          <a:xfrm rot="5400000">
            <a:off x="4564464" y="2760150"/>
            <a:ext cx="2335455" cy="5187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Conector: angular 78">
            <a:extLst>
              <a:ext uri="{FF2B5EF4-FFF2-40B4-BE49-F238E27FC236}">
                <a16:creationId xmlns:a16="http://schemas.microsoft.com/office/drawing/2014/main" id="{6048C981-28B3-4360-9691-2402675B741F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 flipV="1">
            <a:off x="4432068" y="2854526"/>
            <a:ext cx="2012313" cy="597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CBD03953-E1AB-4CBD-B8B7-FCFF3741E3A0}"/>
              </a:ext>
            </a:extLst>
          </p:cNvPr>
          <p:cNvSpPr txBox="1"/>
          <p:nvPr/>
        </p:nvSpPr>
        <p:spPr>
          <a:xfrm>
            <a:off x="4380083" y="3087304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81" name="Diagrama de flujo: datos 80">
            <a:extLst>
              <a:ext uri="{FF2B5EF4-FFF2-40B4-BE49-F238E27FC236}">
                <a16:creationId xmlns:a16="http://schemas.microsoft.com/office/drawing/2014/main" id="{7A6C9C3F-00FF-49E0-A11E-E9257428A965}"/>
              </a:ext>
            </a:extLst>
          </p:cNvPr>
          <p:cNvSpPr/>
          <p:nvPr/>
        </p:nvSpPr>
        <p:spPr>
          <a:xfrm>
            <a:off x="8838313" y="4681136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13E5141-D14A-4E87-BB57-707D94ECCE1A}"/>
              </a:ext>
            </a:extLst>
          </p:cNvPr>
          <p:cNvSpPr txBox="1"/>
          <p:nvPr/>
        </p:nvSpPr>
        <p:spPr>
          <a:xfrm>
            <a:off x="9105093" y="4655699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 es el mayor, B es el menor y A el intermedio</a:t>
            </a:r>
          </a:p>
        </p:txBody>
      </p:sp>
      <p:sp>
        <p:nvSpPr>
          <p:cNvPr id="83" name="Diagrama de flujo: decisión 82">
            <a:extLst>
              <a:ext uri="{FF2B5EF4-FFF2-40B4-BE49-F238E27FC236}">
                <a16:creationId xmlns:a16="http://schemas.microsoft.com/office/drawing/2014/main" id="{99D4FF1C-4939-4537-B07D-7EE39A0D1A6D}"/>
              </a:ext>
            </a:extLst>
          </p:cNvPr>
          <p:cNvSpPr/>
          <p:nvPr/>
        </p:nvSpPr>
        <p:spPr>
          <a:xfrm>
            <a:off x="9105093" y="3549002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8C565AD3-DF83-449C-A846-6199BF2B1B19}"/>
              </a:ext>
            </a:extLst>
          </p:cNvPr>
          <p:cNvSpPr txBox="1"/>
          <p:nvPr/>
        </p:nvSpPr>
        <p:spPr>
          <a:xfrm>
            <a:off x="9105093" y="3746007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¿A es mayor o igual que B?</a:t>
            </a:r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1113330A-6F1B-4972-95F5-E1741BCDFD40}"/>
              </a:ext>
            </a:extLst>
          </p:cNvPr>
          <p:cNvCxnSpPr>
            <a:stCxn id="28" idx="2"/>
            <a:endCxn id="83" idx="0"/>
          </p:cNvCxnSpPr>
          <p:nvPr/>
        </p:nvCxnSpPr>
        <p:spPr>
          <a:xfrm>
            <a:off x="9520348" y="3234864"/>
            <a:ext cx="0" cy="31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grama de flujo: datos 85">
            <a:extLst>
              <a:ext uri="{FF2B5EF4-FFF2-40B4-BE49-F238E27FC236}">
                <a16:creationId xmlns:a16="http://schemas.microsoft.com/office/drawing/2014/main" id="{0DD4EADB-F0E3-43EA-BAAA-6DF2A3BD72F0}"/>
              </a:ext>
            </a:extLst>
          </p:cNvPr>
          <p:cNvSpPr/>
          <p:nvPr/>
        </p:nvSpPr>
        <p:spPr>
          <a:xfrm>
            <a:off x="10184199" y="3708289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24266E9-9AF8-47C9-9112-F72973ED9073}"/>
              </a:ext>
            </a:extLst>
          </p:cNvPr>
          <p:cNvSpPr txBox="1"/>
          <p:nvPr/>
        </p:nvSpPr>
        <p:spPr>
          <a:xfrm>
            <a:off x="10408649" y="3674393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C es el mayor, A es el menor y B el intermedio</a:t>
            </a:r>
          </a:p>
        </p:txBody>
      </p: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0E9E8D9E-A941-4143-AE73-550C47D31FD0}"/>
              </a:ext>
            </a:extLst>
          </p:cNvPr>
          <p:cNvCxnSpPr>
            <a:stCxn id="83" idx="2"/>
            <a:endCxn id="81" idx="1"/>
          </p:cNvCxnSpPr>
          <p:nvPr/>
        </p:nvCxnSpPr>
        <p:spPr>
          <a:xfrm>
            <a:off x="9520348" y="4304011"/>
            <a:ext cx="0" cy="377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BE9F94A1-723F-4902-8286-DC7B0B62D6B7}"/>
              </a:ext>
            </a:extLst>
          </p:cNvPr>
          <p:cNvCxnSpPr>
            <a:stCxn id="83" idx="3"/>
            <a:endCxn id="86" idx="2"/>
          </p:cNvCxnSpPr>
          <p:nvPr/>
        </p:nvCxnSpPr>
        <p:spPr>
          <a:xfrm flipV="1">
            <a:off x="9935603" y="3926403"/>
            <a:ext cx="385003" cy="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BF75BEB-B9CE-4A93-83E7-220EEB6C60E4}"/>
              </a:ext>
            </a:extLst>
          </p:cNvPr>
          <p:cNvSpPr txBox="1"/>
          <p:nvPr/>
        </p:nvSpPr>
        <p:spPr>
          <a:xfrm>
            <a:off x="9045213" y="4262923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2833B95-C81D-436F-8D90-E298D37D1E80}"/>
              </a:ext>
            </a:extLst>
          </p:cNvPr>
          <p:cNvSpPr txBox="1"/>
          <p:nvPr/>
        </p:nvSpPr>
        <p:spPr>
          <a:xfrm>
            <a:off x="9865344" y="3532631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99866568-D34B-482F-B656-96E438CB339D}"/>
              </a:ext>
            </a:extLst>
          </p:cNvPr>
          <p:cNvCxnSpPr>
            <a:stCxn id="28" idx="3"/>
            <a:endCxn id="48" idx="6"/>
          </p:cNvCxnSpPr>
          <p:nvPr/>
        </p:nvCxnSpPr>
        <p:spPr>
          <a:xfrm flipH="1">
            <a:off x="3138460" y="2857360"/>
            <a:ext cx="6797143" cy="3664248"/>
          </a:xfrm>
          <a:prstGeom prst="bentConnector3">
            <a:avLst>
              <a:gd name="adj1" fmla="val -255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C53B36B5-A697-4C32-8CF3-22D768748016}"/>
              </a:ext>
            </a:extLst>
          </p:cNvPr>
          <p:cNvCxnSpPr>
            <a:cxnSpLocks/>
            <a:stCxn id="87" idx="2"/>
            <a:endCxn id="48" idx="6"/>
          </p:cNvCxnSpPr>
          <p:nvPr/>
        </p:nvCxnSpPr>
        <p:spPr>
          <a:xfrm rot="5400000">
            <a:off x="5788407" y="1486111"/>
            <a:ext cx="2385550" cy="7685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DE2FF7CC-2F8A-4EC8-908D-97E12D876123}"/>
              </a:ext>
            </a:extLst>
          </p:cNvPr>
          <p:cNvCxnSpPr>
            <a:stCxn id="82" idx="2"/>
            <a:endCxn id="48" idx="6"/>
          </p:cNvCxnSpPr>
          <p:nvPr/>
        </p:nvCxnSpPr>
        <p:spPr>
          <a:xfrm rot="5400000">
            <a:off x="5627282" y="2628542"/>
            <a:ext cx="1404244" cy="63818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569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A6474CF2-D707-4D98-8519-40318848CA70}"/>
              </a:ext>
            </a:extLst>
          </p:cNvPr>
          <p:cNvSpPr/>
          <p:nvPr/>
        </p:nvSpPr>
        <p:spPr>
          <a:xfrm>
            <a:off x="1674463" y="159227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3C383B-5FDB-4870-BCF9-DABDD66F8188}"/>
              </a:ext>
            </a:extLst>
          </p:cNvPr>
          <p:cNvSpPr txBox="1"/>
          <p:nvPr/>
        </p:nvSpPr>
        <p:spPr>
          <a:xfrm>
            <a:off x="1744912" y="1926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Inicio</a:t>
            </a: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98DDA997-AE1A-46FC-90E5-7E4BAC170ACA}"/>
              </a:ext>
            </a:extLst>
          </p:cNvPr>
          <p:cNvSpPr/>
          <p:nvPr/>
        </p:nvSpPr>
        <p:spPr>
          <a:xfrm>
            <a:off x="1402862" y="77154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1029D4-DBBA-42DE-95D4-D00AA93C7CBB}"/>
              </a:ext>
            </a:extLst>
          </p:cNvPr>
          <p:cNvSpPr txBox="1"/>
          <p:nvPr/>
        </p:nvSpPr>
        <p:spPr>
          <a:xfrm>
            <a:off x="1674463" y="746268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Obtener la edad (E) y el sexo (S)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E8120BF-B928-490E-807C-9A4D07240B80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089718" y="595455"/>
            <a:ext cx="0" cy="15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0E459D8-89F8-4DAB-9B87-7E9E512FBDF5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>
            <a:off x="2089718" y="1207933"/>
            <a:ext cx="0" cy="262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Diagrama de flujo: decisión 56">
            <a:extLst>
              <a:ext uri="{FF2B5EF4-FFF2-40B4-BE49-F238E27FC236}">
                <a16:creationId xmlns:a16="http://schemas.microsoft.com/office/drawing/2014/main" id="{F82800D9-0289-4950-8176-DFF16A6CB00B}"/>
              </a:ext>
            </a:extLst>
          </p:cNvPr>
          <p:cNvSpPr/>
          <p:nvPr/>
        </p:nvSpPr>
        <p:spPr>
          <a:xfrm>
            <a:off x="1674463" y="1470463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C5188D3-6D7D-4F6C-9618-1ACF16A62E04}"/>
              </a:ext>
            </a:extLst>
          </p:cNvPr>
          <p:cNvSpPr txBox="1"/>
          <p:nvPr/>
        </p:nvSpPr>
        <p:spPr>
          <a:xfrm>
            <a:off x="1674463" y="1740245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¿E &gt; 18?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A9BFD5D6-AD1C-4D17-9CA1-C0035B76FCEF}"/>
              </a:ext>
            </a:extLst>
          </p:cNvPr>
          <p:cNvSpPr txBox="1"/>
          <p:nvPr/>
        </p:nvSpPr>
        <p:spPr>
          <a:xfrm>
            <a:off x="1517281" y="2145008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64" name="Diagrama de flujo: datos 63">
            <a:extLst>
              <a:ext uri="{FF2B5EF4-FFF2-40B4-BE49-F238E27FC236}">
                <a16:creationId xmlns:a16="http://schemas.microsoft.com/office/drawing/2014/main" id="{9E2DBA93-F3B1-4DCE-BF4A-E9A0703DD0EF}"/>
              </a:ext>
            </a:extLst>
          </p:cNvPr>
          <p:cNvSpPr/>
          <p:nvPr/>
        </p:nvSpPr>
        <p:spPr>
          <a:xfrm>
            <a:off x="1402862" y="2687206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2A74FFD-262D-4B8E-85E8-DF3FBD935279}"/>
              </a:ext>
            </a:extLst>
          </p:cNvPr>
          <p:cNvSpPr txBox="1"/>
          <p:nvPr/>
        </p:nvSpPr>
        <p:spPr>
          <a:xfrm>
            <a:off x="1674463" y="2687044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Usted no puede votar</a:t>
            </a:r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D5E72E32-2C1D-4829-BE4D-3DA4A4C1C350}"/>
              </a:ext>
            </a:extLst>
          </p:cNvPr>
          <p:cNvCxnSpPr>
            <a:stCxn id="57" idx="2"/>
            <a:endCxn id="66" idx="0"/>
          </p:cNvCxnSpPr>
          <p:nvPr/>
        </p:nvCxnSpPr>
        <p:spPr>
          <a:xfrm>
            <a:off x="2089718" y="2225472"/>
            <a:ext cx="0" cy="46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Diagrama de flujo: decisión 71">
            <a:extLst>
              <a:ext uri="{FF2B5EF4-FFF2-40B4-BE49-F238E27FC236}">
                <a16:creationId xmlns:a16="http://schemas.microsoft.com/office/drawing/2014/main" id="{395BEEF7-6808-4088-A361-67FCCDD58A19}"/>
              </a:ext>
            </a:extLst>
          </p:cNvPr>
          <p:cNvSpPr/>
          <p:nvPr/>
        </p:nvSpPr>
        <p:spPr>
          <a:xfrm>
            <a:off x="3050256" y="1465717"/>
            <a:ext cx="830510" cy="755009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1CCFADB-8DA9-4341-A2F7-135CF2F94DA4}"/>
              </a:ext>
            </a:extLst>
          </p:cNvPr>
          <p:cNvSpPr txBox="1"/>
          <p:nvPr/>
        </p:nvSpPr>
        <p:spPr>
          <a:xfrm>
            <a:off x="3050256" y="1735499"/>
            <a:ext cx="8305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¿S = hombre?</a:t>
            </a:r>
          </a:p>
        </p:txBody>
      </p:sp>
      <p:sp>
        <p:nvSpPr>
          <p:cNvPr id="76" name="Diagrama de flujo: datos 75">
            <a:extLst>
              <a:ext uri="{FF2B5EF4-FFF2-40B4-BE49-F238E27FC236}">
                <a16:creationId xmlns:a16="http://schemas.microsoft.com/office/drawing/2014/main" id="{57C95337-5E81-42D2-820B-B473CE99D3E6}"/>
              </a:ext>
            </a:extLst>
          </p:cNvPr>
          <p:cNvSpPr/>
          <p:nvPr/>
        </p:nvSpPr>
        <p:spPr>
          <a:xfrm>
            <a:off x="2781811" y="2687044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D4666D0D-C15A-483E-B8E1-BB2DABEB0456}"/>
              </a:ext>
            </a:extLst>
          </p:cNvPr>
          <p:cNvSpPr txBox="1"/>
          <p:nvPr/>
        </p:nvSpPr>
        <p:spPr>
          <a:xfrm>
            <a:off x="3053412" y="2686882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Usted puede votar</a:t>
            </a:r>
          </a:p>
        </p:txBody>
      </p:sp>
      <p:sp>
        <p:nvSpPr>
          <p:cNvPr id="80" name="Diagrama de flujo: datos 79">
            <a:extLst>
              <a:ext uri="{FF2B5EF4-FFF2-40B4-BE49-F238E27FC236}">
                <a16:creationId xmlns:a16="http://schemas.microsoft.com/office/drawing/2014/main" id="{C445E711-A180-4D51-A5B6-2650FD4C6E7E}"/>
              </a:ext>
            </a:extLst>
          </p:cNvPr>
          <p:cNvSpPr/>
          <p:nvPr/>
        </p:nvSpPr>
        <p:spPr>
          <a:xfrm>
            <a:off x="4182590" y="2687044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102DED9D-A0BD-439B-BDE0-E02A685AF884}"/>
              </a:ext>
            </a:extLst>
          </p:cNvPr>
          <p:cNvSpPr txBox="1"/>
          <p:nvPr/>
        </p:nvSpPr>
        <p:spPr>
          <a:xfrm>
            <a:off x="4454191" y="2686882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Usted puede votar pero en otra escuela</a:t>
            </a:r>
          </a:p>
        </p:txBody>
      </p: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0EB88584-D96A-4604-BF3E-B7C402DD65D5}"/>
              </a:ext>
            </a:extLst>
          </p:cNvPr>
          <p:cNvCxnSpPr>
            <a:stCxn id="59" idx="3"/>
            <a:endCxn id="74" idx="1"/>
          </p:cNvCxnSpPr>
          <p:nvPr/>
        </p:nvCxnSpPr>
        <p:spPr>
          <a:xfrm flipV="1">
            <a:off x="2504973" y="1843221"/>
            <a:ext cx="545283" cy="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4C4417B7-CCF9-43C1-82A6-E0ADB33FDE74}"/>
              </a:ext>
            </a:extLst>
          </p:cNvPr>
          <p:cNvCxnSpPr>
            <a:cxnSpLocks/>
            <a:stCxn id="74" idx="3"/>
            <a:endCxn id="82" idx="0"/>
          </p:cNvCxnSpPr>
          <p:nvPr/>
        </p:nvCxnSpPr>
        <p:spPr>
          <a:xfrm>
            <a:off x="3880766" y="1843221"/>
            <a:ext cx="988680" cy="8436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1759D414-CD8D-4E83-B899-0F5D1EF1A1CA}"/>
              </a:ext>
            </a:extLst>
          </p:cNvPr>
          <p:cNvCxnSpPr>
            <a:stCxn id="72" idx="2"/>
            <a:endCxn id="78" idx="0"/>
          </p:cNvCxnSpPr>
          <p:nvPr/>
        </p:nvCxnSpPr>
        <p:spPr>
          <a:xfrm>
            <a:off x="3465511" y="2220726"/>
            <a:ext cx="3156" cy="46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Elipse 89">
            <a:extLst>
              <a:ext uri="{FF2B5EF4-FFF2-40B4-BE49-F238E27FC236}">
                <a16:creationId xmlns:a16="http://schemas.microsoft.com/office/drawing/2014/main" id="{B1B9461C-9DCC-4FAE-B94D-8D647D74B8C8}"/>
              </a:ext>
            </a:extLst>
          </p:cNvPr>
          <p:cNvSpPr/>
          <p:nvPr/>
        </p:nvSpPr>
        <p:spPr>
          <a:xfrm>
            <a:off x="3050256" y="3280468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9F7FC587-17BE-4CDE-863A-28715EC3773E}"/>
              </a:ext>
            </a:extLst>
          </p:cNvPr>
          <p:cNvSpPr txBox="1"/>
          <p:nvPr/>
        </p:nvSpPr>
        <p:spPr>
          <a:xfrm>
            <a:off x="3232915" y="3315207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</a:t>
            </a:r>
          </a:p>
        </p:txBody>
      </p: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046C9488-7EA5-4B96-B7D0-8CD079E4B18B}"/>
              </a:ext>
            </a:extLst>
          </p:cNvPr>
          <p:cNvCxnSpPr>
            <a:stCxn id="76" idx="4"/>
            <a:endCxn id="90" idx="0"/>
          </p:cNvCxnSpPr>
          <p:nvPr/>
        </p:nvCxnSpPr>
        <p:spPr>
          <a:xfrm>
            <a:off x="3463846" y="3123272"/>
            <a:ext cx="1665" cy="157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C52406C9-5375-4CFA-B41D-289E71758692}"/>
              </a:ext>
            </a:extLst>
          </p:cNvPr>
          <p:cNvCxnSpPr>
            <a:stCxn id="64" idx="4"/>
            <a:endCxn id="90" idx="2"/>
          </p:cNvCxnSpPr>
          <p:nvPr/>
        </p:nvCxnSpPr>
        <p:spPr>
          <a:xfrm rot="16200000" flipH="1">
            <a:off x="2380002" y="2828328"/>
            <a:ext cx="375148" cy="965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19D93E83-EFEC-4880-9BA3-838871F973CB}"/>
              </a:ext>
            </a:extLst>
          </p:cNvPr>
          <p:cNvCxnSpPr>
            <a:cxnSpLocks/>
            <a:stCxn id="82" idx="2"/>
            <a:endCxn id="90" idx="6"/>
          </p:cNvCxnSpPr>
          <p:nvPr/>
        </p:nvCxnSpPr>
        <p:spPr>
          <a:xfrm rot="5400000">
            <a:off x="4200089" y="2829224"/>
            <a:ext cx="350035" cy="9886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85A26271-BA4E-4C62-8EF0-AEA2BBDAE15E}"/>
              </a:ext>
            </a:extLst>
          </p:cNvPr>
          <p:cNvSpPr txBox="1"/>
          <p:nvPr/>
        </p:nvSpPr>
        <p:spPr>
          <a:xfrm>
            <a:off x="2995726" y="2152222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No</a:t>
            </a:r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A24C324C-56AB-4DCC-A56D-E57F870AD293}"/>
              </a:ext>
            </a:extLst>
          </p:cNvPr>
          <p:cNvSpPr txBox="1"/>
          <p:nvPr/>
        </p:nvSpPr>
        <p:spPr>
          <a:xfrm>
            <a:off x="3835464" y="1465556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BDF436B2-655D-4763-A984-3DF1B419BE41}"/>
              </a:ext>
            </a:extLst>
          </p:cNvPr>
          <p:cNvSpPr txBox="1"/>
          <p:nvPr/>
        </p:nvSpPr>
        <p:spPr>
          <a:xfrm>
            <a:off x="2447786" y="1457743"/>
            <a:ext cx="45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280204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10C8599-FE85-4986-8A77-0828E24E3AB4}"/>
              </a:ext>
            </a:extLst>
          </p:cNvPr>
          <p:cNvSpPr/>
          <p:nvPr/>
        </p:nvSpPr>
        <p:spPr>
          <a:xfrm>
            <a:off x="1674463" y="159227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BB5EA2-81FC-49BB-9729-2F9B7AE29C6D}"/>
              </a:ext>
            </a:extLst>
          </p:cNvPr>
          <p:cNvSpPr txBox="1"/>
          <p:nvPr/>
        </p:nvSpPr>
        <p:spPr>
          <a:xfrm>
            <a:off x="1744912" y="192675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Inicio</a:t>
            </a:r>
          </a:p>
        </p:txBody>
      </p:sp>
      <p:sp>
        <p:nvSpPr>
          <p:cNvPr id="6" name="Diagrama de flujo: datos 5">
            <a:extLst>
              <a:ext uri="{FF2B5EF4-FFF2-40B4-BE49-F238E27FC236}">
                <a16:creationId xmlns:a16="http://schemas.microsoft.com/office/drawing/2014/main" id="{18DCC1C8-3D3F-4BFA-A9A0-6D61CF46D9F7}"/>
              </a:ext>
            </a:extLst>
          </p:cNvPr>
          <p:cNvSpPr/>
          <p:nvPr/>
        </p:nvSpPr>
        <p:spPr>
          <a:xfrm>
            <a:off x="1402862" y="771543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9169E5-88E4-4506-B061-2E037FA9B558}"/>
              </a:ext>
            </a:extLst>
          </p:cNvPr>
          <p:cNvSpPr txBox="1"/>
          <p:nvPr/>
        </p:nvSpPr>
        <p:spPr>
          <a:xfrm>
            <a:off x="1669642" y="820380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primer valor (A)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38CF6F0-8C63-47F8-92EC-8027C058A125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 flipH="1">
            <a:off x="2084897" y="595455"/>
            <a:ext cx="4821" cy="17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Diagrama de flujo: datos 59">
            <a:extLst>
              <a:ext uri="{FF2B5EF4-FFF2-40B4-BE49-F238E27FC236}">
                <a16:creationId xmlns:a16="http://schemas.microsoft.com/office/drawing/2014/main" id="{EA386CA0-7B92-4E1F-B6E2-5B40E1B0C2F5}"/>
              </a:ext>
            </a:extLst>
          </p:cNvPr>
          <p:cNvSpPr/>
          <p:nvPr/>
        </p:nvSpPr>
        <p:spPr>
          <a:xfrm>
            <a:off x="1401427" y="1534526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68771ADE-9D51-43D8-A665-9D4DE628F263}"/>
              </a:ext>
            </a:extLst>
          </p:cNvPr>
          <p:cNvSpPr txBox="1"/>
          <p:nvPr/>
        </p:nvSpPr>
        <p:spPr>
          <a:xfrm>
            <a:off x="1668207" y="1583363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Leer segundo valor (B)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93093324-D572-4BF1-9757-7013915B34FC}"/>
              </a:ext>
            </a:extLst>
          </p:cNvPr>
          <p:cNvSpPr/>
          <p:nvPr/>
        </p:nvSpPr>
        <p:spPr>
          <a:xfrm>
            <a:off x="1546574" y="2428726"/>
            <a:ext cx="1073776" cy="4615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3520AFA-4CC6-49AB-87D3-CA8463F38490}"/>
              </a:ext>
            </a:extLst>
          </p:cNvPr>
          <p:cNvSpPr txBox="1"/>
          <p:nvPr/>
        </p:nvSpPr>
        <p:spPr>
          <a:xfrm>
            <a:off x="1648552" y="2438117"/>
            <a:ext cx="830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Sumar A con B y almacenar en C</a:t>
            </a:r>
          </a:p>
        </p:txBody>
      </p:sp>
      <p:sp>
        <p:nvSpPr>
          <p:cNvPr id="67" name="Diagrama de flujo: datos 66">
            <a:extLst>
              <a:ext uri="{FF2B5EF4-FFF2-40B4-BE49-F238E27FC236}">
                <a16:creationId xmlns:a16="http://schemas.microsoft.com/office/drawing/2014/main" id="{358CC87F-A769-4938-8A02-5A048B6DCDD7}"/>
              </a:ext>
            </a:extLst>
          </p:cNvPr>
          <p:cNvSpPr/>
          <p:nvPr/>
        </p:nvSpPr>
        <p:spPr>
          <a:xfrm>
            <a:off x="1386084" y="3348270"/>
            <a:ext cx="1364070" cy="436228"/>
          </a:xfrm>
          <a:prstGeom prst="flowChartInputOutp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7EE55BBC-F86B-4BED-ADAF-39720AE621D3}"/>
              </a:ext>
            </a:extLst>
          </p:cNvPr>
          <p:cNvSpPr txBox="1"/>
          <p:nvPr/>
        </p:nvSpPr>
        <p:spPr>
          <a:xfrm>
            <a:off x="1652864" y="3397107"/>
            <a:ext cx="830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800" dirty="0"/>
              <a:t>Mostrar el valor de C</a:t>
            </a:r>
          </a:p>
        </p:txBody>
      </p:sp>
      <p:sp>
        <p:nvSpPr>
          <p:cNvPr id="70" name="Elipse 69">
            <a:extLst>
              <a:ext uri="{FF2B5EF4-FFF2-40B4-BE49-F238E27FC236}">
                <a16:creationId xmlns:a16="http://schemas.microsoft.com/office/drawing/2014/main" id="{78DD256D-B959-48B0-A3C9-236F3AEA3AF8}"/>
              </a:ext>
            </a:extLst>
          </p:cNvPr>
          <p:cNvSpPr/>
          <p:nvPr/>
        </p:nvSpPr>
        <p:spPr>
          <a:xfrm>
            <a:off x="1659818" y="4230126"/>
            <a:ext cx="830510" cy="4362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9670E892-88B8-490C-89CE-83682DF12888}"/>
              </a:ext>
            </a:extLst>
          </p:cNvPr>
          <p:cNvSpPr txBox="1"/>
          <p:nvPr/>
        </p:nvSpPr>
        <p:spPr>
          <a:xfrm>
            <a:off x="1842477" y="426486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Fin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4C612987-AD26-4C5A-925B-4F965648BE83}"/>
              </a:ext>
            </a:extLst>
          </p:cNvPr>
          <p:cNvCxnSpPr>
            <a:stCxn id="6" idx="4"/>
            <a:endCxn id="60" idx="1"/>
          </p:cNvCxnSpPr>
          <p:nvPr/>
        </p:nvCxnSpPr>
        <p:spPr>
          <a:xfrm flipH="1">
            <a:off x="2083462" y="1207771"/>
            <a:ext cx="1435" cy="32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8D22507E-87AC-4CC1-B261-F9A106210F06}"/>
              </a:ext>
            </a:extLst>
          </p:cNvPr>
          <p:cNvCxnSpPr>
            <a:stCxn id="60" idx="4"/>
            <a:endCxn id="63" idx="0"/>
          </p:cNvCxnSpPr>
          <p:nvPr/>
        </p:nvCxnSpPr>
        <p:spPr>
          <a:xfrm>
            <a:off x="2083462" y="1970754"/>
            <a:ext cx="0" cy="45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8509EC73-6BF8-4F30-B291-701C81555643}"/>
              </a:ext>
            </a:extLst>
          </p:cNvPr>
          <p:cNvCxnSpPr>
            <a:cxnSpLocks/>
            <a:stCxn id="65" idx="2"/>
            <a:endCxn id="67" idx="1"/>
          </p:cNvCxnSpPr>
          <p:nvPr/>
        </p:nvCxnSpPr>
        <p:spPr>
          <a:xfrm>
            <a:off x="2063807" y="2899782"/>
            <a:ext cx="4312" cy="448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75FEF224-6F7C-45AB-9593-370858276F7F}"/>
              </a:ext>
            </a:extLst>
          </p:cNvPr>
          <p:cNvCxnSpPr>
            <a:stCxn id="67" idx="4"/>
            <a:endCxn id="70" idx="0"/>
          </p:cNvCxnSpPr>
          <p:nvPr/>
        </p:nvCxnSpPr>
        <p:spPr>
          <a:xfrm>
            <a:off x="2068119" y="3784498"/>
            <a:ext cx="6954" cy="44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0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643</Words>
  <Application>Microsoft Office PowerPoint</Application>
  <PresentationFormat>Panorámica</PresentationFormat>
  <Paragraphs>149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Matías Cruz</dc:creator>
  <cp:lastModifiedBy>Matías Cruz</cp:lastModifiedBy>
  <cp:revision>15</cp:revision>
  <dcterms:created xsi:type="dcterms:W3CDTF">2020-10-19T15:58:16Z</dcterms:created>
  <dcterms:modified xsi:type="dcterms:W3CDTF">2020-10-19T20:22:39Z</dcterms:modified>
</cp:coreProperties>
</file>