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1b34221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1b34221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1b3df0e9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1b3df0e9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1b3df0e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1b3df0e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1b3df0e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1b3df0e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1b3df0e9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1b3df0e9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Predicción de la Satisfacción de la Demanda Energética con Energía Renovable</a:t>
            </a:r>
            <a:endParaRPr/>
          </a:p>
        </p:txBody>
      </p:sp>
      <p:sp>
        <p:nvSpPr>
          <p:cNvPr id="278" name="Google Shape;278;p13"/>
          <p:cNvSpPr txBox="1"/>
          <p:nvPr>
            <p:ph idx="1" type="subTitle"/>
          </p:nvPr>
        </p:nvSpPr>
        <p:spPr>
          <a:xfrm>
            <a:off x="770125" y="40137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Matias Palacios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86900" y="700875"/>
            <a:ext cx="41586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500"/>
              <a:t>Objetivo</a:t>
            </a:r>
            <a:endParaRPr sz="2500"/>
          </a:p>
        </p:txBody>
      </p:sp>
      <p:sp>
        <p:nvSpPr>
          <p:cNvPr id="284" name="Google Shape;284;p14"/>
          <p:cNvSpPr txBox="1"/>
          <p:nvPr>
            <p:ph idx="1" type="body"/>
          </p:nvPr>
        </p:nvSpPr>
        <p:spPr>
          <a:xfrm>
            <a:off x="163575" y="1858125"/>
            <a:ext cx="8520600" cy="19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Desarrollar un modelo de machine learning que pueda predecir si la demanda energética de una región específica puede ser satisfecha por las plantas de energía disponibles, considerando especialmente la contribución de la energía renovable en la generación de energía.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Hipotesis</a:t>
            </a:r>
            <a:endParaRPr/>
          </a:p>
        </p:txBody>
      </p:sp>
      <p:sp>
        <p:nvSpPr>
          <p:cNvPr id="290" name="Google Shape;290;p15"/>
          <p:cNvSpPr txBox="1"/>
          <p:nvPr>
            <p:ph idx="1" type="body"/>
          </p:nvPr>
        </p:nvSpPr>
        <p:spPr>
          <a:xfrm>
            <a:off x="644050" y="16669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Se plantea que existen variaciones significativas en la potencia instalada de las plantas generadoras de energía en función de las tecnologías utilizadas.Se pretende determinar si la </a:t>
            </a:r>
            <a:r>
              <a:rPr lang="es" sz="1800"/>
              <a:t>utilización de</a:t>
            </a:r>
            <a:r>
              <a:rPr lang="es" sz="1800"/>
              <a:t> energías renovables impactan en la potencia instalada de las plantas generadoras y evaluar la eficiencia de diferentes fuentes de energía, considerando las demandas específicas de cada provincia o región.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6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Datos utilizados</a:t>
            </a:r>
            <a:endParaRPr/>
          </a:p>
        </p:txBody>
      </p:sp>
      <p:sp>
        <p:nvSpPr>
          <p:cNvPr id="296" name="Google Shape;296;p16"/>
          <p:cNvSpPr txBox="1"/>
          <p:nvPr>
            <p:ph idx="1" type="body"/>
          </p:nvPr>
        </p:nvSpPr>
        <p:spPr>
          <a:xfrm>
            <a:off x="189900" y="1373400"/>
            <a:ext cx="8520600" cy="17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Se utilizaran 2 datasets:</a:t>
            </a:r>
            <a:endParaRPr sz="1800"/>
          </a:p>
          <a:p>
            <a:pPr indent="-342900" lvl="0" marL="457200" rtl="0" algn="l">
              <a:spcBef>
                <a:spcPts val="1200"/>
              </a:spcBef>
              <a:spcAft>
                <a:spcPts val="0"/>
              </a:spcAft>
              <a:buSzPts val="1800"/>
              <a:buChar char="●"/>
            </a:pPr>
            <a:r>
              <a:rPr lang="es" sz="1800"/>
              <a:t>L</a:t>
            </a:r>
            <a:r>
              <a:rPr lang="es" sz="1800"/>
              <a:t>a demanda energética entre 2017-2020 separado por región.</a:t>
            </a:r>
            <a:endParaRPr sz="1800"/>
          </a:p>
          <a:p>
            <a:pPr indent="-342900" lvl="0" marL="457200" rtl="0" algn="l">
              <a:spcBef>
                <a:spcPts val="0"/>
              </a:spcBef>
              <a:spcAft>
                <a:spcPts val="0"/>
              </a:spcAft>
              <a:buSzPts val="1800"/>
              <a:buChar char="●"/>
            </a:pPr>
            <a:r>
              <a:rPr lang="es" sz="1800"/>
              <a:t>La potencia producida por las plantas generadoras de energía con la tecnología utilizada para la producción de energía . </a:t>
            </a:r>
            <a:endParaRPr sz="1800"/>
          </a:p>
        </p:txBody>
      </p:sp>
      <p:sp>
        <p:nvSpPr>
          <p:cNvPr id="297" name="Google Shape;297;p16"/>
          <p:cNvSpPr txBox="1"/>
          <p:nvPr/>
        </p:nvSpPr>
        <p:spPr>
          <a:xfrm>
            <a:off x="403950" y="3554700"/>
            <a:ext cx="8092500" cy="9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rPr>
              <a:t>Se </a:t>
            </a:r>
            <a:r>
              <a:rPr lang="es" sz="1800">
                <a:solidFill>
                  <a:schemeClr val="dk2"/>
                </a:solidFill>
              </a:rPr>
              <a:t>analizará</a:t>
            </a:r>
            <a:r>
              <a:rPr lang="es" sz="1800">
                <a:solidFill>
                  <a:schemeClr val="dk2"/>
                </a:solidFill>
              </a:rPr>
              <a:t> los datos de producción de energía y demanda de energía para comprender las relaciones entre las diferentes variables, incluida la fuente de energía (renovable o no renovable).</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186900" y="687375"/>
            <a:ext cx="484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t>Entrenamiento del Modelo: </a:t>
            </a:r>
            <a:endParaRPr sz="2500"/>
          </a:p>
        </p:txBody>
      </p:sp>
      <p:sp>
        <p:nvSpPr>
          <p:cNvPr id="303" name="Google Shape;303;p17"/>
          <p:cNvSpPr txBox="1"/>
          <p:nvPr>
            <p:ph idx="1" type="body"/>
          </p:nvPr>
        </p:nvSpPr>
        <p:spPr>
          <a:xfrm>
            <a:off x="311700" y="1758375"/>
            <a:ext cx="8520600" cy="22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Se probaran diferentes algoritmos de machine learning como regresión logística, árboles de decisión, bosques aleatorios, etc. seleccionando el mejor modelo y entrenarlo con los datos.</a:t>
            </a:r>
            <a:endParaRPr sz="1800"/>
          </a:p>
          <a:p>
            <a:pPr indent="0" lvl="0" marL="0" rtl="0" algn="l">
              <a:spcBef>
                <a:spcPts val="1200"/>
              </a:spcBef>
              <a:spcAft>
                <a:spcPts val="1200"/>
              </a:spcAft>
              <a:buNone/>
            </a:pPr>
            <a:r>
              <a:rPr lang="es" sz="1800"/>
              <a:t>Finalmente se utilizara un algoritmo de clasificación para predecir si la demanda puede ser satisfecha, considerando la presencia de energía renovable como una característica importante.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692825"/>
            <a:ext cx="7030500" cy="7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500"/>
              <a:t>Aplicaciones</a:t>
            </a:r>
            <a:endParaRPr sz="2500"/>
          </a:p>
        </p:txBody>
      </p:sp>
      <p:sp>
        <p:nvSpPr>
          <p:cNvPr id="309" name="Google Shape;309;p18"/>
          <p:cNvSpPr txBox="1"/>
          <p:nvPr>
            <p:ph idx="1" type="body"/>
          </p:nvPr>
        </p:nvSpPr>
        <p:spPr>
          <a:xfrm>
            <a:off x="1303800" y="1597875"/>
            <a:ext cx="7030500" cy="20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900"/>
              <a:t>E</a:t>
            </a:r>
            <a:r>
              <a:rPr lang="es" sz="1900"/>
              <a:t>l modelo permitirá realizar predicciones en tiempo real y proporcionar información útil para la gestión energética, evaluando la conveniencia de las opciones energéticas frente a las demandas específicas de cada área y contribuyendo al desarrollo de soluciones más eficientes y sostenibles. </a:t>
            </a:r>
            <a:endParaRPr/>
          </a:p>
        </p:txBody>
      </p:sp>
      <p:sp>
        <p:nvSpPr>
          <p:cNvPr id="310" name="Google Shape;310;p18"/>
          <p:cNvSpPr txBox="1"/>
          <p:nvPr/>
        </p:nvSpPr>
        <p:spPr>
          <a:xfrm>
            <a:off x="2800650" y="3958600"/>
            <a:ext cx="3595200" cy="7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solidFill>
                  <a:schemeClr val="dk2"/>
                </a:solidFill>
                <a:latin typeface="Nunito"/>
                <a:ea typeface="Nunito"/>
                <a:cs typeface="Nunito"/>
                <a:sym typeface="Nunito"/>
              </a:rPr>
              <a:t>Muchas gracias</a:t>
            </a:r>
            <a:endParaRPr sz="24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