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97" r:id="rId4"/>
    <p:sldId id="300" r:id="rId5"/>
    <p:sldId id="301" r:id="rId6"/>
    <p:sldId id="302" r:id="rId7"/>
    <p:sldId id="306" r:id="rId8"/>
    <p:sldId id="303" r:id="rId9"/>
    <p:sldId id="307" r:id="rId10"/>
    <p:sldId id="304" r:id="rId11"/>
  </p:sldIdLst>
  <p:sldSz cx="9144000" cy="5143500" type="screen16x9"/>
  <p:notesSz cx="6858000" cy="9144000"/>
  <p:embeddedFontLst>
    <p:embeddedFont>
      <p:font typeface="Advent Pro SemiBold" panose="020B0604020202020204" charset="0"/>
      <p:regular r:id="rId13"/>
      <p:bold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764D8-E93D-462E-8A48-195F5975E913}" v="1119" dt="2021-01-04T18:56:27.396"/>
  </p1510:revLst>
</p1510:revInfo>
</file>

<file path=ppt/tableStyles.xml><?xml version="1.0" encoding="utf-8"?>
<a:tblStyleLst xmlns:a="http://schemas.openxmlformats.org/drawingml/2006/main" def="{49B0CABB-BBEC-4E19-8CBF-3C64A278F0D8}">
  <a:tblStyle styleId="{49B0CABB-BBEC-4E19-8CBF-3C64A278F0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>
        <p:guide pos="2880"/>
        <p:guide pos="29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e O'kington Hernández" userId="f5e38327-192f-4530-ae3b-d36c770741e5" providerId="ADAL" clId="{6E5764D8-E93D-462E-8A48-195F5975E913}"/>
    <pc:docChg chg="undo redo custSel addSld delSld modSld delMainMaster">
      <pc:chgData name="Danae O'kington Hernández" userId="f5e38327-192f-4530-ae3b-d36c770741e5" providerId="ADAL" clId="{6E5764D8-E93D-462E-8A48-195F5975E913}" dt="2021-01-04T19:45:02.813" v="2895" actId="12385"/>
      <pc:docMkLst>
        <pc:docMk/>
      </pc:docMkLst>
      <pc:sldChg chg="modSp mod">
        <pc:chgData name="Danae O'kington Hernández" userId="f5e38327-192f-4530-ae3b-d36c770741e5" providerId="ADAL" clId="{6E5764D8-E93D-462E-8A48-195F5975E913}" dt="2020-12-31T04:29:24.050" v="73" actId="20577"/>
        <pc:sldMkLst>
          <pc:docMk/>
          <pc:sldMk cId="0" sldId="256"/>
        </pc:sldMkLst>
        <pc:spChg chg="mod">
          <ac:chgData name="Danae O'kington Hernández" userId="f5e38327-192f-4530-ae3b-d36c770741e5" providerId="ADAL" clId="{6E5764D8-E93D-462E-8A48-195F5975E913}" dt="2020-12-31T04:29:24.050" v="73" actId="20577"/>
          <ac:spMkLst>
            <pc:docMk/>
            <pc:sldMk cId="0" sldId="256"/>
            <ac:spMk id="434" creationId="{00000000-0000-0000-0000-000000000000}"/>
          </ac:spMkLst>
        </pc:spChg>
      </pc:sldChg>
      <pc:sldChg chg="delSp modSp del mod">
        <pc:chgData name="Danae O'kington Hernández" userId="f5e38327-192f-4530-ae3b-d36c770741e5" providerId="ADAL" clId="{6E5764D8-E93D-462E-8A48-195F5975E913}" dt="2020-12-31T04:25:36.069" v="31" actId="47"/>
        <pc:sldMkLst>
          <pc:docMk/>
          <pc:sldMk cId="0" sldId="257"/>
        </pc:sldMkLst>
        <pc:spChg chg="del mod">
          <ac:chgData name="Danae O'kington Hernández" userId="f5e38327-192f-4530-ae3b-d36c770741e5" providerId="ADAL" clId="{6E5764D8-E93D-462E-8A48-195F5975E913}" dt="2020-12-31T04:24:58.997" v="26" actId="478"/>
          <ac:spMkLst>
            <pc:docMk/>
            <pc:sldMk cId="0" sldId="257"/>
            <ac:spMk id="465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0-12-31T04:24:50.653" v="24" actId="20577"/>
          <ac:spMkLst>
            <pc:docMk/>
            <pc:sldMk cId="0" sldId="257"/>
            <ac:spMk id="466" creationId="{00000000-0000-0000-0000-000000000000}"/>
          </ac:spMkLst>
        </pc:spChg>
      </pc:sldChg>
      <pc:sldChg chg="addSp delSp modSp mod modNotes">
        <pc:chgData name="Danae O'kington Hernández" userId="f5e38327-192f-4530-ae3b-d36c770741e5" providerId="ADAL" clId="{6E5764D8-E93D-462E-8A48-195F5975E913}" dt="2021-01-04T15:57:13.964" v="1951" actId="14100"/>
        <pc:sldMkLst>
          <pc:docMk/>
          <pc:sldMk cId="0" sldId="258"/>
        </pc:sldMkLst>
        <pc:spChg chg="add del mod">
          <ac:chgData name="Danae O'kington Hernández" userId="f5e38327-192f-4530-ae3b-d36c770741e5" providerId="ADAL" clId="{6E5764D8-E93D-462E-8A48-195F5975E913}" dt="2020-12-31T04:25:23.616" v="30"/>
          <ac:spMkLst>
            <pc:docMk/>
            <pc:sldMk cId="0" sldId="258"/>
            <ac:spMk id="3" creationId="{05B81E48-A4D5-4696-BB7A-4E66A9FC9091}"/>
          </ac:spMkLst>
        </pc:spChg>
        <pc:spChg chg="add del mod">
          <ac:chgData name="Danae O'kington Hernández" userId="f5e38327-192f-4530-ae3b-d36c770741e5" providerId="ADAL" clId="{6E5764D8-E93D-462E-8A48-195F5975E913}" dt="2020-12-31T04:25:17.252" v="28"/>
          <ac:spMkLst>
            <pc:docMk/>
            <pc:sldMk cId="0" sldId="258"/>
            <ac:spMk id="33" creationId="{BC15806C-C21F-4168-89EF-0DAF75C5DCEF}"/>
          </ac:spMkLst>
        </pc:spChg>
        <pc:spChg chg="add del">
          <ac:chgData name="Danae O'kington Hernández" userId="f5e38327-192f-4530-ae3b-d36c770741e5" providerId="ADAL" clId="{6E5764D8-E93D-462E-8A48-195F5975E913}" dt="2021-01-04T06:29:22.611" v="1920"/>
          <ac:spMkLst>
            <pc:docMk/>
            <pc:sldMk cId="0" sldId="258"/>
            <ac:spMk id="35" creationId="{27EE2E0D-74ED-428B-BAB3-281369628E79}"/>
          </ac:spMkLst>
        </pc:spChg>
        <pc:spChg chg="add mod">
          <ac:chgData name="Danae O'kington Hernández" userId="f5e38327-192f-4530-ae3b-d36c770741e5" providerId="ADAL" clId="{6E5764D8-E93D-462E-8A48-195F5975E913}" dt="2021-01-04T06:20:15.017" v="1685" actId="20577"/>
          <ac:spMkLst>
            <pc:docMk/>
            <pc:sldMk cId="0" sldId="258"/>
            <ac:spMk id="36" creationId="{87A6E1E0-99C1-4B19-A1EC-132C2C68B693}"/>
          </ac:spMkLst>
        </pc:spChg>
        <pc:spChg chg="add del mod">
          <ac:chgData name="Danae O'kington Hernández" userId="f5e38327-192f-4530-ae3b-d36c770741e5" providerId="ADAL" clId="{6E5764D8-E93D-462E-8A48-195F5975E913}" dt="2021-01-04T15:48:16.208" v="1928" actId="478"/>
          <ac:spMkLst>
            <pc:docMk/>
            <pc:sldMk cId="0" sldId="258"/>
            <ac:spMk id="40" creationId="{A0F7BEB0-97F8-452D-8C11-37F15F35E4B4}"/>
          </ac:spMkLst>
        </pc:spChg>
        <pc:spChg chg="add del mod">
          <ac:chgData name="Danae O'kington Hernández" userId="f5e38327-192f-4530-ae3b-d36c770741e5" providerId="ADAL" clId="{6E5764D8-E93D-462E-8A48-195F5975E913}" dt="2021-01-04T15:48:16.208" v="1928" actId="478"/>
          <ac:spMkLst>
            <pc:docMk/>
            <pc:sldMk cId="0" sldId="258"/>
            <ac:spMk id="42" creationId="{FAD96E30-E946-4E55-BD54-C0F86C471985}"/>
          </ac:spMkLst>
        </pc:spChg>
        <pc:spChg chg="add del mod">
          <ac:chgData name="Danae O'kington Hernández" userId="f5e38327-192f-4530-ae3b-d36c770741e5" providerId="ADAL" clId="{6E5764D8-E93D-462E-8A48-195F5975E913}" dt="2021-01-04T15:48:22.761" v="1931" actId="478"/>
          <ac:spMkLst>
            <pc:docMk/>
            <pc:sldMk cId="0" sldId="258"/>
            <ac:spMk id="44" creationId="{07B81654-883F-44DB-83DA-B20FE5B68D62}"/>
          </ac:spMkLst>
        </pc:spChg>
        <pc:spChg chg="add del">
          <ac:chgData name="Danae O'kington Hernández" userId="f5e38327-192f-4530-ae3b-d36c770741e5" providerId="ADAL" clId="{6E5764D8-E93D-462E-8A48-195F5975E913}" dt="2021-01-04T15:49:02.734" v="1933"/>
          <ac:spMkLst>
            <pc:docMk/>
            <pc:sldMk cId="0" sldId="258"/>
            <ac:spMk id="45" creationId="{6BEB7656-9D12-44AC-A89C-08FEA2AA962A}"/>
          </ac:spMkLst>
        </pc:spChg>
        <pc:spChg chg="del mod">
          <ac:chgData name="Danae O'kington Hernández" userId="f5e38327-192f-4530-ae3b-d36c770741e5" providerId="ADAL" clId="{6E5764D8-E93D-462E-8A48-195F5975E913}" dt="2021-01-04T15:48:19.499" v="1930" actId="478"/>
          <ac:spMkLst>
            <pc:docMk/>
            <pc:sldMk cId="0" sldId="258"/>
            <ac:spMk id="471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15:48:13.460" v="1927" actId="478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7:08.907" v="1950" actId="14100"/>
          <ac:spMkLst>
            <pc:docMk/>
            <pc:sldMk cId="0" sldId="258"/>
            <ac:spMk id="473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6:45.881" v="1947" actId="1076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6:45.881" v="1947" actId="1076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6:45.881" v="1947" actId="1076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7:13.964" v="1951" actId="14100"/>
          <ac:spMkLst>
            <pc:docMk/>
            <pc:sldMk cId="0" sldId="258"/>
            <ac:spMk id="477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7:08.907" v="1950" actId="14100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Danae O'kington Hernández" userId="f5e38327-192f-4530-ae3b-d36c770741e5" providerId="ADAL" clId="{6E5764D8-E93D-462E-8A48-195F5975E913}" dt="2020-12-31T04:25:20.300" v="29" actId="478"/>
          <ac:spMkLst>
            <pc:docMk/>
            <pc:sldMk cId="0" sldId="258"/>
            <ac:spMk id="479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15:48:13.460" v="1927" actId="478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6:45.881" v="1947" actId="1076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7:08.907" v="1950" actId="14100"/>
          <ac:spMkLst>
            <pc:docMk/>
            <pc:sldMk cId="0" sldId="258"/>
            <ac:spMk id="482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15:48:13.460" v="1927" actId="478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4T15:56:45.881" v="1947" actId="1076"/>
          <ac:spMkLst>
            <pc:docMk/>
            <pc:sldMk cId="0" sldId="258"/>
            <ac:spMk id="487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15:48:13.460" v="1927" actId="478"/>
          <ac:spMkLst>
            <pc:docMk/>
            <pc:sldMk cId="0" sldId="258"/>
            <ac:spMk id="488" creationId="{00000000-0000-0000-0000-000000000000}"/>
          </ac:spMkLst>
        </pc:spChg>
        <pc:spChg chg="del">
          <ac:chgData name="Danae O'kington Hernández" userId="f5e38327-192f-4530-ae3b-d36c770741e5" providerId="ADAL" clId="{6E5764D8-E93D-462E-8A48-195F5975E913}" dt="2021-01-04T06:24:22.919" v="1898" actId="478"/>
          <ac:spMkLst>
            <pc:docMk/>
            <pc:sldMk cId="0" sldId="258"/>
            <ac:spMk id="489" creationId="{00000000-0000-0000-0000-000000000000}"/>
          </ac:spMkLst>
        </pc:spChg>
        <pc:spChg chg="del">
          <ac:chgData name="Danae O'kington Hernández" userId="f5e38327-192f-4530-ae3b-d36c770741e5" providerId="ADAL" clId="{6E5764D8-E93D-462E-8A48-195F5975E913}" dt="2021-01-04T06:25:06.254" v="1902" actId="478"/>
          <ac:spMkLst>
            <pc:docMk/>
            <pc:sldMk cId="0" sldId="258"/>
            <ac:spMk id="491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06:25:20.799" v="1904" actId="478"/>
          <ac:spMkLst>
            <pc:docMk/>
            <pc:sldMk cId="0" sldId="258"/>
            <ac:spMk id="492" creationId="{00000000-0000-0000-0000-000000000000}"/>
          </ac:spMkLst>
        </pc:spChg>
        <pc:spChg chg="del mod topLvl">
          <ac:chgData name="Danae O'kington Hernández" userId="f5e38327-192f-4530-ae3b-d36c770741e5" providerId="ADAL" clId="{6E5764D8-E93D-462E-8A48-195F5975E913}" dt="2021-01-04T06:25:49.458" v="1910" actId="478"/>
          <ac:spMkLst>
            <pc:docMk/>
            <pc:sldMk cId="0" sldId="258"/>
            <ac:spMk id="493" creationId="{00000000-0000-0000-0000-000000000000}"/>
          </ac:spMkLst>
        </pc:spChg>
        <pc:spChg chg="del mod">
          <ac:chgData name="Danae O'kington Hernández" userId="f5e38327-192f-4530-ae3b-d36c770741e5" providerId="ADAL" clId="{6E5764D8-E93D-462E-8A48-195F5975E913}" dt="2021-01-04T06:24:35.374" v="1900" actId="478"/>
          <ac:spMkLst>
            <pc:docMk/>
            <pc:sldMk cId="0" sldId="258"/>
            <ac:spMk id="494" creationId="{00000000-0000-0000-0000-000000000000}"/>
          </ac:spMkLst>
        </pc:spChg>
        <pc:spChg chg="del">
          <ac:chgData name="Danae O'kington Hernández" userId="f5e38327-192f-4530-ae3b-d36c770741e5" providerId="ADAL" clId="{6E5764D8-E93D-462E-8A48-195F5975E913}" dt="2021-01-04T06:24:45.407" v="1901" actId="478"/>
          <ac:spMkLst>
            <pc:docMk/>
            <pc:sldMk cId="0" sldId="258"/>
            <ac:spMk id="495" creationId="{00000000-0000-0000-0000-000000000000}"/>
          </ac:spMkLst>
        </pc:spChg>
        <pc:spChg chg="del mod topLvl">
          <ac:chgData name="Danae O'kington Hernández" userId="f5e38327-192f-4530-ae3b-d36c770741e5" providerId="ADAL" clId="{6E5764D8-E93D-462E-8A48-195F5975E913}" dt="2021-01-04T06:25:36.274" v="1908" actId="478"/>
          <ac:spMkLst>
            <pc:docMk/>
            <pc:sldMk cId="0" sldId="258"/>
            <ac:spMk id="496" creationId="{00000000-0000-0000-0000-000000000000}"/>
          </ac:spMkLst>
        </pc:spChg>
        <pc:grpChg chg="del">
          <ac:chgData name="Danae O'kington Hernández" userId="f5e38327-192f-4530-ae3b-d36c770741e5" providerId="ADAL" clId="{6E5764D8-E93D-462E-8A48-195F5975E913}" dt="2021-01-04T06:25:36.274" v="1908" actId="478"/>
          <ac:grpSpMkLst>
            <pc:docMk/>
            <pc:sldMk cId="0" sldId="258"/>
            <ac:grpSpMk id="490" creationId="{00000000-0000-0000-0000-000000000000}"/>
          </ac:grpSpMkLst>
        </pc:grpChg>
        <pc:grpChg chg="del mod">
          <ac:chgData name="Danae O'kington Hernández" userId="f5e38327-192f-4530-ae3b-d36c770741e5" providerId="ADAL" clId="{6E5764D8-E93D-462E-8A48-195F5975E913}" dt="2021-01-04T15:48:13.460" v="1927" actId="478"/>
          <ac:grpSpMkLst>
            <pc:docMk/>
            <pc:sldMk cId="0" sldId="258"/>
            <ac:grpSpMk id="497" creationId="{00000000-0000-0000-0000-000000000000}"/>
          </ac:grpSpMkLst>
        </pc:grpChg>
        <pc:picChg chg="add del mod">
          <ac:chgData name="Danae O'kington Hernández" userId="f5e38327-192f-4530-ae3b-d36c770741e5" providerId="ADAL" clId="{6E5764D8-E93D-462E-8A48-195F5975E913}" dt="2021-01-04T06:29:31.417" v="1924" actId="478"/>
          <ac:picMkLst>
            <pc:docMk/>
            <pc:sldMk cId="0" sldId="258"/>
            <ac:picMk id="37" creationId="{28393020-7437-4C4A-982B-D1F7665C8C4F}"/>
          </ac:picMkLst>
        </pc:picChg>
        <pc:picChg chg="add del">
          <ac:chgData name="Danae O'kington Hernández" userId="f5e38327-192f-4530-ae3b-d36c770741e5" providerId="ADAL" clId="{6E5764D8-E93D-462E-8A48-195F5975E913}" dt="2021-01-04T06:29:41.746" v="1926"/>
          <ac:picMkLst>
            <pc:docMk/>
            <pc:sldMk cId="0" sldId="258"/>
            <ac:picMk id="38" creationId="{6B8EB8C9-2D9F-45A4-A7B4-6C84DB6C8908}"/>
          </ac:picMkLst>
        </pc:picChg>
        <pc:picChg chg="add del mod">
          <ac:chgData name="Danae O'kington Hernández" userId="f5e38327-192f-4530-ae3b-d36c770741e5" providerId="ADAL" clId="{6E5764D8-E93D-462E-8A48-195F5975E913}" dt="2021-01-04T15:49:17.485" v="1936" actId="478"/>
          <ac:picMkLst>
            <pc:docMk/>
            <pc:sldMk cId="0" sldId="258"/>
            <ac:picMk id="46" creationId="{B441EAFD-1C50-4943-833E-25CA89B884C2}"/>
          </ac:picMkLst>
        </pc:picChg>
        <pc:picChg chg="add del">
          <ac:chgData name="Danae O'kington Hernández" userId="f5e38327-192f-4530-ae3b-d36c770741e5" providerId="ADAL" clId="{6E5764D8-E93D-462E-8A48-195F5975E913}" dt="2021-01-04T15:49:30.133" v="1938" actId="478"/>
          <ac:picMkLst>
            <pc:docMk/>
            <pc:sldMk cId="0" sldId="258"/>
            <ac:picMk id="47" creationId="{ABA52C9B-26EA-4397-BA5C-BE9128A057A3}"/>
          </ac:picMkLst>
        </pc:picChg>
        <pc:picChg chg="add mod">
          <ac:chgData name="Danae O'kington Hernández" userId="f5e38327-192f-4530-ae3b-d36c770741e5" providerId="ADAL" clId="{6E5764D8-E93D-462E-8A48-195F5975E913}" dt="2021-01-04T15:56:45.881" v="1947" actId="1076"/>
          <ac:picMkLst>
            <pc:docMk/>
            <pc:sldMk cId="0" sldId="258"/>
            <ac:picMk id="4098" creationId="{FD976C1B-2257-475C-9585-8409100F93D6}"/>
          </ac:picMkLst>
        </pc:picChg>
        <pc:picChg chg="add del">
          <ac:chgData name="Danae O'kington Hernández" userId="f5e38327-192f-4530-ae3b-d36c770741e5" providerId="ADAL" clId="{6E5764D8-E93D-462E-8A48-195F5975E913}" dt="2021-01-04T15:49:42.745" v="1940" actId="478"/>
          <ac:picMkLst>
            <pc:docMk/>
            <pc:sldMk cId="0" sldId="258"/>
            <ac:picMk id="4104" creationId="{A838C8B6-2886-4FCE-97C1-91D141C7598C}"/>
          </ac:picMkLst>
        </pc:picChg>
        <pc:picChg chg="add mod">
          <ac:chgData name="Danae O'kington Hernández" userId="f5e38327-192f-4530-ae3b-d36c770741e5" providerId="ADAL" clId="{6E5764D8-E93D-462E-8A48-195F5975E913}" dt="2021-01-04T15:57:08.907" v="1950" actId="14100"/>
          <ac:picMkLst>
            <pc:docMk/>
            <pc:sldMk cId="0" sldId="258"/>
            <ac:picMk id="4106" creationId="{1C01AF00-5975-47AC-AA56-5E3131944002}"/>
          </ac:picMkLst>
        </pc:picChg>
        <pc:cxnChg chg="mod">
          <ac:chgData name="Danae O'kington Hernández" userId="f5e38327-192f-4530-ae3b-d36c770741e5" providerId="ADAL" clId="{6E5764D8-E93D-462E-8A48-195F5975E913}" dt="2021-01-04T15:56:45.881" v="1947" actId="1076"/>
          <ac:cxnSpMkLst>
            <pc:docMk/>
            <pc:sldMk cId="0" sldId="258"/>
            <ac:cxnSpMk id="484" creationId="{00000000-0000-0000-0000-000000000000}"/>
          </ac:cxnSpMkLst>
        </pc:cxnChg>
        <pc:cxnChg chg="mod">
          <ac:chgData name="Danae O'kington Hernández" userId="f5e38327-192f-4530-ae3b-d36c770741e5" providerId="ADAL" clId="{6E5764D8-E93D-462E-8A48-195F5975E913}" dt="2021-01-04T15:57:08.907" v="1950" actId="14100"/>
          <ac:cxnSpMkLst>
            <pc:docMk/>
            <pc:sldMk cId="0" sldId="258"/>
            <ac:cxnSpMk id="485" creationId="{00000000-0000-0000-0000-000000000000}"/>
          </ac:cxnSpMkLst>
        </pc:cxnChg>
        <pc:cxnChg chg="del mod">
          <ac:chgData name="Danae O'kington Hernández" userId="f5e38327-192f-4530-ae3b-d36c770741e5" providerId="ADAL" clId="{6E5764D8-E93D-462E-8A48-195F5975E913}" dt="2021-01-04T15:48:13.460" v="1927" actId="478"/>
          <ac:cxnSpMkLst>
            <pc:docMk/>
            <pc:sldMk cId="0" sldId="258"/>
            <ac:cxnSpMk id="486" creationId="{00000000-0000-0000-0000-000000000000}"/>
          </ac:cxnSpMkLst>
        </pc:cxnChg>
      </pc:sldChg>
      <pc:sldChg chg="addSp delSp del mod">
        <pc:chgData name="Danae O'kington Hernández" userId="f5e38327-192f-4530-ae3b-d36c770741e5" providerId="ADAL" clId="{6E5764D8-E93D-462E-8A48-195F5975E913}" dt="2021-01-04T18:16:13.852" v="2543" actId="47"/>
        <pc:sldMkLst>
          <pc:docMk/>
          <pc:sldMk cId="0" sldId="259"/>
        </pc:sldMkLst>
        <pc:grpChg chg="add del">
          <ac:chgData name="Danae O'kington Hernández" userId="f5e38327-192f-4530-ae3b-d36c770741e5" providerId="ADAL" clId="{6E5764D8-E93D-462E-8A48-195F5975E913}" dt="2021-01-01T22:16:43.499" v="428" actId="478"/>
          <ac:grpSpMkLst>
            <pc:docMk/>
            <pc:sldMk cId="0" sldId="259"/>
            <ac:grpSpMk id="534" creationId="{00000000-0000-0000-0000-000000000000}"/>
          </ac:grpSpMkLst>
        </pc:grpChg>
      </pc:sldChg>
      <pc:sldChg chg="modSp del mod">
        <pc:chgData name="Danae O'kington Hernández" userId="f5e38327-192f-4530-ae3b-d36c770741e5" providerId="ADAL" clId="{6E5764D8-E93D-462E-8A48-195F5975E913}" dt="2021-01-04T18:16:14.287" v="2544" actId="47"/>
        <pc:sldMkLst>
          <pc:docMk/>
          <pc:sldMk cId="0" sldId="260"/>
        </pc:sldMkLst>
        <pc:spChg chg="mod">
          <ac:chgData name="Danae O'kington Hernández" userId="f5e38327-192f-4530-ae3b-d36c770741e5" providerId="ADAL" clId="{6E5764D8-E93D-462E-8A48-195F5975E913}" dt="2021-01-01T18:34:11.647" v="363" actId="1076"/>
          <ac:spMkLst>
            <pc:docMk/>
            <pc:sldMk cId="0" sldId="260"/>
            <ac:spMk id="573" creationId="{00000000-0000-0000-0000-000000000000}"/>
          </ac:spMkLst>
        </pc:spChg>
        <pc:grpChg chg="mod">
          <ac:chgData name="Danae O'kington Hernández" userId="f5e38327-192f-4530-ae3b-d36c770741e5" providerId="ADAL" clId="{6E5764D8-E93D-462E-8A48-195F5975E913}" dt="2021-01-01T18:36:59.051" v="364" actId="1076"/>
          <ac:grpSpMkLst>
            <pc:docMk/>
            <pc:sldMk cId="0" sldId="260"/>
            <ac:grpSpMk id="576" creationId="{00000000-0000-0000-0000-000000000000}"/>
          </ac:grpSpMkLst>
        </pc:grpChg>
      </pc:sldChg>
      <pc:sldChg chg="del">
        <pc:chgData name="Danae O'kington Hernández" userId="f5e38327-192f-4530-ae3b-d36c770741e5" providerId="ADAL" clId="{6E5764D8-E93D-462E-8A48-195F5975E913}" dt="2021-01-04T18:16:14.751" v="2545" actId="47"/>
        <pc:sldMkLst>
          <pc:docMk/>
          <pc:sldMk cId="0" sldId="261"/>
        </pc:sldMkLst>
      </pc:sldChg>
      <pc:sldChg chg="del">
        <pc:chgData name="Danae O'kington Hernández" userId="f5e38327-192f-4530-ae3b-d36c770741e5" providerId="ADAL" clId="{6E5764D8-E93D-462E-8A48-195F5975E913}" dt="2021-01-04T18:16:15.005" v="2546" actId="47"/>
        <pc:sldMkLst>
          <pc:docMk/>
          <pc:sldMk cId="0" sldId="262"/>
        </pc:sldMkLst>
      </pc:sldChg>
      <pc:sldChg chg="del">
        <pc:chgData name="Danae O'kington Hernández" userId="f5e38327-192f-4530-ae3b-d36c770741e5" providerId="ADAL" clId="{6E5764D8-E93D-462E-8A48-195F5975E913}" dt="2021-01-04T18:16:15.285" v="2547" actId="47"/>
        <pc:sldMkLst>
          <pc:docMk/>
          <pc:sldMk cId="0" sldId="263"/>
        </pc:sldMkLst>
      </pc:sldChg>
      <pc:sldChg chg="del">
        <pc:chgData name="Danae O'kington Hernández" userId="f5e38327-192f-4530-ae3b-d36c770741e5" providerId="ADAL" clId="{6E5764D8-E93D-462E-8A48-195F5975E913}" dt="2021-01-04T18:16:15.675" v="2548" actId="47"/>
        <pc:sldMkLst>
          <pc:docMk/>
          <pc:sldMk cId="0" sldId="264"/>
        </pc:sldMkLst>
      </pc:sldChg>
      <pc:sldChg chg="del">
        <pc:chgData name="Danae O'kington Hernández" userId="f5e38327-192f-4530-ae3b-d36c770741e5" providerId="ADAL" clId="{6E5764D8-E93D-462E-8A48-195F5975E913}" dt="2021-01-04T18:16:16.034" v="2549" actId="47"/>
        <pc:sldMkLst>
          <pc:docMk/>
          <pc:sldMk cId="0" sldId="265"/>
        </pc:sldMkLst>
      </pc:sldChg>
      <pc:sldChg chg="del">
        <pc:chgData name="Danae O'kington Hernández" userId="f5e38327-192f-4530-ae3b-d36c770741e5" providerId="ADAL" clId="{6E5764D8-E93D-462E-8A48-195F5975E913}" dt="2021-01-04T18:16:18.419" v="2550" actId="47"/>
        <pc:sldMkLst>
          <pc:docMk/>
          <pc:sldMk cId="0" sldId="266"/>
        </pc:sldMkLst>
      </pc:sldChg>
      <pc:sldChg chg="del">
        <pc:chgData name="Danae O'kington Hernández" userId="f5e38327-192f-4530-ae3b-d36c770741e5" providerId="ADAL" clId="{6E5764D8-E93D-462E-8A48-195F5975E913}" dt="2021-01-04T18:16:19.204" v="2551" actId="47"/>
        <pc:sldMkLst>
          <pc:docMk/>
          <pc:sldMk cId="0" sldId="267"/>
        </pc:sldMkLst>
      </pc:sldChg>
      <pc:sldChg chg="del">
        <pc:chgData name="Danae O'kington Hernández" userId="f5e38327-192f-4530-ae3b-d36c770741e5" providerId="ADAL" clId="{6E5764D8-E93D-462E-8A48-195F5975E913}" dt="2021-01-04T18:16:19.732" v="2552" actId="47"/>
        <pc:sldMkLst>
          <pc:docMk/>
          <pc:sldMk cId="0" sldId="268"/>
        </pc:sldMkLst>
      </pc:sldChg>
      <pc:sldChg chg="del">
        <pc:chgData name="Danae O'kington Hernández" userId="f5e38327-192f-4530-ae3b-d36c770741e5" providerId="ADAL" clId="{6E5764D8-E93D-462E-8A48-195F5975E913}" dt="2021-01-04T18:16:20.266" v="2553" actId="47"/>
        <pc:sldMkLst>
          <pc:docMk/>
          <pc:sldMk cId="0" sldId="269"/>
        </pc:sldMkLst>
      </pc:sldChg>
      <pc:sldChg chg="del">
        <pc:chgData name="Danae O'kington Hernández" userId="f5e38327-192f-4530-ae3b-d36c770741e5" providerId="ADAL" clId="{6E5764D8-E93D-462E-8A48-195F5975E913}" dt="2021-01-04T18:16:21.019" v="2554" actId="47"/>
        <pc:sldMkLst>
          <pc:docMk/>
          <pc:sldMk cId="0" sldId="270"/>
        </pc:sldMkLst>
      </pc:sldChg>
      <pc:sldChg chg="del">
        <pc:chgData name="Danae O'kington Hernández" userId="f5e38327-192f-4530-ae3b-d36c770741e5" providerId="ADAL" clId="{6E5764D8-E93D-462E-8A48-195F5975E913}" dt="2021-01-04T18:16:21.671" v="2555" actId="47"/>
        <pc:sldMkLst>
          <pc:docMk/>
          <pc:sldMk cId="0" sldId="271"/>
        </pc:sldMkLst>
      </pc:sldChg>
      <pc:sldChg chg="del">
        <pc:chgData name="Danae O'kington Hernández" userId="f5e38327-192f-4530-ae3b-d36c770741e5" providerId="ADAL" clId="{6E5764D8-E93D-462E-8A48-195F5975E913}" dt="2021-01-04T18:16:22.301" v="2556" actId="47"/>
        <pc:sldMkLst>
          <pc:docMk/>
          <pc:sldMk cId="0" sldId="272"/>
        </pc:sldMkLst>
      </pc:sldChg>
      <pc:sldChg chg="del">
        <pc:chgData name="Danae O'kington Hernández" userId="f5e38327-192f-4530-ae3b-d36c770741e5" providerId="ADAL" clId="{6E5764D8-E93D-462E-8A48-195F5975E913}" dt="2021-01-04T18:16:22.981" v="2557" actId="47"/>
        <pc:sldMkLst>
          <pc:docMk/>
          <pc:sldMk cId="0" sldId="273"/>
        </pc:sldMkLst>
      </pc:sldChg>
      <pc:sldChg chg="del">
        <pc:chgData name="Danae O'kington Hernández" userId="f5e38327-192f-4530-ae3b-d36c770741e5" providerId="ADAL" clId="{6E5764D8-E93D-462E-8A48-195F5975E913}" dt="2021-01-04T18:16:23.644" v="2558" actId="47"/>
        <pc:sldMkLst>
          <pc:docMk/>
          <pc:sldMk cId="0" sldId="274"/>
        </pc:sldMkLst>
      </pc:sldChg>
      <pc:sldChg chg="del">
        <pc:chgData name="Danae O'kington Hernández" userId="f5e38327-192f-4530-ae3b-d36c770741e5" providerId="ADAL" clId="{6E5764D8-E93D-462E-8A48-195F5975E913}" dt="2021-01-04T18:16:24.443" v="2559" actId="47"/>
        <pc:sldMkLst>
          <pc:docMk/>
          <pc:sldMk cId="0" sldId="275"/>
        </pc:sldMkLst>
      </pc:sldChg>
      <pc:sldChg chg="del">
        <pc:chgData name="Danae O'kington Hernández" userId="f5e38327-192f-4530-ae3b-d36c770741e5" providerId="ADAL" clId="{6E5764D8-E93D-462E-8A48-195F5975E913}" dt="2021-01-04T18:16:25.575" v="2560" actId="47"/>
        <pc:sldMkLst>
          <pc:docMk/>
          <pc:sldMk cId="0" sldId="276"/>
        </pc:sldMkLst>
      </pc:sldChg>
      <pc:sldChg chg="del">
        <pc:chgData name="Danae O'kington Hernández" userId="f5e38327-192f-4530-ae3b-d36c770741e5" providerId="ADAL" clId="{6E5764D8-E93D-462E-8A48-195F5975E913}" dt="2021-01-04T18:16:26.995" v="2561" actId="47"/>
        <pc:sldMkLst>
          <pc:docMk/>
          <pc:sldMk cId="0" sldId="277"/>
        </pc:sldMkLst>
      </pc:sldChg>
      <pc:sldChg chg="del">
        <pc:chgData name="Danae O'kington Hernández" userId="f5e38327-192f-4530-ae3b-d36c770741e5" providerId="ADAL" clId="{6E5764D8-E93D-462E-8A48-195F5975E913}" dt="2021-01-04T18:16:27.680" v="2562" actId="47"/>
        <pc:sldMkLst>
          <pc:docMk/>
          <pc:sldMk cId="0" sldId="278"/>
        </pc:sldMkLst>
      </pc:sldChg>
      <pc:sldChg chg="del">
        <pc:chgData name="Danae O'kington Hernández" userId="f5e38327-192f-4530-ae3b-d36c770741e5" providerId="ADAL" clId="{6E5764D8-E93D-462E-8A48-195F5975E913}" dt="2021-01-04T18:16:28.737" v="2563" actId="47"/>
        <pc:sldMkLst>
          <pc:docMk/>
          <pc:sldMk cId="0" sldId="279"/>
        </pc:sldMkLst>
      </pc:sldChg>
      <pc:sldChg chg="del">
        <pc:chgData name="Danae O'kington Hernández" userId="f5e38327-192f-4530-ae3b-d36c770741e5" providerId="ADAL" clId="{6E5764D8-E93D-462E-8A48-195F5975E913}" dt="2021-01-04T18:16:29.490" v="2564" actId="47"/>
        <pc:sldMkLst>
          <pc:docMk/>
          <pc:sldMk cId="0" sldId="280"/>
        </pc:sldMkLst>
      </pc:sldChg>
      <pc:sldChg chg="del">
        <pc:chgData name="Danae O'kington Hernández" userId="f5e38327-192f-4530-ae3b-d36c770741e5" providerId="ADAL" clId="{6E5764D8-E93D-462E-8A48-195F5975E913}" dt="2021-01-04T18:16:30.787" v="2565" actId="47"/>
        <pc:sldMkLst>
          <pc:docMk/>
          <pc:sldMk cId="0" sldId="281"/>
        </pc:sldMkLst>
      </pc:sldChg>
      <pc:sldChg chg="del">
        <pc:chgData name="Danae O'kington Hernández" userId="f5e38327-192f-4530-ae3b-d36c770741e5" providerId="ADAL" clId="{6E5764D8-E93D-462E-8A48-195F5975E913}" dt="2021-01-04T18:16:31.721" v="2566" actId="47"/>
        <pc:sldMkLst>
          <pc:docMk/>
          <pc:sldMk cId="0" sldId="282"/>
        </pc:sldMkLst>
      </pc:sldChg>
      <pc:sldChg chg="del">
        <pc:chgData name="Danae O'kington Hernández" userId="f5e38327-192f-4530-ae3b-d36c770741e5" providerId="ADAL" clId="{6E5764D8-E93D-462E-8A48-195F5975E913}" dt="2021-01-04T18:16:33.792" v="2567" actId="47"/>
        <pc:sldMkLst>
          <pc:docMk/>
          <pc:sldMk cId="0" sldId="283"/>
        </pc:sldMkLst>
      </pc:sldChg>
      <pc:sldChg chg="del">
        <pc:chgData name="Danae O'kington Hernández" userId="f5e38327-192f-4530-ae3b-d36c770741e5" providerId="ADAL" clId="{6E5764D8-E93D-462E-8A48-195F5975E913}" dt="2021-01-04T18:16:34.740" v="2568" actId="47"/>
        <pc:sldMkLst>
          <pc:docMk/>
          <pc:sldMk cId="0" sldId="284"/>
        </pc:sldMkLst>
      </pc:sldChg>
      <pc:sldChg chg="del">
        <pc:chgData name="Danae O'kington Hernández" userId="f5e38327-192f-4530-ae3b-d36c770741e5" providerId="ADAL" clId="{6E5764D8-E93D-462E-8A48-195F5975E913}" dt="2021-01-04T18:16:36.228" v="2569" actId="47"/>
        <pc:sldMkLst>
          <pc:docMk/>
          <pc:sldMk cId="0" sldId="285"/>
        </pc:sldMkLst>
      </pc:sldChg>
      <pc:sldChg chg="del">
        <pc:chgData name="Danae O'kington Hernández" userId="f5e38327-192f-4530-ae3b-d36c770741e5" providerId="ADAL" clId="{6E5764D8-E93D-462E-8A48-195F5975E913}" dt="2021-01-04T18:16:37.036" v="2570" actId="47"/>
        <pc:sldMkLst>
          <pc:docMk/>
          <pc:sldMk cId="0" sldId="286"/>
        </pc:sldMkLst>
      </pc:sldChg>
      <pc:sldChg chg="del">
        <pc:chgData name="Danae O'kington Hernández" userId="f5e38327-192f-4530-ae3b-d36c770741e5" providerId="ADAL" clId="{6E5764D8-E93D-462E-8A48-195F5975E913}" dt="2021-01-04T18:16:37.940" v="2571" actId="47"/>
        <pc:sldMkLst>
          <pc:docMk/>
          <pc:sldMk cId="0" sldId="287"/>
        </pc:sldMkLst>
      </pc:sldChg>
      <pc:sldChg chg="modSp del mod">
        <pc:chgData name="Danae O'kington Hernández" userId="f5e38327-192f-4530-ae3b-d36c770741e5" providerId="ADAL" clId="{6E5764D8-E93D-462E-8A48-195F5975E913}" dt="2021-01-04T18:16:38.582" v="2572" actId="47"/>
        <pc:sldMkLst>
          <pc:docMk/>
          <pc:sldMk cId="0" sldId="288"/>
        </pc:sldMkLst>
        <pc:grpChg chg="mod">
          <ac:chgData name="Danae O'kington Hernández" userId="f5e38327-192f-4530-ae3b-d36c770741e5" providerId="ADAL" clId="{6E5764D8-E93D-462E-8A48-195F5975E913}" dt="2020-12-31T04:52:11.829" v="181" actId="1076"/>
          <ac:grpSpMkLst>
            <pc:docMk/>
            <pc:sldMk cId="0" sldId="288"/>
            <ac:grpSpMk id="9627" creationId="{00000000-0000-0000-0000-000000000000}"/>
          </ac:grpSpMkLst>
        </pc:grpChg>
      </pc:sldChg>
      <pc:sldChg chg="del">
        <pc:chgData name="Danae O'kington Hernández" userId="f5e38327-192f-4530-ae3b-d36c770741e5" providerId="ADAL" clId="{6E5764D8-E93D-462E-8A48-195F5975E913}" dt="2021-01-04T18:16:39.296" v="2573" actId="47"/>
        <pc:sldMkLst>
          <pc:docMk/>
          <pc:sldMk cId="0" sldId="289"/>
        </pc:sldMkLst>
      </pc:sldChg>
      <pc:sldChg chg="modSp del mod">
        <pc:chgData name="Danae O'kington Hernández" userId="f5e38327-192f-4530-ae3b-d36c770741e5" providerId="ADAL" clId="{6E5764D8-E93D-462E-8A48-195F5975E913}" dt="2021-01-04T18:16:40.185" v="2574" actId="47"/>
        <pc:sldMkLst>
          <pc:docMk/>
          <pc:sldMk cId="0" sldId="290"/>
        </pc:sldMkLst>
        <pc:spChg chg="mod">
          <ac:chgData name="Danae O'kington Hernández" userId="f5e38327-192f-4530-ae3b-d36c770741e5" providerId="ADAL" clId="{6E5764D8-E93D-462E-8A48-195F5975E913}" dt="2020-12-31T04:57:19.791" v="214" actId="14100"/>
          <ac:spMkLst>
            <pc:docMk/>
            <pc:sldMk cId="0" sldId="290"/>
            <ac:spMk id="10477" creationId="{00000000-0000-0000-0000-000000000000}"/>
          </ac:spMkLst>
        </pc:spChg>
      </pc:sldChg>
      <pc:sldChg chg="del">
        <pc:chgData name="Danae O'kington Hernández" userId="f5e38327-192f-4530-ae3b-d36c770741e5" providerId="ADAL" clId="{6E5764D8-E93D-462E-8A48-195F5975E913}" dt="2021-01-04T18:16:41.435" v="2575" actId="47"/>
        <pc:sldMkLst>
          <pc:docMk/>
          <pc:sldMk cId="0" sldId="291"/>
        </pc:sldMkLst>
      </pc:sldChg>
      <pc:sldChg chg="del">
        <pc:chgData name="Danae O'kington Hernández" userId="f5e38327-192f-4530-ae3b-d36c770741e5" providerId="ADAL" clId="{6E5764D8-E93D-462E-8A48-195F5975E913}" dt="2021-01-04T18:16:42.066" v="2576" actId="47"/>
        <pc:sldMkLst>
          <pc:docMk/>
          <pc:sldMk cId="0" sldId="292"/>
        </pc:sldMkLst>
      </pc:sldChg>
      <pc:sldChg chg="del">
        <pc:chgData name="Danae O'kington Hernández" userId="f5e38327-192f-4530-ae3b-d36c770741e5" providerId="ADAL" clId="{6E5764D8-E93D-462E-8A48-195F5975E913}" dt="2021-01-04T18:16:42.765" v="2577" actId="47"/>
        <pc:sldMkLst>
          <pc:docMk/>
          <pc:sldMk cId="0" sldId="293"/>
        </pc:sldMkLst>
      </pc:sldChg>
      <pc:sldChg chg="del">
        <pc:chgData name="Danae O'kington Hernández" userId="f5e38327-192f-4530-ae3b-d36c770741e5" providerId="ADAL" clId="{6E5764D8-E93D-462E-8A48-195F5975E913}" dt="2021-01-04T18:16:43.540" v="2578" actId="47"/>
        <pc:sldMkLst>
          <pc:docMk/>
          <pc:sldMk cId="0" sldId="294"/>
        </pc:sldMkLst>
      </pc:sldChg>
      <pc:sldChg chg="del">
        <pc:chgData name="Danae O'kington Hernández" userId="f5e38327-192f-4530-ae3b-d36c770741e5" providerId="ADAL" clId="{6E5764D8-E93D-462E-8A48-195F5975E913}" dt="2021-01-04T18:16:44.180" v="2579" actId="47"/>
        <pc:sldMkLst>
          <pc:docMk/>
          <pc:sldMk cId="0" sldId="295"/>
        </pc:sldMkLst>
      </pc:sldChg>
      <pc:sldChg chg="del">
        <pc:chgData name="Danae O'kington Hernández" userId="f5e38327-192f-4530-ae3b-d36c770741e5" providerId="ADAL" clId="{6E5764D8-E93D-462E-8A48-195F5975E913}" dt="2021-01-04T18:16:46.259" v="2580" actId="47"/>
        <pc:sldMkLst>
          <pc:docMk/>
          <pc:sldMk cId="0" sldId="296"/>
        </pc:sldMkLst>
      </pc:sldChg>
      <pc:sldChg chg="addSp delSp modSp new mod">
        <pc:chgData name="Danae O'kington Hernández" userId="f5e38327-192f-4530-ae3b-d36c770741e5" providerId="ADAL" clId="{6E5764D8-E93D-462E-8A48-195F5975E913}" dt="2021-01-02T21:41:12.484" v="1172" actId="20577"/>
        <pc:sldMkLst>
          <pc:docMk/>
          <pc:sldMk cId="1153079967" sldId="297"/>
        </pc:sldMkLst>
        <pc:spChg chg="del">
          <ac:chgData name="Danae O'kington Hernández" userId="f5e38327-192f-4530-ae3b-d36c770741e5" providerId="ADAL" clId="{6E5764D8-E93D-462E-8A48-195F5975E913}" dt="2020-12-31T04:31:15.603" v="109" actId="478"/>
          <ac:spMkLst>
            <pc:docMk/>
            <pc:sldMk cId="1153079967" sldId="297"/>
            <ac:spMk id="2" creationId="{8A625564-4665-448F-903A-7FA8D22A3922}"/>
          </ac:spMkLst>
        </pc:spChg>
        <pc:spChg chg="del mod">
          <ac:chgData name="Danae O'kington Hernández" userId="f5e38327-192f-4530-ae3b-d36c770741e5" providerId="ADAL" clId="{6E5764D8-E93D-462E-8A48-195F5975E913}" dt="2020-12-31T04:28:17.847" v="58" actId="478"/>
          <ac:spMkLst>
            <pc:docMk/>
            <pc:sldMk cId="1153079967" sldId="297"/>
            <ac:spMk id="3" creationId="{FE83897D-955B-4593-9431-E53579F787F5}"/>
          </ac:spMkLst>
        </pc:spChg>
        <pc:spChg chg="mod">
          <ac:chgData name="Danae O'kington Hernández" userId="f5e38327-192f-4530-ae3b-d36c770741e5" providerId="ADAL" clId="{6E5764D8-E93D-462E-8A48-195F5975E913}" dt="2021-01-02T21:41:12.484" v="1172" actId="20577"/>
          <ac:spMkLst>
            <pc:docMk/>
            <pc:sldMk cId="1153079967" sldId="297"/>
            <ac:spMk id="4" creationId="{923CF629-327F-44E8-B901-36441873D0F1}"/>
          </ac:spMkLst>
        </pc:spChg>
        <pc:spChg chg="mod">
          <ac:chgData name="Danae O'kington Hernández" userId="f5e38327-192f-4530-ae3b-d36c770741e5" providerId="ADAL" clId="{6E5764D8-E93D-462E-8A48-195F5975E913}" dt="2020-12-31T04:38:19.387" v="135" actId="1076"/>
          <ac:spMkLst>
            <pc:docMk/>
            <pc:sldMk cId="1153079967" sldId="297"/>
            <ac:spMk id="5" creationId="{0D89C358-DB42-42CF-9893-0E650FF93C4B}"/>
          </ac:spMkLst>
        </pc:spChg>
        <pc:spChg chg="del">
          <ac:chgData name="Danae O'kington Hernández" userId="f5e38327-192f-4530-ae3b-d36c770741e5" providerId="ADAL" clId="{6E5764D8-E93D-462E-8A48-195F5975E913}" dt="2020-12-31T04:31:04.732" v="106" actId="478"/>
          <ac:spMkLst>
            <pc:docMk/>
            <pc:sldMk cId="1153079967" sldId="297"/>
            <ac:spMk id="6" creationId="{DA17131B-28A3-44EB-8D09-050669E51B57}"/>
          </ac:spMkLst>
        </pc:spChg>
        <pc:spChg chg="del mod">
          <ac:chgData name="Danae O'kington Hernández" userId="f5e38327-192f-4530-ae3b-d36c770741e5" providerId="ADAL" clId="{6E5764D8-E93D-462E-8A48-195F5975E913}" dt="2020-12-31T04:31:57.380" v="117" actId="478"/>
          <ac:spMkLst>
            <pc:docMk/>
            <pc:sldMk cId="1153079967" sldId="297"/>
            <ac:spMk id="7" creationId="{8D5E06DC-7E08-4C57-93D7-078B19FA04E8}"/>
          </ac:spMkLst>
        </pc:spChg>
        <pc:spChg chg="mod">
          <ac:chgData name="Danae O'kington Hernández" userId="f5e38327-192f-4530-ae3b-d36c770741e5" providerId="ADAL" clId="{6E5764D8-E93D-462E-8A48-195F5975E913}" dt="2020-12-31T04:38:19.387" v="135" actId="1076"/>
          <ac:spMkLst>
            <pc:docMk/>
            <pc:sldMk cId="1153079967" sldId="297"/>
            <ac:spMk id="8" creationId="{44695207-58E3-4BFC-9A8C-FCDDE068844A}"/>
          </ac:spMkLst>
        </pc:spChg>
        <pc:spChg chg="mod">
          <ac:chgData name="Danae O'kington Hernández" userId="f5e38327-192f-4530-ae3b-d36c770741e5" providerId="ADAL" clId="{6E5764D8-E93D-462E-8A48-195F5975E913}" dt="2020-12-31T04:27:55.789" v="52" actId="20577"/>
          <ac:spMkLst>
            <pc:docMk/>
            <pc:sldMk cId="1153079967" sldId="297"/>
            <ac:spMk id="9" creationId="{B4E2EEE4-FC03-4EC6-BFEA-BC3D171FC3EE}"/>
          </ac:spMkLst>
        </pc:spChg>
        <pc:spChg chg="del">
          <ac:chgData name="Danae O'kington Hernández" userId="f5e38327-192f-4530-ae3b-d36c770741e5" providerId="ADAL" clId="{6E5764D8-E93D-462E-8A48-195F5975E913}" dt="2020-12-31T04:31:12.131" v="108" actId="478"/>
          <ac:spMkLst>
            <pc:docMk/>
            <pc:sldMk cId="1153079967" sldId="297"/>
            <ac:spMk id="10" creationId="{26EFE163-8387-4690-95E5-857E9BD16192}"/>
          </ac:spMkLst>
        </pc:spChg>
        <pc:spChg chg="del">
          <ac:chgData name="Danae O'kington Hernández" userId="f5e38327-192f-4530-ae3b-d36c770741e5" providerId="ADAL" clId="{6E5764D8-E93D-462E-8A48-195F5975E913}" dt="2020-12-31T04:31:01.150" v="105" actId="478"/>
          <ac:spMkLst>
            <pc:docMk/>
            <pc:sldMk cId="1153079967" sldId="297"/>
            <ac:spMk id="11" creationId="{9707FB4C-B889-4343-AF34-B269EDD67BC5}"/>
          </ac:spMkLst>
        </pc:spChg>
        <pc:spChg chg="del">
          <ac:chgData name="Danae O'kington Hernández" userId="f5e38327-192f-4530-ae3b-d36c770741e5" providerId="ADAL" clId="{6E5764D8-E93D-462E-8A48-195F5975E913}" dt="2020-12-31T04:31:08.117" v="107" actId="478"/>
          <ac:spMkLst>
            <pc:docMk/>
            <pc:sldMk cId="1153079967" sldId="297"/>
            <ac:spMk id="12" creationId="{2D6BF5BB-90C5-4958-B4D1-EEBF45636560}"/>
          </ac:spMkLst>
        </pc:spChg>
        <pc:spChg chg="add mod">
          <ac:chgData name="Danae O'kington Hernández" userId="f5e38327-192f-4530-ae3b-d36c770741e5" providerId="ADAL" clId="{6E5764D8-E93D-462E-8A48-195F5975E913}" dt="2020-12-31T04:38:41.358" v="138" actId="948"/>
          <ac:spMkLst>
            <pc:docMk/>
            <pc:sldMk cId="1153079967" sldId="297"/>
            <ac:spMk id="13" creationId="{F6EE233A-7B50-4EE7-B2E1-181BF1A799CB}"/>
          </ac:spMkLst>
        </pc:spChg>
      </pc:sldChg>
      <pc:sldChg chg="addSp delSp modSp new mod">
        <pc:chgData name="Danae O'kington Hernández" userId="f5e38327-192f-4530-ae3b-d36c770741e5" providerId="ADAL" clId="{6E5764D8-E93D-462E-8A48-195F5975E913}" dt="2021-01-01T23:11:11.492" v="657" actId="478"/>
        <pc:sldMkLst>
          <pc:docMk/>
          <pc:sldMk cId="3957484145" sldId="298"/>
        </pc:sldMkLst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2" creationId="{6EB5B3D1-4170-427F-BDB8-8D84337BE627}"/>
          </ac:spMkLst>
        </pc:spChg>
        <pc:spChg chg="add del mod">
          <ac:chgData name="Danae O'kington Hernández" userId="f5e38327-192f-4530-ae3b-d36c770741e5" providerId="ADAL" clId="{6E5764D8-E93D-462E-8A48-195F5975E913}" dt="2021-01-01T22:14:27.093" v="420"/>
          <ac:spMkLst>
            <pc:docMk/>
            <pc:sldMk cId="3957484145" sldId="298"/>
            <ac:spMk id="2" creationId="{F3EC1CA9-BF44-4066-9467-156096E598AE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3" creationId="{59A74561-14C3-43AC-A71D-E347CE6C35E6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4" creationId="{4B5CBC3D-609B-409F-98B4-FFE4932EE876}"/>
          </ac:spMkLst>
        </pc:spChg>
        <pc:spChg chg="add del mod">
          <ac:chgData name="Danae O'kington Hernández" userId="f5e38327-192f-4530-ae3b-d36c770741e5" providerId="ADAL" clId="{6E5764D8-E93D-462E-8A48-195F5975E913}" dt="2021-01-01T23:07:58.226" v="654" actId="478"/>
          <ac:spMkLst>
            <pc:docMk/>
            <pc:sldMk cId="3957484145" sldId="298"/>
            <ac:spMk id="4" creationId="{DFF90C2F-F47D-4EFD-BEA3-0BA9FF1BD968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5" creationId="{44FF27CB-276D-4E2F-8E35-B6FFE253E418}"/>
          </ac:spMkLst>
        </pc:spChg>
        <pc:spChg chg="add del mod">
          <ac:chgData name="Danae O'kington Hernández" userId="f5e38327-192f-4530-ae3b-d36c770741e5" providerId="ADAL" clId="{6E5764D8-E93D-462E-8A48-195F5975E913}" dt="2021-01-01T23:11:11.492" v="657" actId="478"/>
          <ac:spMkLst>
            <pc:docMk/>
            <pc:sldMk cId="3957484145" sldId="298"/>
            <ac:spMk id="5" creationId="{F7D1B788-99DE-45D2-AAAE-699D0541B721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6" creationId="{021FCC48-B1AE-43CE-851F-2F5147EB3271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7" creationId="{5A332642-66A4-45EC-85F0-6725A0830F2D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8" creationId="{F2029F64-0243-413E-9E5D-2211025D25E9}"/>
          </ac:spMkLst>
        </pc:spChg>
        <pc:spChg chg="mod">
          <ac:chgData name="Danae O'kington Hernández" userId="f5e38327-192f-4530-ae3b-d36c770741e5" providerId="ADAL" clId="{6E5764D8-E93D-462E-8A48-195F5975E913}" dt="2021-01-01T18:33:07.955" v="360" actId="1076"/>
          <ac:spMkLst>
            <pc:docMk/>
            <pc:sldMk cId="3957484145" sldId="298"/>
            <ac:spMk id="9" creationId="{ABFBF1F0-0D84-47A4-9F57-939FBD5BA451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10" creationId="{B3A67F10-5379-4B26-A58C-C79A6C08D79E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11" creationId="{A1BBB0F3-22FD-4205-B0AC-0426CC67B15D}"/>
          </ac:spMkLst>
        </pc:spChg>
        <pc:spChg chg="del">
          <ac:chgData name="Danae O'kington Hernández" userId="f5e38327-192f-4530-ae3b-d36c770741e5" providerId="ADAL" clId="{6E5764D8-E93D-462E-8A48-195F5975E913}" dt="2020-12-31T04:50:01.243" v="157" actId="478"/>
          <ac:spMkLst>
            <pc:docMk/>
            <pc:sldMk cId="3957484145" sldId="298"/>
            <ac:spMk id="12" creationId="{E1A03DA4-FBF2-4424-A468-67D2B92731AD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13" creationId="{65C990FB-FB4A-4C98-89DE-14B8D03849E2}"/>
          </ac:spMkLst>
        </pc:spChg>
        <pc:spChg chg="mod">
          <ac:chgData name="Danae O'kington Hernández" userId="f5e38327-192f-4530-ae3b-d36c770741e5" providerId="ADAL" clId="{6E5764D8-E93D-462E-8A48-195F5975E913}" dt="2020-12-31T04:53:32.519" v="193" actId="1076"/>
          <ac:spMkLst>
            <pc:docMk/>
            <pc:sldMk cId="3957484145" sldId="298"/>
            <ac:spMk id="20" creationId="{4601F4C3-87C3-43C5-B3E6-43EB3ECD2B60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1" creationId="{21A8FFB0-8D16-4F6F-B1E5-B0029368DFCF}"/>
          </ac:spMkLst>
        </pc:spChg>
        <pc:spChg chg="mod">
          <ac:chgData name="Danae O'kington Hernández" userId="f5e38327-192f-4530-ae3b-d36c770741e5" providerId="ADAL" clId="{6E5764D8-E93D-462E-8A48-195F5975E913}" dt="2020-12-31T04:53:33.376" v="194" actId="1076"/>
          <ac:spMkLst>
            <pc:docMk/>
            <pc:sldMk cId="3957484145" sldId="298"/>
            <ac:spMk id="22" creationId="{55FD873F-D866-470A-872B-0200C4C3B599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3" creationId="{EB6CD29C-B5E1-4E6E-9CC3-863DE169DF82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4" creationId="{00F72F9A-6B99-4FCE-936E-854E5AFA0BB1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5" creationId="{C54F2FBF-065D-426E-ABEC-4D6FDAA7934E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6" creationId="{56729F2C-87E1-4CA7-B6F5-4BC094F4458D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27" creationId="{834DED74-57F3-4849-BE48-66B35D482D36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7" creationId="{D7888A1B-958D-43B4-A626-D11EEFE74E76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28" creationId="{4471461C-702C-433A-AC75-19A8701C3FC0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8" creationId="{DC0A94D4-EAD2-479E-9337-50BEF32506C6}"/>
          </ac:spMkLst>
        </pc:spChg>
        <pc:spChg chg="mod">
          <ac:chgData name="Danae O'kington Hernández" userId="f5e38327-192f-4530-ae3b-d36c770741e5" providerId="ADAL" clId="{6E5764D8-E93D-462E-8A48-195F5975E913}" dt="2020-12-31T04:52:23.851" v="182"/>
          <ac:spMkLst>
            <pc:docMk/>
            <pc:sldMk cId="3957484145" sldId="298"/>
            <ac:spMk id="29" creationId="{1DA4EC6B-A8E5-40F2-9A60-E1CB7F1DDE60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29" creationId="{60B67D38-89A8-46A9-A689-79B3ABD352BF}"/>
          </ac:spMkLst>
        </pc:spChg>
        <pc:spChg chg="add 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30" creationId="{2B44A9EB-6BD4-4296-8578-D031BD3719C9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1" creationId="{9E49C3F5-2F73-4E7F-A565-35FD8A2A0E61}"/>
          </ac:spMkLst>
        </pc:spChg>
        <pc:spChg chg="add 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31" creationId="{D59F968E-3BE3-4F04-B63F-DA7B7821BA74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2" creationId="{06853FA5-CF80-40EE-A65B-3FD952E80145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32" creationId="{0753B254-F048-4C44-8CE4-3C860D776AB2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3" creationId="{1831E95F-5691-42AD-990C-8DC7A6D8934C}"/>
          </ac:spMkLst>
        </pc:spChg>
        <pc:spChg chg="add 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33" creationId="{E16631D8-DA32-4DF9-B546-5384AA544574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4" creationId="{76F4560B-CCEB-441D-A451-5005EE73A8EA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34" creationId="{9AA390EA-CF6A-4901-A89C-E6799C707812}"/>
          </ac:spMkLst>
        </pc:spChg>
        <pc:spChg chg="add 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35" creationId="{656F416B-8059-4499-B316-8868018E3237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5" creationId="{AA5D649F-851D-4396-9503-FFEB1CDFC6D7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36" creationId="{52B04BA5-C786-42CA-BDD3-981E19021D5A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6" creationId="{A5586AE1-8733-428D-BC6F-492DD10AE0C3}"/>
          </ac:spMkLst>
        </pc:spChg>
        <pc:spChg chg="add 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37" creationId="{C75AEEAC-DDAC-4F69-B12F-EF40BA9F8BEE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8" creationId="{18BD3BC4-F63E-4A9D-9E20-19B757DB5DFD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38" creationId="{5C2FE4AA-50A8-48C6-8056-DE514EDAC9F5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39" creationId="{0B88FFD8-C65A-4305-A03A-3028250E1F67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39" creationId="{AC7D57D9-6FBB-48FB-83CD-D5E930756C49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40" creationId="{D438C599-F573-4ABE-9B15-AF34207FD65E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0" creationId="{DEF75108-99AE-416B-86F7-BDDF0ACF7BC4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41" creationId="{48BD4B99-C51B-4A6C-86F4-D890FDF397AB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1" creationId="{688CEC73-B59A-4463-B434-59051CC9B188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2" creationId="{6FCF1B10-4568-4127-AFBF-9A7E11A64D38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42" creationId="{C8B97A9A-A6B8-4A11-9E0D-2183CC535668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3" creationId="{0577235B-42BB-4FC1-A88F-9DB500D40D63}"/>
          </ac:spMkLst>
        </pc:spChg>
        <pc:spChg chg="mod">
          <ac:chgData name="Danae O'kington Hernández" userId="f5e38327-192f-4530-ae3b-d36c770741e5" providerId="ADAL" clId="{6E5764D8-E93D-462E-8A48-195F5975E913}" dt="2020-12-31T04:54:49.405" v="198"/>
          <ac:spMkLst>
            <pc:docMk/>
            <pc:sldMk cId="3957484145" sldId="298"/>
            <ac:spMk id="43" creationId="{FAA19F69-939F-456E-8D38-A7BE24EB76E9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4" creationId="{8420A654-6D62-4355-9C05-B7392A7B84D0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4" creationId="{D480353B-FCE0-4706-B48C-E9BE1D305502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5" creationId="{C65D89C4-DF60-443E-B544-DB84A01F024D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5" creationId="{EA9B2378-45D2-4E18-8AF1-FF50EA30F44C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6" creationId="{9949B1EF-481A-4A45-AC0C-16A5293E8276}"/>
          </ac:spMkLst>
        </pc:spChg>
        <pc:spChg chg="add 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46" creationId="{DDC90AF6-FAA7-4376-A2E0-69169D5BF5E3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7" creationId="{BBD0FC5B-5F09-470F-92BD-9A2C0264F38A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8" creationId="{A9A7B0FA-811B-4CCD-A8A8-A1D8CACF67BD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49" creationId="{A250579B-D845-463A-8D92-581F890E1058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50" creationId="{47375A6D-9DE0-4719-958D-D97CD4F13A71}"/>
          </ac:spMkLst>
        </pc:spChg>
        <pc:spChg chg="add del mod">
          <ac:chgData name="Danae O'kington Hernández" userId="f5e38327-192f-4530-ae3b-d36c770741e5" providerId="ADAL" clId="{6E5764D8-E93D-462E-8A48-195F5975E913}" dt="2020-12-31T05:03:39.020" v="268"/>
          <ac:spMkLst>
            <pc:docMk/>
            <pc:sldMk cId="3957484145" sldId="298"/>
            <ac:spMk id="51" creationId="{C807820A-2218-4137-8C89-EF29A17D84B4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52" creationId="{5DD4B753-53C7-4CBF-B86E-C5B2633300D2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53" creationId="{C01590B7-7966-4043-8E95-32E383D8F6D6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54" creationId="{BEB4DA13-5CCD-475A-9F81-E4E22462060F}"/>
          </ac:spMkLst>
        </pc:spChg>
        <pc:spChg chg="add mod">
          <ac:chgData name="Danae O'kington Hernández" userId="f5e38327-192f-4530-ae3b-d36c770741e5" providerId="ADAL" clId="{6E5764D8-E93D-462E-8A48-195F5975E913}" dt="2021-01-01T18:32:35.063" v="353" actId="20577"/>
          <ac:spMkLst>
            <pc:docMk/>
            <pc:sldMk cId="3957484145" sldId="298"/>
            <ac:spMk id="55" creationId="{1DE29F3B-75E8-443E-AE81-A4BBBEBDE876}"/>
          </ac:spMkLst>
        </pc:spChg>
        <pc:spChg chg="add mod">
          <ac:chgData name="Danae O'kington Hernández" userId="f5e38327-192f-4530-ae3b-d36c770741e5" providerId="ADAL" clId="{6E5764D8-E93D-462E-8A48-195F5975E913}" dt="2021-01-01T18:32:41.178" v="358" actId="20577"/>
          <ac:spMkLst>
            <pc:docMk/>
            <pc:sldMk cId="3957484145" sldId="298"/>
            <ac:spMk id="56" creationId="{ECB221ED-8699-40CC-A529-2ED763E44326}"/>
          </ac:spMkLst>
        </pc:spChg>
        <pc:spChg chg="add mod">
          <ac:chgData name="Danae O'kington Hernández" userId="f5e38327-192f-4530-ae3b-d36c770741e5" providerId="ADAL" clId="{6E5764D8-E93D-462E-8A48-195F5975E913}" dt="2021-01-01T18:29:17.698" v="341" actId="1076"/>
          <ac:spMkLst>
            <pc:docMk/>
            <pc:sldMk cId="3957484145" sldId="298"/>
            <ac:spMk id="57" creationId="{8A6E5AF7-EEB5-4E2B-ACD0-CA2C4754F6F6}"/>
          </ac:spMkLst>
        </pc:spChg>
        <pc:spChg chg="add mod">
          <ac:chgData name="Danae O'kington Hernández" userId="f5e38327-192f-4530-ae3b-d36c770741e5" providerId="ADAL" clId="{6E5764D8-E93D-462E-8A48-195F5975E913}" dt="2021-01-01T18:30:49.926" v="348" actId="20577"/>
          <ac:spMkLst>
            <pc:docMk/>
            <pc:sldMk cId="3957484145" sldId="298"/>
            <ac:spMk id="58" creationId="{AFDD4C8D-CC99-4FB8-BAF6-48E4BB5B7054}"/>
          </ac:spMkLst>
        </pc:spChg>
        <pc:spChg chg="add mod">
          <ac:chgData name="Danae O'kington Hernández" userId="f5e38327-192f-4530-ae3b-d36c770741e5" providerId="ADAL" clId="{6E5764D8-E93D-462E-8A48-195F5975E913}" dt="2021-01-01T18:30:35.689" v="343" actId="1076"/>
          <ac:spMkLst>
            <pc:docMk/>
            <pc:sldMk cId="3957484145" sldId="298"/>
            <ac:spMk id="59" creationId="{5C068E20-0B80-44A7-9AC8-3182D8D1394E}"/>
          </ac:spMkLst>
        </pc:spChg>
        <pc:spChg chg="add mod">
          <ac:chgData name="Danae O'kington Hernández" userId="f5e38327-192f-4530-ae3b-d36c770741e5" providerId="ADAL" clId="{6E5764D8-E93D-462E-8A48-195F5975E913}" dt="2021-01-01T18:30:35.689" v="343" actId="1076"/>
          <ac:spMkLst>
            <pc:docMk/>
            <pc:sldMk cId="3957484145" sldId="298"/>
            <ac:spMk id="60" creationId="{AE3CEB22-5D2C-4D9E-8AB9-6B301C446CB4}"/>
          </ac:spMkLst>
        </pc:spChg>
        <pc:spChg chg="mod">
          <ac:chgData name="Danae O'kington Hernández" userId="f5e38327-192f-4530-ae3b-d36c770741e5" providerId="ADAL" clId="{6E5764D8-E93D-462E-8A48-195F5975E913}" dt="2021-01-01T18:37:49.622" v="365"/>
          <ac:spMkLst>
            <pc:docMk/>
            <pc:sldMk cId="3957484145" sldId="298"/>
            <ac:spMk id="64" creationId="{257EA734-19E9-4DB0-8017-6DED17A9C7CC}"/>
          </ac:spMkLst>
        </pc:spChg>
        <pc:spChg chg="mod">
          <ac:chgData name="Danae O'kington Hernández" userId="f5e38327-192f-4530-ae3b-d36c770741e5" providerId="ADAL" clId="{6E5764D8-E93D-462E-8A48-195F5975E913}" dt="2021-01-01T18:37:49.622" v="365"/>
          <ac:spMkLst>
            <pc:docMk/>
            <pc:sldMk cId="3957484145" sldId="298"/>
            <ac:spMk id="65" creationId="{6AE99050-829B-4B92-8E33-DC41AD6FB0AD}"/>
          </ac:spMkLst>
        </pc:spChg>
        <pc:spChg chg="mod">
          <ac:chgData name="Danae O'kington Hernández" userId="f5e38327-192f-4530-ae3b-d36c770741e5" providerId="ADAL" clId="{6E5764D8-E93D-462E-8A48-195F5975E913}" dt="2021-01-01T18:37:49.622" v="365"/>
          <ac:spMkLst>
            <pc:docMk/>
            <pc:sldMk cId="3957484145" sldId="298"/>
            <ac:spMk id="66" creationId="{16E2D5AC-E43D-4210-8362-6C887E5924C1}"/>
          </ac:spMkLst>
        </pc:spChg>
        <pc:spChg chg="mod">
          <ac:chgData name="Danae O'kington Hernández" userId="f5e38327-192f-4530-ae3b-d36c770741e5" providerId="ADAL" clId="{6E5764D8-E93D-462E-8A48-195F5975E913}" dt="2021-01-01T18:42:37.270" v="407" actId="1076"/>
          <ac:spMkLst>
            <pc:docMk/>
            <pc:sldMk cId="3957484145" sldId="298"/>
            <ac:spMk id="67" creationId="{795910CC-6973-40AA-AF0C-F35C8AEE64B2}"/>
          </ac:spMkLst>
        </pc:spChg>
        <pc:spChg chg="mod">
          <ac:chgData name="Danae O'kington Hernández" userId="f5e38327-192f-4530-ae3b-d36c770741e5" providerId="ADAL" clId="{6E5764D8-E93D-462E-8A48-195F5975E913}" dt="2021-01-01T18:42:28.913" v="405" actId="1076"/>
          <ac:spMkLst>
            <pc:docMk/>
            <pc:sldMk cId="3957484145" sldId="298"/>
            <ac:spMk id="68" creationId="{A123D35E-6B3B-491E-A673-9FCBFD99948F}"/>
          </ac:spMkLst>
        </pc:spChg>
        <pc:spChg chg="mod">
          <ac:chgData name="Danae O'kington Hernández" userId="f5e38327-192f-4530-ae3b-d36c770741e5" providerId="ADAL" clId="{6E5764D8-E93D-462E-8A48-195F5975E913}" dt="2021-01-01T18:42:12.798" v="402" actId="1076"/>
          <ac:spMkLst>
            <pc:docMk/>
            <pc:sldMk cId="3957484145" sldId="298"/>
            <ac:spMk id="69" creationId="{133F963B-0AF6-40EC-BB0F-C16BB2E95915}"/>
          </ac:spMkLst>
        </pc:spChg>
        <pc:spChg chg="mod">
          <ac:chgData name="Danae O'kington Hernández" userId="f5e38327-192f-4530-ae3b-d36c770741e5" providerId="ADAL" clId="{6E5764D8-E93D-462E-8A48-195F5975E913}" dt="2021-01-01T18:42:10.727" v="401" actId="1076"/>
          <ac:spMkLst>
            <pc:docMk/>
            <pc:sldMk cId="3957484145" sldId="298"/>
            <ac:spMk id="70" creationId="{6A087081-E392-41BB-A507-7765F8EC0391}"/>
          </ac:spMkLst>
        </pc:spChg>
        <pc:spChg chg="mod">
          <ac:chgData name="Danae O'kington Hernández" userId="f5e38327-192f-4530-ae3b-d36c770741e5" providerId="ADAL" clId="{6E5764D8-E93D-462E-8A48-195F5975E913}" dt="2021-01-01T18:40:21.260" v="385" actId="688"/>
          <ac:spMkLst>
            <pc:docMk/>
            <pc:sldMk cId="3957484145" sldId="298"/>
            <ac:spMk id="71" creationId="{9CD5F072-A331-4E25-B7B6-58B5C3FE5F8C}"/>
          </ac:spMkLst>
        </pc:spChg>
        <pc:spChg chg="mod">
          <ac:chgData name="Danae O'kington Hernández" userId="f5e38327-192f-4530-ae3b-d36c770741e5" providerId="ADAL" clId="{6E5764D8-E93D-462E-8A48-195F5975E913}" dt="2021-01-01T18:41:19.646" v="394" actId="1076"/>
          <ac:spMkLst>
            <pc:docMk/>
            <pc:sldMk cId="3957484145" sldId="298"/>
            <ac:spMk id="72" creationId="{7D882454-D7A0-4EF2-A505-495F3E898581}"/>
          </ac:spMkLst>
        </pc:spChg>
        <pc:spChg chg="mod">
          <ac:chgData name="Danae O'kington Hernández" userId="f5e38327-192f-4530-ae3b-d36c770741e5" providerId="ADAL" clId="{6E5764D8-E93D-462E-8A48-195F5975E913}" dt="2021-01-01T18:42:31.888" v="406" actId="1076"/>
          <ac:spMkLst>
            <pc:docMk/>
            <pc:sldMk cId="3957484145" sldId="298"/>
            <ac:spMk id="73" creationId="{CA9E3BF6-B354-41B1-8E89-837A7B13E662}"/>
          </ac:spMkLst>
        </pc:spChg>
        <pc:spChg chg="mod">
          <ac:chgData name="Danae O'kington Hernández" userId="f5e38327-192f-4530-ae3b-d36c770741e5" providerId="ADAL" clId="{6E5764D8-E93D-462E-8A48-195F5975E913}" dt="2021-01-01T18:42:25.159" v="404" actId="1076"/>
          <ac:spMkLst>
            <pc:docMk/>
            <pc:sldMk cId="3957484145" sldId="298"/>
            <ac:spMk id="74" creationId="{2444418F-ACB3-4E48-B19A-228583431BFF}"/>
          </ac:spMkLst>
        </pc:spChg>
        <pc:spChg chg="mod">
          <ac:chgData name="Danae O'kington Hernández" userId="f5e38327-192f-4530-ae3b-d36c770741e5" providerId="ADAL" clId="{6E5764D8-E93D-462E-8A48-195F5975E913}" dt="2021-01-01T18:42:20.115" v="403" actId="1076"/>
          <ac:spMkLst>
            <pc:docMk/>
            <pc:sldMk cId="3957484145" sldId="298"/>
            <ac:spMk id="75" creationId="{09FB2949-992B-4A4F-95EE-BB45FF4557CD}"/>
          </ac:spMkLst>
        </pc:spChg>
        <pc:spChg chg="mod">
          <ac:chgData name="Danae O'kington Hernández" userId="f5e38327-192f-4530-ae3b-d36c770741e5" providerId="ADAL" clId="{6E5764D8-E93D-462E-8A48-195F5975E913}" dt="2021-01-01T18:42:05.397" v="400" actId="1076"/>
          <ac:spMkLst>
            <pc:docMk/>
            <pc:sldMk cId="3957484145" sldId="298"/>
            <ac:spMk id="76" creationId="{D3DF6B01-C4EB-48A8-9B31-752BBBA12FA9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77" creationId="{126BCE18-345F-4A53-9B52-50C6E892242A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78" creationId="{D10EC81F-DE1E-4A66-AD49-E8CECE5672CB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79" creationId="{BBF4BCE5-254A-49BA-822A-A5879834EFD5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80" creationId="{F9271C95-1F5B-472B-B07D-2C964AB2CC37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81" creationId="{FF8796D0-7A1B-4D4F-BF24-45EB78D6278D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82" creationId="{2ED77A1B-BFCC-447C-B786-DC85F090AC16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83" creationId="{FB67E16B-FF7F-4CBB-A554-E773423F0DFA}"/>
          </ac:spMkLst>
        </pc:spChg>
        <pc:spChg chg="add del mod">
          <ac:chgData name="Danae O'kington Hernández" userId="f5e38327-192f-4530-ae3b-d36c770741e5" providerId="ADAL" clId="{6E5764D8-E93D-462E-8A48-195F5975E913}" dt="2021-01-01T18:39:47.590" v="372" actId="478"/>
          <ac:spMkLst>
            <pc:docMk/>
            <pc:sldMk cId="3957484145" sldId="298"/>
            <ac:spMk id="84" creationId="{E9A73393-BFE5-4EB6-8DD0-F78DFB33864A}"/>
          </ac:spMkLst>
        </pc:spChg>
        <pc:spChg chg="add mod">
          <ac:chgData name="Danae O'kington Hernández" userId="f5e38327-192f-4530-ae3b-d36c770741e5" providerId="ADAL" clId="{6E5764D8-E93D-462E-8A48-195F5975E913}" dt="2021-01-01T18:41:51.468" v="397" actId="1076"/>
          <ac:spMkLst>
            <pc:docMk/>
            <pc:sldMk cId="3957484145" sldId="298"/>
            <ac:spMk id="85" creationId="{53DBF916-D680-4F08-B0D1-D82F45EC9814}"/>
          </ac:spMkLst>
        </pc:spChg>
        <pc:spChg chg="mod">
          <ac:chgData name="Danae O'kington Hernández" userId="f5e38327-192f-4530-ae3b-d36c770741e5" providerId="ADAL" clId="{6E5764D8-E93D-462E-8A48-195F5975E913}" dt="2021-01-01T22:14:33.073" v="422" actId="20577"/>
          <ac:spMkLst>
            <pc:docMk/>
            <pc:sldMk cId="3957484145" sldId="298"/>
            <ac:spMk id="87" creationId="{3886A3D6-4A62-46E1-B5F3-EF20E95F2B61}"/>
          </ac:spMkLst>
        </pc:spChg>
        <pc:spChg chg="mod">
          <ac:chgData name="Danae O'kington Hernández" userId="f5e38327-192f-4530-ae3b-d36c770741e5" providerId="ADAL" clId="{6E5764D8-E93D-462E-8A48-195F5975E913}" dt="2021-01-01T22:15:39.345" v="423"/>
          <ac:spMkLst>
            <pc:docMk/>
            <pc:sldMk cId="3957484145" sldId="298"/>
            <ac:spMk id="93" creationId="{AC17DE09-9EED-4AE0-A53C-06523BFBA9CE}"/>
          </ac:spMkLst>
        </pc:spChg>
        <pc:spChg chg="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99" creationId="{BB0D2F70-0B66-413C-AE89-02D3998589C2}"/>
          </ac:spMkLst>
        </pc:spChg>
        <pc:spChg chg="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100" creationId="{178BE94D-81F8-407B-8668-44645667DF7B}"/>
          </ac:spMkLst>
        </pc:spChg>
        <pc:spChg chg="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101" creationId="{9BB41F89-87ED-4AE2-9D63-C7DFBDF3974D}"/>
          </ac:spMkLst>
        </pc:spChg>
        <pc:spChg chg="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102" creationId="{33B82882-0218-488F-918A-21A8C9757151}"/>
          </ac:spMkLst>
        </pc:spChg>
        <pc:spChg chg="mod">
          <ac:chgData name="Danae O'kington Hernández" userId="f5e38327-192f-4530-ae3b-d36c770741e5" providerId="ADAL" clId="{6E5764D8-E93D-462E-8A48-195F5975E913}" dt="2021-01-01T22:55:47.314" v="615" actId="1076"/>
          <ac:spMkLst>
            <pc:docMk/>
            <pc:sldMk cId="3957484145" sldId="298"/>
            <ac:spMk id="103" creationId="{134D15E1-DA5A-44B7-9EDB-B8B6CD39F374}"/>
          </ac:spMkLst>
        </pc:spChg>
        <pc:spChg chg="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104" creationId="{F406E03C-1F0A-4396-9D95-1C648FE23197}"/>
          </ac:spMkLst>
        </pc:spChg>
        <pc:spChg chg="del mod">
          <ac:chgData name="Danae O'kington Hernández" userId="f5e38327-192f-4530-ae3b-d36c770741e5" providerId="ADAL" clId="{6E5764D8-E93D-462E-8A48-195F5975E913}" dt="2021-01-01T22:30:25.751" v="484" actId="478"/>
          <ac:spMkLst>
            <pc:docMk/>
            <pc:sldMk cId="3957484145" sldId="298"/>
            <ac:spMk id="121" creationId="{40D6DA2E-82E4-4208-BBE8-484CC08AFA68}"/>
          </ac:spMkLst>
        </pc:spChg>
        <pc:grpChg chg="add del mod">
          <ac:chgData name="Danae O'kington Hernández" userId="f5e38327-192f-4530-ae3b-d36c770741e5" providerId="ADAL" clId="{6E5764D8-E93D-462E-8A48-195F5975E913}" dt="2020-12-31T04:54:12.782" v="196" actId="478"/>
          <ac:grpSpMkLst>
            <pc:docMk/>
            <pc:sldMk cId="3957484145" sldId="298"/>
            <ac:grpSpMk id="14" creationId="{49EC603A-1467-4B5F-BFAB-1B6842B3658F}"/>
          </ac:grpSpMkLst>
        </pc:grpChg>
        <pc:grpChg chg="mod">
          <ac:chgData name="Danae O'kington Hernández" userId="f5e38327-192f-4530-ae3b-d36c770741e5" providerId="ADAL" clId="{6E5764D8-E93D-462E-8A48-195F5975E913}" dt="2020-12-31T04:52:23.851" v="182"/>
          <ac:grpSpMkLst>
            <pc:docMk/>
            <pc:sldMk cId="3957484145" sldId="298"/>
            <ac:grpSpMk id="15" creationId="{A16D9106-F6B2-499D-B288-5332B6441787}"/>
          </ac:grpSpMkLst>
        </pc:grpChg>
        <pc:grpChg chg="mod">
          <ac:chgData name="Danae O'kington Hernández" userId="f5e38327-192f-4530-ae3b-d36c770741e5" providerId="ADAL" clId="{6E5764D8-E93D-462E-8A48-195F5975E913}" dt="2020-12-31T04:52:23.851" v="182"/>
          <ac:grpSpMkLst>
            <pc:docMk/>
            <pc:sldMk cId="3957484145" sldId="298"/>
            <ac:grpSpMk id="16" creationId="{6AF32DE5-740B-4014-A93E-C8EADEE57211}"/>
          </ac:grpSpMkLst>
        </pc:grpChg>
        <pc:grpChg chg="mod">
          <ac:chgData name="Danae O'kington Hernández" userId="f5e38327-192f-4530-ae3b-d36c770741e5" providerId="ADAL" clId="{6E5764D8-E93D-462E-8A48-195F5975E913}" dt="2020-12-31T04:52:23.851" v="182"/>
          <ac:grpSpMkLst>
            <pc:docMk/>
            <pc:sldMk cId="3957484145" sldId="298"/>
            <ac:grpSpMk id="17" creationId="{BE208C0F-499D-4DAB-A924-029E67B9F237}"/>
          </ac:grpSpMkLst>
        </pc:grpChg>
        <pc:grpChg chg="mod">
          <ac:chgData name="Danae O'kington Hernández" userId="f5e38327-192f-4530-ae3b-d36c770741e5" providerId="ADAL" clId="{6E5764D8-E93D-462E-8A48-195F5975E913}" dt="2020-12-31T04:52:23.851" v="182"/>
          <ac:grpSpMkLst>
            <pc:docMk/>
            <pc:sldMk cId="3957484145" sldId="298"/>
            <ac:grpSpMk id="18" creationId="{A713C9C0-7C3D-448C-9BAA-10D3B17F7F69}"/>
          </ac:grpSpMkLst>
        </pc:grpChg>
        <pc:grpChg chg="mod">
          <ac:chgData name="Danae O'kington Hernández" userId="f5e38327-192f-4530-ae3b-d36c770741e5" providerId="ADAL" clId="{6E5764D8-E93D-462E-8A48-195F5975E913}" dt="2020-12-31T04:52:23.851" v="182"/>
          <ac:grpSpMkLst>
            <pc:docMk/>
            <pc:sldMk cId="3957484145" sldId="298"/>
            <ac:grpSpMk id="19" creationId="{958CA12F-2FD3-45BA-945D-97EDBCE08BDB}"/>
          </ac:grpSpMkLst>
        </pc:grpChg>
        <pc:grpChg chg="add mod">
          <ac:chgData name="Danae O'kington Hernández" userId="f5e38327-192f-4530-ae3b-d36c770741e5" providerId="ADAL" clId="{6E5764D8-E93D-462E-8A48-195F5975E913}" dt="2021-01-01T18:29:17.698" v="341" actId="1076"/>
          <ac:grpSpMkLst>
            <pc:docMk/>
            <pc:sldMk cId="3957484145" sldId="298"/>
            <ac:grpSpMk id="30" creationId="{3C00294E-D6D1-4114-AE8B-00E47CD1885D}"/>
          </ac:grpSpMkLst>
        </pc:grpChg>
        <pc:grpChg chg="add mod">
          <ac:chgData name="Danae O'kington Hernández" userId="f5e38327-192f-4530-ae3b-d36c770741e5" providerId="ADAL" clId="{6E5764D8-E93D-462E-8A48-195F5975E913}" dt="2021-01-01T18:29:17.698" v="341" actId="1076"/>
          <ac:grpSpMkLst>
            <pc:docMk/>
            <pc:sldMk cId="3957484145" sldId="298"/>
            <ac:grpSpMk id="37" creationId="{FCC2E1B7-FF7E-438C-8374-27FD6EE1B842}"/>
          </ac:grpSpMkLst>
        </pc:grpChg>
        <pc:grpChg chg="add mod">
          <ac:chgData name="Danae O'kington Hernández" userId="f5e38327-192f-4530-ae3b-d36c770741e5" providerId="ADAL" clId="{6E5764D8-E93D-462E-8A48-195F5975E913}" dt="2021-01-01T18:42:01.270" v="399" actId="1076"/>
          <ac:grpSpMkLst>
            <pc:docMk/>
            <pc:sldMk cId="3957484145" sldId="298"/>
            <ac:grpSpMk id="61" creationId="{D921A8AC-1BBD-46AF-A483-717891A78C80}"/>
          </ac:grpSpMkLst>
        </pc:grpChg>
        <pc:grpChg chg="mod">
          <ac:chgData name="Danae O'kington Hernández" userId="f5e38327-192f-4530-ae3b-d36c770741e5" providerId="ADAL" clId="{6E5764D8-E93D-462E-8A48-195F5975E913}" dt="2021-01-01T18:37:49.622" v="365"/>
          <ac:grpSpMkLst>
            <pc:docMk/>
            <pc:sldMk cId="3957484145" sldId="298"/>
            <ac:grpSpMk id="62" creationId="{78D500CF-F2D8-4D99-B630-448735144D5B}"/>
          </ac:grpSpMkLst>
        </pc:grpChg>
        <pc:grpChg chg="mod">
          <ac:chgData name="Danae O'kington Hernández" userId="f5e38327-192f-4530-ae3b-d36c770741e5" providerId="ADAL" clId="{6E5764D8-E93D-462E-8A48-195F5975E913}" dt="2021-01-01T18:37:49.622" v="365"/>
          <ac:grpSpMkLst>
            <pc:docMk/>
            <pc:sldMk cId="3957484145" sldId="298"/>
            <ac:grpSpMk id="63" creationId="{7CBF6F2E-AC27-4F53-9D4F-8E19A6FD394B}"/>
          </ac:grpSpMkLst>
        </pc:grpChg>
        <pc:grpChg chg="mod">
          <ac:chgData name="Danae O'kington Hernández" userId="f5e38327-192f-4530-ae3b-d36c770741e5" providerId="ADAL" clId="{6E5764D8-E93D-462E-8A48-195F5975E913}" dt="2021-01-01T22:14:25.218" v="417" actId="1076"/>
          <ac:grpSpMkLst>
            <pc:docMk/>
            <pc:sldMk cId="3957484145" sldId="298"/>
            <ac:grpSpMk id="82" creationId="{19D328B4-67FA-4A1F-B016-FB964966F346}"/>
          </ac:grpSpMkLst>
        </pc:grpChg>
        <pc:graphicFrameChg chg="add del mod">
          <ac:chgData name="Danae O'kington Hernández" userId="f5e38327-192f-4530-ae3b-d36c770741e5" providerId="ADAL" clId="{6E5764D8-E93D-462E-8A48-195F5975E913}" dt="2021-01-01T23:03:39.793" v="650" actId="478"/>
          <ac:graphicFrameMkLst>
            <pc:docMk/>
            <pc:sldMk cId="3957484145" sldId="298"/>
            <ac:graphicFrameMk id="3" creationId="{7D022405-05AA-448C-BA68-98E41D493391}"/>
          </ac:graphicFrameMkLst>
        </pc:graphicFrameChg>
        <pc:graphicFrameChg chg="mod">
          <ac:chgData name="Danae O'kington Hernández" userId="f5e38327-192f-4530-ae3b-d36c770741e5" providerId="ADAL" clId="{6E5764D8-E93D-462E-8A48-195F5975E913}" dt="2021-01-01T22:44:47.768" v="545"/>
          <ac:graphicFrameMkLst>
            <pc:docMk/>
            <pc:sldMk cId="3957484145" sldId="298"/>
            <ac:graphicFrameMk id="81" creationId="{6A02764D-E2B7-4046-95D8-768535EA69C8}"/>
          </ac:graphicFrameMkLst>
        </pc:graphicFrameChg>
      </pc:sldChg>
      <pc:sldChg chg="new del">
        <pc:chgData name="Danae O'kington Hernández" userId="f5e38327-192f-4530-ae3b-d36c770741e5" providerId="ADAL" clId="{6E5764D8-E93D-462E-8A48-195F5975E913}" dt="2020-12-31T04:49:47.333" v="141" actId="47"/>
        <pc:sldMkLst>
          <pc:docMk/>
          <pc:sldMk cId="2974459806" sldId="299"/>
        </pc:sldMkLst>
      </pc:sldChg>
      <pc:sldChg chg="delSp modSp new del mod">
        <pc:chgData name="Danae O'kington Hernández" userId="f5e38327-192f-4530-ae3b-d36c770741e5" providerId="ADAL" clId="{6E5764D8-E93D-462E-8A48-195F5975E913}" dt="2021-01-03T23:39:43.134" v="1173" actId="47"/>
        <pc:sldMkLst>
          <pc:docMk/>
          <pc:sldMk cId="3291488275" sldId="299"/>
        </pc:sldMkLst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2" creationId="{628A8D1E-6139-43B8-AB07-F49C3CBD2009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3" creationId="{8E7AA8DF-10DA-4801-B747-381CE4311EC9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4" creationId="{9802B2B1-3549-434B-A787-1A4BB524E5E3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5" creationId="{4AAD6376-F7AD-46E3-AB78-83469F5673B0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6" creationId="{07B04215-6A38-4EA5-B7A9-20845DC49CF9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7" creationId="{55F9B3E1-D6A3-4E93-8B58-9071E1AC9709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8" creationId="{72F62588-8AF0-487A-9E9D-3E1903C79747}"/>
          </ac:spMkLst>
        </pc:spChg>
        <pc:spChg chg="mod">
          <ac:chgData name="Danae O'kington Hernández" userId="f5e38327-192f-4530-ae3b-d36c770741e5" providerId="ADAL" clId="{6E5764D8-E93D-462E-8A48-195F5975E913}" dt="2021-01-01T22:17:34.419" v="436" actId="20577"/>
          <ac:spMkLst>
            <pc:docMk/>
            <pc:sldMk cId="3291488275" sldId="299"/>
            <ac:spMk id="9" creationId="{B522E8E8-E5B7-4E5B-A9E9-B7AECDD6D9CF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10" creationId="{59E70D23-ADEC-4130-8D8F-47C1DD830C98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11" creationId="{AF973AC5-D9C2-4EFD-82E7-D53A9FBF48E4}"/>
          </ac:spMkLst>
        </pc:spChg>
        <pc:spChg chg="del">
          <ac:chgData name="Danae O'kington Hernández" userId="f5e38327-192f-4530-ae3b-d36c770741e5" providerId="ADAL" clId="{6E5764D8-E93D-462E-8A48-195F5975E913}" dt="2021-01-01T22:17:55.735" v="437" actId="478"/>
          <ac:spMkLst>
            <pc:docMk/>
            <pc:sldMk cId="3291488275" sldId="299"/>
            <ac:spMk id="12" creationId="{1C8A5B4E-AF5E-455B-9339-4D3922DA664F}"/>
          </ac:spMkLst>
        </pc:spChg>
      </pc:sldChg>
      <pc:sldChg chg="new del">
        <pc:chgData name="Danae O'kington Hernández" userId="f5e38327-192f-4530-ae3b-d36c770741e5" providerId="ADAL" clId="{6E5764D8-E93D-462E-8A48-195F5975E913}" dt="2021-01-01T23:12:30.595" v="659" actId="47"/>
        <pc:sldMkLst>
          <pc:docMk/>
          <pc:sldMk cId="790851898" sldId="300"/>
        </pc:sldMkLst>
      </pc:sldChg>
      <pc:sldChg chg="new del">
        <pc:chgData name="Danae O'kington Hernández" userId="f5e38327-192f-4530-ae3b-d36c770741e5" providerId="ADAL" clId="{6E5764D8-E93D-462E-8A48-195F5975E913}" dt="2021-01-01T22:19:23.694" v="451" actId="680"/>
        <pc:sldMkLst>
          <pc:docMk/>
          <pc:sldMk cId="1485247213" sldId="300"/>
        </pc:sldMkLst>
      </pc:sldChg>
      <pc:sldChg chg="addSp delSp modSp add mod delAnim modAnim">
        <pc:chgData name="Danae O'kington Hernández" userId="f5e38327-192f-4530-ae3b-d36c770741e5" providerId="ADAL" clId="{6E5764D8-E93D-462E-8A48-195F5975E913}" dt="2021-01-02T19:21:58.932" v="1157" actId="1076"/>
        <pc:sldMkLst>
          <pc:docMk/>
          <pc:sldMk cId="2157667852" sldId="300"/>
        </pc:sldMkLst>
        <pc:spChg chg="add mod ord">
          <ac:chgData name="Danae O'kington Hernández" userId="f5e38327-192f-4530-ae3b-d36c770741e5" providerId="ADAL" clId="{6E5764D8-E93D-462E-8A48-195F5975E913}" dt="2021-01-02T19:09:47.550" v="1136" actId="208"/>
          <ac:spMkLst>
            <pc:docMk/>
            <pc:sldMk cId="2157667852" sldId="300"/>
            <ac:spMk id="2" creationId="{400E2E9D-66C4-4AC3-95D4-4012A352A04B}"/>
          </ac:spMkLst>
        </pc:spChg>
        <pc:spChg chg="add mod ord">
          <ac:chgData name="Danae O'kington Hernández" userId="f5e38327-192f-4530-ae3b-d36c770741e5" providerId="ADAL" clId="{6E5764D8-E93D-462E-8A48-195F5975E913}" dt="2021-01-02T19:09:47.550" v="1136" actId="208"/>
          <ac:spMkLst>
            <pc:docMk/>
            <pc:sldMk cId="2157667852" sldId="300"/>
            <ac:spMk id="13" creationId="{1A48220F-5572-489E-9E70-7EF9155CB819}"/>
          </ac:spMkLst>
        </pc:spChg>
        <pc:spChg chg="add mod ord">
          <ac:chgData name="Danae O'kington Hernández" userId="f5e38327-192f-4530-ae3b-d36c770741e5" providerId="ADAL" clId="{6E5764D8-E93D-462E-8A48-195F5975E913}" dt="2021-01-02T19:09:47.550" v="1136" actId="208"/>
          <ac:spMkLst>
            <pc:docMk/>
            <pc:sldMk cId="2157667852" sldId="300"/>
            <ac:spMk id="14" creationId="{1B78BE8C-BE80-4155-BE13-6CBB043119DB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21" creationId="{BF39D788-DA79-4816-ABF2-D5AC3598209A}"/>
          </ac:spMkLst>
        </pc:spChg>
        <pc:spChg chg="add del mod">
          <ac:chgData name="Danae O'kington Hernández" userId="f5e38327-192f-4530-ae3b-d36c770741e5" providerId="ADAL" clId="{6E5764D8-E93D-462E-8A48-195F5975E913}" dt="2021-01-02T02:04:08.499" v="948" actId="478"/>
          <ac:spMkLst>
            <pc:docMk/>
            <pc:sldMk cId="2157667852" sldId="300"/>
            <ac:spMk id="22" creationId="{AC466681-089B-4BB8-93D5-BB0898A7B736}"/>
          </ac:spMkLst>
        </pc:spChg>
        <pc:spChg chg="add del mod">
          <ac:chgData name="Danae O'kington Hernández" userId="f5e38327-192f-4530-ae3b-d36c770741e5" providerId="ADAL" clId="{6E5764D8-E93D-462E-8A48-195F5975E913}" dt="2021-01-02T02:04:14.886" v="950" actId="478"/>
          <ac:spMkLst>
            <pc:docMk/>
            <pc:sldMk cId="2157667852" sldId="300"/>
            <ac:spMk id="23" creationId="{ABDD6A06-703C-4513-8983-D69825C506D8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24" creationId="{FC9B3BA3-90E0-49DC-909F-36F2C9057A23}"/>
          </ac:spMkLst>
        </pc:spChg>
        <pc:spChg chg="add mod">
          <ac:chgData name="Danae O'kington Hernández" userId="f5e38327-192f-4530-ae3b-d36c770741e5" providerId="ADAL" clId="{6E5764D8-E93D-462E-8A48-195F5975E913}" dt="2021-01-02T02:14:16.969" v="961" actId="571"/>
          <ac:spMkLst>
            <pc:docMk/>
            <pc:sldMk cId="2157667852" sldId="300"/>
            <ac:spMk id="26" creationId="{3752439C-8198-4267-B8B9-C6EA51A7F6CC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29" creationId="{056E4ADB-F547-4C77-9EF8-6B852E7312B0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30" creationId="{D38CC854-1677-459A-9251-0A02A40D50DF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31" creationId="{20625730-1938-41D3-874F-740D6F4F92CA}"/>
          </ac:spMkLst>
        </pc:spChg>
        <pc:spChg chg="add mod">
          <ac:chgData name="Danae O'kington Hernández" userId="f5e38327-192f-4530-ae3b-d36c770741e5" providerId="ADAL" clId="{6E5764D8-E93D-462E-8A48-195F5975E913}" dt="2021-01-02T19:10:10.731" v="1137" actId="208"/>
          <ac:spMkLst>
            <pc:docMk/>
            <pc:sldMk cId="2157667852" sldId="300"/>
            <ac:spMk id="32" creationId="{1A0EE107-6FEC-4635-8F63-22A6F3175D9F}"/>
          </ac:spMkLst>
        </pc:spChg>
        <pc:spChg chg="add mod">
          <ac:chgData name="Danae O'kington Hernández" userId="f5e38327-192f-4530-ae3b-d36c770741e5" providerId="ADAL" clId="{6E5764D8-E93D-462E-8A48-195F5975E913}" dt="2021-01-02T19:11:49.719" v="1141" actId="208"/>
          <ac:spMkLst>
            <pc:docMk/>
            <pc:sldMk cId="2157667852" sldId="300"/>
            <ac:spMk id="35" creationId="{7F9C3DBB-A099-45EB-A6BC-91A45A9BC6CB}"/>
          </ac:spMkLst>
        </pc:spChg>
        <pc:spChg chg="add mod">
          <ac:chgData name="Danae O'kington Hernández" userId="f5e38327-192f-4530-ae3b-d36c770741e5" providerId="ADAL" clId="{6E5764D8-E93D-462E-8A48-195F5975E913}" dt="2021-01-02T19:12:09.195" v="1142" actId="208"/>
          <ac:spMkLst>
            <pc:docMk/>
            <pc:sldMk cId="2157667852" sldId="300"/>
            <ac:spMk id="36" creationId="{DC73C8C5-5BB6-4936-8973-D5F7295DA945}"/>
          </ac:spMkLst>
        </pc:spChg>
        <pc:spChg chg="add mod">
          <ac:chgData name="Danae O'kington Hernández" userId="f5e38327-192f-4530-ae3b-d36c770741e5" providerId="ADAL" clId="{6E5764D8-E93D-462E-8A48-195F5975E913}" dt="2021-01-02T19:11:49.719" v="1141" actId="208"/>
          <ac:spMkLst>
            <pc:docMk/>
            <pc:sldMk cId="2157667852" sldId="300"/>
            <ac:spMk id="37" creationId="{2172BB71-1DE3-4D0E-82F2-74AB3BD5D278}"/>
          </ac:spMkLst>
        </pc:spChg>
        <pc:spChg chg="add mod">
          <ac:chgData name="Danae O'kington Hernández" userId="f5e38327-192f-4530-ae3b-d36c770741e5" providerId="ADAL" clId="{6E5764D8-E93D-462E-8A48-195F5975E913}" dt="2021-01-02T19:12:09.195" v="1142" actId="208"/>
          <ac:spMkLst>
            <pc:docMk/>
            <pc:sldMk cId="2157667852" sldId="300"/>
            <ac:spMk id="38" creationId="{CC70450B-49CC-4E76-BE77-3590D6371B91}"/>
          </ac:spMkLst>
        </pc:spChg>
        <pc:spChg chg="add mod">
          <ac:chgData name="Danae O'kington Hernández" userId="f5e38327-192f-4530-ae3b-d36c770741e5" providerId="ADAL" clId="{6E5764D8-E93D-462E-8A48-195F5975E913}" dt="2021-01-02T19:12:09.195" v="1142" actId="208"/>
          <ac:spMkLst>
            <pc:docMk/>
            <pc:sldMk cId="2157667852" sldId="300"/>
            <ac:spMk id="39" creationId="{58071857-D58D-4EB0-96CC-DFE7009CF265}"/>
          </ac:spMkLst>
        </pc:spChg>
        <pc:spChg chg="add mod">
          <ac:chgData name="Danae O'kington Hernández" userId="f5e38327-192f-4530-ae3b-d36c770741e5" providerId="ADAL" clId="{6E5764D8-E93D-462E-8A48-195F5975E913}" dt="2021-01-02T19:11:49.719" v="1141" actId="208"/>
          <ac:spMkLst>
            <pc:docMk/>
            <pc:sldMk cId="2157667852" sldId="300"/>
            <ac:spMk id="40" creationId="{6F8BC853-1183-4620-AE0A-A355EA9FE75F}"/>
          </ac:spMkLst>
        </pc:spChg>
        <pc:spChg chg="add mod">
          <ac:chgData name="Danae O'kington Hernández" userId="f5e38327-192f-4530-ae3b-d36c770741e5" providerId="ADAL" clId="{6E5764D8-E93D-462E-8A48-195F5975E913}" dt="2021-01-02T19:11:49.719" v="1141" actId="208"/>
          <ac:spMkLst>
            <pc:docMk/>
            <pc:sldMk cId="2157667852" sldId="300"/>
            <ac:spMk id="41" creationId="{2038095E-A2C2-4269-9C25-B3BE3FBB010B}"/>
          </ac:spMkLst>
        </pc:spChg>
        <pc:spChg chg="add mod">
          <ac:chgData name="Danae O'kington Hernández" userId="f5e38327-192f-4530-ae3b-d36c770741e5" providerId="ADAL" clId="{6E5764D8-E93D-462E-8A48-195F5975E913}" dt="2021-01-02T19:11:49.719" v="1141" actId="208"/>
          <ac:spMkLst>
            <pc:docMk/>
            <pc:sldMk cId="2157667852" sldId="300"/>
            <ac:spMk id="42" creationId="{DBD3B3A3-2DB8-4C9A-958A-4C036ECE0A00}"/>
          </ac:spMkLst>
        </pc:spChg>
        <pc:spChg chg="add mod">
          <ac:chgData name="Danae O'kington Hernández" userId="f5e38327-192f-4530-ae3b-d36c770741e5" providerId="ADAL" clId="{6E5764D8-E93D-462E-8A48-195F5975E913}" dt="2021-01-02T19:12:09.195" v="1142" actId="208"/>
          <ac:spMkLst>
            <pc:docMk/>
            <pc:sldMk cId="2157667852" sldId="300"/>
            <ac:spMk id="43" creationId="{D31B6C8E-D921-4B3E-9378-F3EB27CB7244}"/>
          </ac:spMkLst>
        </pc:spChg>
        <pc:spChg chg="mod">
          <ac:chgData name="Danae O'kington Hernández" userId="f5e38327-192f-4530-ae3b-d36c770741e5" providerId="ADAL" clId="{6E5764D8-E93D-462E-8A48-195F5975E913}" dt="2021-01-02T01:30:52.659" v="859" actId="14100"/>
          <ac:spMkLst>
            <pc:docMk/>
            <pc:sldMk cId="2157667852" sldId="300"/>
            <ac:spMk id="1240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2T01:30:52.659" v="859" actId="14100"/>
          <ac:spMkLst>
            <pc:docMk/>
            <pc:sldMk cId="2157667852" sldId="300"/>
            <ac:spMk id="1241" creationId="{00000000-0000-0000-0000-000000000000}"/>
          </ac:spMkLst>
        </pc:spChg>
        <pc:spChg chg="mod">
          <ac:chgData name="Danae O'kington Hernández" userId="f5e38327-192f-4530-ae3b-d36c770741e5" providerId="ADAL" clId="{6E5764D8-E93D-462E-8A48-195F5975E913}" dt="2021-01-02T03:18:53.978" v="1071" actId="121"/>
          <ac:spMkLst>
            <pc:docMk/>
            <pc:sldMk cId="2157667852" sldId="300"/>
            <ac:spMk id="1242" creationId="{00000000-0000-0000-0000-000000000000}"/>
          </ac:spMkLst>
        </pc:spChg>
        <pc:grpChg chg="del mod">
          <ac:chgData name="Danae O'kington Hernández" userId="f5e38327-192f-4530-ae3b-d36c770741e5" providerId="ADAL" clId="{6E5764D8-E93D-462E-8A48-195F5975E913}" dt="2021-01-01T23:21:20.844" v="759" actId="478"/>
          <ac:grpSpMkLst>
            <pc:docMk/>
            <pc:sldMk cId="2157667852" sldId="300"/>
            <ac:grpSpMk id="1244" creationId="{00000000-0000-0000-0000-000000000000}"/>
          </ac:grpSpMkLst>
        </pc:grpChg>
        <pc:graphicFrameChg chg="mod ord modGraphic">
          <ac:chgData name="Danae O'kington Hernández" userId="f5e38327-192f-4530-ae3b-d36c770741e5" providerId="ADAL" clId="{6E5764D8-E93D-462E-8A48-195F5975E913}" dt="2021-01-02T19:21:55.845" v="1156" actId="166"/>
          <ac:graphicFrameMkLst>
            <pc:docMk/>
            <pc:sldMk cId="2157667852" sldId="300"/>
            <ac:graphicFrameMk id="1243" creationId="{00000000-0000-0000-0000-000000000000}"/>
          </ac:graphicFrameMkLst>
        </pc:graphicFrameChg>
        <pc:picChg chg="add del mod modCrop">
          <ac:chgData name="Danae O'kington Hernández" userId="f5e38327-192f-4530-ae3b-d36c770741e5" providerId="ADAL" clId="{6E5764D8-E93D-462E-8A48-195F5975E913}" dt="2021-01-02T01:43:11.285" v="896" actId="478"/>
          <ac:picMkLst>
            <pc:docMk/>
            <pc:sldMk cId="2157667852" sldId="300"/>
            <ac:picMk id="3" creationId="{E1374B7A-1BCC-4299-85D6-1D49A0726EF5}"/>
          </ac:picMkLst>
        </pc:picChg>
        <pc:picChg chg="add del mod">
          <ac:chgData name="Danae O'kington Hernández" userId="f5e38327-192f-4530-ae3b-d36c770741e5" providerId="ADAL" clId="{6E5764D8-E93D-462E-8A48-195F5975E913}" dt="2021-01-02T01:53:58.080" v="930" actId="478"/>
          <ac:picMkLst>
            <pc:docMk/>
            <pc:sldMk cId="2157667852" sldId="300"/>
            <ac:picMk id="4" creationId="{693F7F3D-FD75-46AE-9A5B-22DA9C538F36}"/>
          </ac:picMkLst>
        </pc:picChg>
        <pc:picChg chg="add del mod">
          <ac:chgData name="Danae O'kington Hernández" userId="f5e38327-192f-4530-ae3b-d36c770741e5" providerId="ADAL" clId="{6E5764D8-E93D-462E-8A48-195F5975E913}" dt="2021-01-02T01:53:56.588" v="929" actId="478"/>
          <ac:picMkLst>
            <pc:docMk/>
            <pc:sldMk cId="2157667852" sldId="300"/>
            <ac:picMk id="5" creationId="{277A349A-C449-4E30-B8D3-4429BCFD246B}"/>
          </ac:picMkLst>
        </pc:picChg>
        <pc:picChg chg="add mod modCrop">
          <ac:chgData name="Danae O'kington Hernández" userId="f5e38327-192f-4530-ae3b-d36c770741e5" providerId="ADAL" clId="{6E5764D8-E93D-462E-8A48-195F5975E913}" dt="2021-01-02T01:59:36.152" v="935" actId="1076"/>
          <ac:picMkLst>
            <pc:docMk/>
            <pc:sldMk cId="2157667852" sldId="300"/>
            <ac:picMk id="6" creationId="{251BF45E-A2B7-4ABB-B13D-93D31936321C}"/>
          </ac:picMkLst>
        </pc:picChg>
        <pc:picChg chg="add mod">
          <ac:chgData name="Danae O'kington Hernández" userId="f5e38327-192f-4530-ae3b-d36c770741e5" providerId="ADAL" clId="{6E5764D8-E93D-462E-8A48-195F5975E913}" dt="2021-01-02T01:59:32.904" v="934" actId="1076"/>
          <ac:picMkLst>
            <pc:docMk/>
            <pc:sldMk cId="2157667852" sldId="300"/>
            <ac:picMk id="7" creationId="{359157AA-62B2-4B45-B4FB-5C411BADEDBF}"/>
          </ac:picMkLst>
        </pc:picChg>
        <pc:picChg chg="add mod">
          <ac:chgData name="Danae O'kington Hernández" userId="f5e38327-192f-4530-ae3b-d36c770741e5" providerId="ADAL" clId="{6E5764D8-E93D-462E-8A48-195F5975E913}" dt="2021-01-02T02:00:23.635" v="937" actId="1076"/>
          <ac:picMkLst>
            <pc:docMk/>
            <pc:sldMk cId="2157667852" sldId="300"/>
            <ac:picMk id="8" creationId="{4454F01F-A71D-4126-A7C2-08CDEB431213}"/>
          </ac:picMkLst>
        </pc:picChg>
        <pc:picChg chg="add mod modCrop">
          <ac:chgData name="Danae O'kington Hernández" userId="f5e38327-192f-4530-ae3b-d36c770741e5" providerId="ADAL" clId="{6E5764D8-E93D-462E-8A48-195F5975E913}" dt="2021-01-02T02:13:27.503" v="959" actId="1076"/>
          <ac:picMkLst>
            <pc:docMk/>
            <pc:sldMk cId="2157667852" sldId="300"/>
            <ac:picMk id="9" creationId="{C4419565-522D-4CDB-AC07-5F425888EC80}"/>
          </ac:picMkLst>
        </pc:picChg>
        <pc:picChg chg="add mod">
          <ac:chgData name="Danae O'kington Hernández" userId="f5e38327-192f-4530-ae3b-d36c770741e5" providerId="ADAL" clId="{6E5764D8-E93D-462E-8A48-195F5975E913}" dt="2021-01-02T02:16:13.068" v="965" actId="1076"/>
          <ac:picMkLst>
            <pc:docMk/>
            <pc:sldMk cId="2157667852" sldId="300"/>
            <ac:picMk id="10" creationId="{1460CF9D-4180-431A-8303-6E464D132B62}"/>
          </ac:picMkLst>
        </pc:picChg>
        <pc:picChg chg="add mod">
          <ac:chgData name="Danae O'kington Hernández" userId="f5e38327-192f-4530-ae3b-d36c770741e5" providerId="ADAL" clId="{6E5764D8-E93D-462E-8A48-195F5975E913}" dt="2021-01-02T02:29:30.532" v="989" actId="1076"/>
          <ac:picMkLst>
            <pc:docMk/>
            <pc:sldMk cId="2157667852" sldId="300"/>
            <ac:picMk id="11" creationId="{1C991A3F-60BE-49F6-A01E-7B530854CD5F}"/>
          </ac:picMkLst>
        </pc:picChg>
        <pc:picChg chg="add mod">
          <ac:chgData name="Danae O'kington Hernández" userId="f5e38327-192f-4530-ae3b-d36c770741e5" providerId="ADAL" clId="{6E5764D8-E93D-462E-8A48-195F5975E913}" dt="2021-01-02T02:32:24.324" v="997" actId="1076"/>
          <ac:picMkLst>
            <pc:docMk/>
            <pc:sldMk cId="2157667852" sldId="300"/>
            <ac:picMk id="12" creationId="{3690C523-A343-4E27-A547-AB41EB839C79}"/>
          </ac:picMkLst>
        </pc:picChg>
        <pc:picChg chg="add mod">
          <ac:chgData name="Danae O'kington Hernández" userId="f5e38327-192f-4530-ae3b-d36c770741e5" providerId="ADAL" clId="{6E5764D8-E93D-462E-8A48-195F5975E913}" dt="2021-01-02T03:09:01.788" v="1062" actId="1076"/>
          <ac:picMkLst>
            <pc:docMk/>
            <pc:sldMk cId="2157667852" sldId="300"/>
            <ac:picMk id="15" creationId="{A2091561-8240-45A1-ADE0-39B7A6206C40}"/>
          </ac:picMkLst>
        </pc:picChg>
        <pc:picChg chg="add mod">
          <ac:chgData name="Danae O'kington Hernández" userId="f5e38327-192f-4530-ae3b-d36c770741e5" providerId="ADAL" clId="{6E5764D8-E93D-462E-8A48-195F5975E913}" dt="2021-01-02T03:09:01.788" v="1062" actId="1076"/>
          <ac:picMkLst>
            <pc:docMk/>
            <pc:sldMk cId="2157667852" sldId="300"/>
            <ac:picMk id="16" creationId="{EFD8AD20-FEC9-4A74-BBAA-6538882F342D}"/>
          </ac:picMkLst>
        </pc:picChg>
        <pc:picChg chg="add mod">
          <ac:chgData name="Danae O'kington Hernández" userId="f5e38327-192f-4530-ae3b-d36c770741e5" providerId="ADAL" clId="{6E5764D8-E93D-462E-8A48-195F5975E913}" dt="2021-01-02T03:19:19.344" v="1075" actId="1076"/>
          <ac:picMkLst>
            <pc:docMk/>
            <pc:sldMk cId="2157667852" sldId="300"/>
            <ac:picMk id="17" creationId="{22C671AA-7719-4570-B736-4864CB96814F}"/>
          </ac:picMkLst>
        </pc:picChg>
        <pc:picChg chg="add mod modCrop">
          <ac:chgData name="Danae O'kington Hernández" userId="f5e38327-192f-4530-ae3b-d36c770741e5" providerId="ADAL" clId="{6E5764D8-E93D-462E-8A48-195F5975E913}" dt="2021-01-02T03:19:14.742" v="1074" actId="1076"/>
          <ac:picMkLst>
            <pc:docMk/>
            <pc:sldMk cId="2157667852" sldId="300"/>
            <ac:picMk id="18" creationId="{A7889D0B-4DF6-4712-AC68-F45F3FDD9EAC}"/>
          </ac:picMkLst>
        </pc:picChg>
        <pc:picChg chg="add mod">
          <ac:chgData name="Danae O'kington Hernández" userId="f5e38327-192f-4530-ae3b-d36c770741e5" providerId="ADAL" clId="{6E5764D8-E93D-462E-8A48-195F5975E913}" dt="2021-01-02T19:21:38.945" v="1151" actId="1076"/>
          <ac:picMkLst>
            <pc:docMk/>
            <pc:sldMk cId="2157667852" sldId="300"/>
            <ac:picMk id="19" creationId="{999FB977-4604-4523-B54C-66C1EF4F1C62}"/>
          </ac:picMkLst>
        </pc:picChg>
        <pc:picChg chg="add mod">
          <ac:chgData name="Danae O'kington Hernández" userId="f5e38327-192f-4530-ae3b-d36c770741e5" providerId="ADAL" clId="{6E5764D8-E93D-462E-8A48-195F5975E913}" dt="2021-01-02T19:21:45.734" v="1154" actId="1076"/>
          <ac:picMkLst>
            <pc:docMk/>
            <pc:sldMk cId="2157667852" sldId="300"/>
            <ac:picMk id="20" creationId="{292585B7-837D-4DF8-AAA3-B136FD90C594}"/>
          </ac:picMkLst>
        </pc:picChg>
        <pc:picChg chg="add mod">
          <ac:chgData name="Danae O'kington Hernández" userId="f5e38327-192f-4530-ae3b-d36c770741e5" providerId="ADAL" clId="{6E5764D8-E93D-462E-8A48-195F5975E913}" dt="2021-01-02T03:41:03.682" v="1093" actId="1076"/>
          <ac:picMkLst>
            <pc:docMk/>
            <pc:sldMk cId="2157667852" sldId="300"/>
            <ac:picMk id="25" creationId="{FC5D3AA0-2E91-4511-8F00-06DD1175AEDE}"/>
          </ac:picMkLst>
        </pc:picChg>
        <pc:picChg chg="add mod">
          <ac:chgData name="Danae O'kington Hernández" userId="f5e38327-192f-4530-ae3b-d36c770741e5" providerId="ADAL" clId="{6E5764D8-E93D-462E-8A48-195F5975E913}" dt="2021-01-02T02:14:16.969" v="961" actId="571"/>
          <ac:picMkLst>
            <pc:docMk/>
            <pc:sldMk cId="2157667852" sldId="300"/>
            <ac:picMk id="27" creationId="{72E0FD11-3042-49B2-B716-01614FA8380A}"/>
          </ac:picMkLst>
        </pc:picChg>
        <pc:picChg chg="add mod modCrop">
          <ac:chgData name="Danae O'kington Hernández" userId="f5e38327-192f-4530-ae3b-d36c770741e5" providerId="ADAL" clId="{6E5764D8-E93D-462E-8A48-195F5975E913}" dt="2021-01-02T03:53:53.957" v="1103" actId="208"/>
          <ac:picMkLst>
            <pc:docMk/>
            <pc:sldMk cId="2157667852" sldId="300"/>
            <ac:picMk id="28" creationId="{C1936BB5-56CC-4CF3-893E-43BCDA2DB115}"/>
          </ac:picMkLst>
        </pc:picChg>
        <pc:picChg chg="add mod">
          <ac:chgData name="Danae O'kington Hernández" userId="f5e38327-192f-4530-ae3b-d36c770741e5" providerId="ADAL" clId="{6E5764D8-E93D-462E-8A48-195F5975E913}" dt="2021-01-02T03:59:14.520" v="1109" actId="208"/>
          <ac:picMkLst>
            <pc:docMk/>
            <pc:sldMk cId="2157667852" sldId="300"/>
            <ac:picMk id="33" creationId="{3C0E6704-8437-4370-9787-CBC90B30B92E}"/>
          </ac:picMkLst>
        </pc:picChg>
        <pc:picChg chg="add mod modCrop">
          <ac:chgData name="Danae O'kington Hernández" userId="f5e38327-192f-4530-ae3b-d36c770741e5" providerId="ADAL" clId="{6E5764D8-E93D-462E-8A48-195F5975E913}" dt="2021-01-02T04:01:07.666" v="1115" actId="208"/>
          <ac:picMkLst>
            <pc:docMk/>
            <pc:sldMk cId="2157667852" sldId="300"/>
            <ac:picMk id="34" creationId="{1AB57C7D-4D97-48F3-AAF0-712A0C5E5890}"/>
          </ac:picMkLst>
        </pc:picChg>
        <pc:picChg chg="add mod">
          <ac:chgData name="Danae O'kington Hernández" userId="f5e38327-192f-4530-ae3b-d36c770741e5" providerId="ADAL" clId="{6E5764D8-E93D-462E-8A48-195F5975E913}" dt="2021-01-02T04:04:39.788" v="1122" actId="208"/>
          <ac:picMkLst>
            <pc:docMk/>
            <pc:sldMk cId="2157667852" sldId="300"/>
            <ac:picMk id="44" creationId="{E68C5FC2-992F-4CE0-BA73-B3D3AB04437F}"/>
          </ac:picMkLst>
        </pc:picChg>
        <pc:picChg chg="add mod">
          <ac:chgData name="Danae O'kington Hernández" userId="f5e38327-192f-4530-ae3b-d36c770741e5" providerId="ADAL" clId="{6E5764D8-E93D-462E-8A48-195F5975E913}" dt="2021-01-02T19:21:58.932" v="1157" actId="1076"/>
          <ac:picMkLst>
            <pc:docMk/>
            <pc:sldMk cId="2157667852" sldId="300"/>
            <ac:picMk id="45" creationId="{72305799-58D5-444E-B8CE-1CA37B18F57F}"/>
          </ac:picMkLst>
        </pc:picChg>
      </pc:sldChg>
      <pc:sldChg chg="addSp delSp modSp mod modNotes">
        <pc:chgData name="Danae O'kington Hernández" userId="f5e38327-192f-4530-ae3b-d36c770741e5" providerId="ADAL" clId="{6E5764D8-E93D-462E-8A48-195F5975E913}" dt="2021-01-04T16:16:01.389" v="1978" actId="20577"/>
        <pc:sldMkLst>
          <pc:docMk/>
          <pc:sldMk cId="3268557408" sldId="301"/>
        </pc:sldMkLst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2" creationId="{628A8D1E-6139-43B8-AB07-F49C3CBD2009}"/>
          </ac:spMkLst>
        </pc:spChg>
        <pc:spChg chg="del">
          <ac:chgData name="Danae O'kington Hernández" userId="f5e38327-192f-4530-ae3b-d36c770741e5" providerId="ADAL" clId="{6E5764D8-E93D-462E-8A48-195F5975E913}" dt="2021-01-03T23:54:21.216" v="1215" actId="478"/>
          <ac:spMkLst>
            <pc:docMk/>
            <pc:sldMk cId="3268557408" sldId="301"/>
            <ac:spMk id="3" creationId="{8E7AA8DF-10DA-4801-B747-381CE4311EC9}"/>
          </ac:spMkLst>
        </pc:spChg>
        <pc:spChg chg="del">
          <ac:chgData name="Danae O'kington Hernández" userId="f5e38327-192f-4530-ae3b-d36c770741e5" providerId="ADAL" clId="{6E5764D8-E93D-462E-8A48-195F5975E913}" dt="2021-01-03T23:54:21.216" v="1215" actId="478"/>
          <ac:spMkLst>
            <pc:docMk/>
            <pc:sldMk cId="3268557408" sldId="301"/>
            <ac:spMk id="4" creationId="{9802B2B1-3549-434B-A787-1A4BB524E5E3}"/>
          </ac:spMkLst>
        </pc:spChg>
        <pc:spChg chg="mod">
          <ac:chgData name="Danae O'kington Hernández" userId="f5e38327-192f-4530-ae3b-d36c770741e5" providerId="ADAL" clId="{6E5764D8-E93D-462E-8A48-195F5975E913}" dt="2021-01-04T00:33:16.949" v="1393" actId="404"/>
          <ac:spMkLst>
            <pc:docMk/>
            <pc:sldMk cId="3268557408" sldId="301"/>
            <ac:spMk id="5" creationId="{4AAD6376-F7AD-46E3-AB78-83469F5673B0}"/>
          </ac:spMkLst>
        </pc:spChg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6" creationId="{07B04215-6A38-4EA5-B7A9-20845DC49CF9}"/>
          </ac:spMkLst>
        </pc:spChg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7" creationId="{55F9B3E1-D6A3-4E93-8B58-9071E1AC9709}"/>
          </ac:spMkLst>
        </pc:spChg>
        <pc:spChg chg="mod">
          <ac:chgData name="Danae O'kington Hernández" userId="f5e38327-192f-4530-ae3b-d36c770741e5" providerId="ADAL" clId="{6E5764D8-E93D-462E-8A48-195F5975E913}" dt="2021-01-04T00:33:21.187" v="1394" actId="403"/>
          <ac:spMkLst>
            <pc:docMk/>
            <pc:sldMk cId="3268557408" sldId="301"/>
            <ac:spMk id="8" creationId="{72F62588-8AF0-487A-9E9D-3E1903C79747}"/>
          </ac:spMkLst>
        </pc:spChg>
        <pc:spChg chg="mod">
          <ac:chgData name="Danae O'kington Hernández" userId="f5e38327-192f-4530-ae3b-d36c770741e5" providerId="ADAL" clId="{6E5764D8-E93D-462E-8A48-195F5975E913}" dt="2021-01-03T23:52:02.985" v="1190" actId="1076"/>
          <ac:spMkLst>
            <pc:docMk/>
            <pc:sldMk cId="3268557408" sldId="301"/>
            <ac:spMk id="9" creationId="{B522E8E8-E5B7-4E5B-A9E9-B7AECDD6D9CF}"/>
          </ac:spMkLst>
        </pc:spChg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10" creationId="{59E70D23-ADEC-4130-8D8F-47C1DD830C98}"/>
          </ac:spMkLst>
        </pc:spChg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11" creationId="{AF973AC5-D9C2-4EFD-82E7-D53A9FBF48E4}"/>
          </ac:spMkLst>
        </pc:spChg>
        <pc:spChg chg="del">
          <ac:chgData name="Danae O'kington Hernández" userId="f5e38327-192f-4530-ae3b-d36c770741e5" providerId="ADAL" clId="{6E5764D8-E93D-462E-8A48-195F5975E913}" dt="2021-01-03T23:54:17.769" v="1214" actId="478"/>
          <ac:spMkLst>
            <pc:docMk/>
            <pc:sldMk cId="3268557408" sldId="301"/>
            <ac:spMk id="12" creationId="{1C8A5B4E-AF5E-455B-9339-4D3922DA664F}"/>
          </ac:spMkLst>
        </pc:spChg>
        <pc:spChg chg="add del mod">
          <ac:chgData name="Danae O'kington Hernández" userId="f5e38327-192f-4530-ae3b-d36c770741e5" providerId="ADAL" clId="{6E5764D8-E93D-462E-8A48-195F5975E913}" dt="2021-01-04T00:16:28.043" v="1293" actId="478"/>
          <ac:spMkLst>
            <pc:docMk/>
            <pc:sldMk cId="3268557408" sldId="301"/>
            <ac:spMk id="15" creationId="{57A21948-101F-43B1-845D-0AE71299FDCF}"/>
          </ac:spMkLst>
        </pc:spChg>
        <pc:spChg chg="add mod">
          <ac:chgData name="Danae O'kington Hernández" userId="f5e38327-192f-4530-ae3b-d36c770741e5" providerId="ADAL" clId="{6E5764D8-E93D-462E-8A48-195F5975E913}" dt="2021-01-04T00:27:27.934" v="1385" actId="14100"/>
          <ac:spMkLst>
            <pc:docMk/>
            <pc:sldMk cId="3268557408" sldId="301"/>
            <ac:spMk id="16" creationId="{55B513A1-D3B0-4C82-94AB-FEE3C0ACEAE0}"/>
          </ac:spMkLst>
        </pc:spChg>
        <pc:spChg chg="add mod">
          <ac:chgData name="Danae O'kington Hernández" userId="f5e38327-192f-4530-ae3b-d36c770741e5" providerId="ADAL" clId="{6E5764D8-E93D-462E-8A48-195F5975E913}" dt="2021-01-04T00:27:19.834" v="1382" actId="14100"/>
          <ac:spMkLst>
            <pc:docMk/>
            <pc:sldMk cId="3268557408" sldId="301"/>
            <ac:spMk id="19" creationId="{A0140C7E-3F94-4DF6-AA70-49D3F963D623}"/>
          </ac:spMkLst>
        </pc:spChg>
        <pc:spChg chg="add mod">
          <ac:chgData name="Danae O'kington Hernández" userId="f5e38327-192f-4530-ae3b-d36c770741e5" providerId="ADAL" clId="{6E5764D8-E93D-462E-8A48-195F5975E913}" dt="2021-01-04T16:15:54.667" v="1977" actId="20577"/>
          <ac:spMkLst>
            <pc:docMk/>
            <pc:sldMk cId="3268557408" sldId="301"/>
            <ac:spMk id="20" creationId="{45790CD7-9F7F-42B0-B40D-FA9211AFB6E0}"/>
          </ac:spMkLst>
        </pc:spChg>
        <pc:spChg chg="add mod">
          <ac:chgData name="Danae O'kington Hernández" userId="f5e38327-192f-4530-ae3b-d36c770741e5" providerId="ADAL" clId="{6E5764D8-E93D-462E-8A48-195F5975E913}" dt="2021-01-04T04:42:34.560" v="1539" actId="207"/>
          <ac:spMkLst>
            <pc:docMk/>
            <pc:sldMk cId="3268557408" sldId="301"/>
            <ac:spMk id="21" creationId="{E60245DE-1840-409D-8A4E-AF427D059ACA}"/>
          </ac:spMkLst>
        </pc:spChg>
        <pc:spChg chg="add mod">
          <ac:chgData name="Danae O'kington Hernández" userId="f5e38327-192f-4530-ae3b-d36c770741e5" providerId="ADAL" clId="{6E5764D8-E93D-462E-8A48-195F5975E913}" dt="2021-01-04T04:42:08.933" v="1534" actId="13822"/>
          <ac:spMkLst>
            <pc:docMk/>
            <pc:sldMk cId="3268557408" sldId="301"/>
            <ac:spMk id="26" creationId="{DE96EDF9-0731-4355-AEB4-8FCC34A77F41}"/>
          </ac:spMkLst>
        </pc:spChg>
        <pc:spChg chg="add mod">
          <ac:chgData name="Danae O'kington Hernández" userId="f5e38327-192f-4530-ae3b-d36c770741e5" providerId="ADAL" clId="{6E5764D8-E93D-462E-8A48-195F5975E913}" dt="2021-01-04T04:42:08.933" v="1534" actId="13822"/>
          <ac:spMkLst>
            <pc:docMk/>
            <pc:sldMk cId="3268557408" sldId="301"/>
            <ac:spMk id="27" creationId="{6AC48C3D-929E-49D7-8E2C-C3418D10C728}"/>
          </ac:spMkLst>
        </pc:spChg>
        <pc:spChg chg="add mod">
          <ac:chgData name="Danae O'kington Hernández" userId="f5e38327-192f-4530-ae3b-d36c770741e5" providerId="ADAL" clId="{6E5764D8-E93D-462E-8A48-195F5975E913}" dt="2021-01-04T16:16:01.389" v="1978" actId="20577"/>
          <ac:spMkLst>
            <pc:docMk/>
            <pc:sldMk cId="3268557408" sldId="301"/>
            <ac:spMk id="28" creationId="{B25CB292-FCA4-4F69-B032-C7F514BACB96}"/>
          </ac:spMkLst>
        </pc:spChg>
        <pc:spChg chg="add mod">
          <ac:chgData name="Danae O'kington Hernández" userId="f5e38327-192f-4530-ae3b-d36c770741e5" providerId="ADAL" clId="{6E5764D8-E93D-462E-8A48-195F5975E913}" dt="2021-01-04T04:42:30.309" v="1537" actId="208"/>
          <ac:spMkLst>
            <pc:docMk/>
            <pc:sldMk cId="3268557408" sldId="301"/>
            <ac:spMk id="29" creationId="{08D3F287-6C48-4A1C-9578-C8A1A4A1BC5B}"/>
          </ac:spMkLst>
        </pc:spChg>
        <pc:spChg chg="add del">
          <ac:chgData name="Danae O'kington Hernández" userId="f5e38327-192f-4530-ae3b-d36c770741e5" providerId="ADAL" clId="{6E5764D8-E93D-462E-8A48-195F5975E913}" dt="2021-01-04T00:34:07.063" v="1396"/>
          <ac:spMkLst>
            <pc:docMk/>
            <pc:sldMk cId="3268557408" sldId="301"/>
            <ac:spMk id="30" creationId="{DACEED5A-DD27-4FF9-88C1-FE1A98B395DD}"/>
          </ac:spMkLst>
        </pc:spChg>
        <pc:picChg chg="add del mod">
          <ac:chgData name="Danae O'kington Hernández" userId="f5e38327-192f-4530-ae3b-d36c770741e5" providerId="ADAL" clId="{6E5764D8-E93D-462E-8A48-195F5975E913}" dt="2021-01-04T00:23:05.333" v="1372" actId="478"/>
          <ac:picMkLst>
            <pc:docMk/>
            <pc:sldMk cId="3268557408" sldId="301"/>
            <ac:picMk id="14" creationId="{EEFB9CF3-3824-4DCB-9E1E-BE92E0268D1E}"/>
          </ac:picMkLst>
        </pc:picChg>
        <pc:picChg chg="add del">
          <ac:chgData name="Danae O'kington Hernández" userId="f5e38327-192f-4530-ae3b-d36c770741e5" providerId="ADAL" clId="{6E5764D8-E93D-462E-8A48-195F5975E913}" dt="2021-01-04T00:17:16.560" v="1304" actId="478"/>
          <ac:picMkLst>
            <pc:docMk/>
            <pc:sldMk cId="3268557408" sldId="301"/>
            <ac:picMk id="18" creationId="{DA91576A-2C79-4149-8607-8D132A258B9F}"/>
          </ac:picMkLst>
        </pc:picChg>
        <pc:picChg chg="add mod ord">
          <ac:chgData name="Danae O'kington Hernández" userId="f5e38327-192f-4530-ae3b-d36c770741e5" providerId="ADAL" clId="{6E5764D8-E93D-462E-8A48-195F5975E913}" dt="2021-01-04T00:26:53.676" v="1378" actId="167"/>
          <ac:picMkLst>
            <pc:docMk/>
            <pc:sldMk cId="3268557408" sldId="301"/>
            <ac:picMk id="23" creationId="{EFA40AA5-FA1C-4645-95BD-C2F7270F4975}"/>
          </ac:picMkLst>
        </pc:picChg>
        <pc:picChg chg="add mod">
          <ac:chgData name="Danae O'kington Hernández" userId="f5e38327-192f-4530-ae3b-d36c770741e5" providerId="ADAL" clId="{6E5764D8-E93D-462E-8A48-195F5975E913}" dt="2021-01-04T00:26:32.562" v="1376" actId="1076"/>
          <ac:picMkLst>
            <pc:docMk/>
            <pc:sldMk cId="3268557408" sldId="301"/>
            <ac:picMk id="25" creationId="{039EC037-B224-4CFF-9571-12E26BFC25D8}"/>
          </ac:picMkLst>
        </pc:picChg>
        <pc:picChg chg="add del mod">
          <ac:chgData name="Danae O'kington Hernández" userId="f5e38327-192f-4530-ae3b-d36c770741e5" providerId="ADAL" clId="{6E5764D8-E93D-462E-8A48-195F5975E913}" dt="2021-01-04T00:35:03.762" v="1401" actId="478"/>
          <ac:picMkLst>
            <pc:docMk/>
            <pc:sldMk cId="3268557408" sldId="301"/>
            <ac:picMk id="31" creationId="{49F569FE-30DA-4030-9311-D84043096CCF}"/>
          </ac:picMkLst>
        </pc:picChg>
      </pc:sldChg>
      <pc:sldChg chg="new del">
        <pc:chgData name="Danae O'kington Hernández" userId="f5e38327-192f-4530-ae3b-d36c770741e5" providerId="ADAL" clId="{6E5764D8-E93D-462E-8A48-195F5975E913}" dt="2021-01-01T22:19:22.511" v="450" actId="680"/>
        <pc:sldMkLst>
          <pc:docMk/>
          <pc:sldMk cId="4115951137" sldId="301"/>
        </pc:sldMkLst>
      </pc:sldChg>
      <pc:sldChg chg="addSp delSp modSp new mod delAnim modAnim">
        <pc:chgData name="Danae O'kington Hernández" userId="f5e38327-192f-4530-ae3b-d36c770741e5" providerId="ADAL" clId="{6E5764D8-E93D-462E-8A48-195F5975E913}" dt="2021-01-04T18:38:00.843" v="2725"/>
        <pc:sldMkLst>
          <pc:docMk/>
          <pc:sldMk cId="1192646858" sldId="302"/>
        </pc:sldMkLst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2" creationId="{3595FA5E-00CB-43D8-BB06-F20134D77A3F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3" creationId="{EE3B69D3-C72F-4593-8E05-471DF8CA3F02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4" creationId="{AD520951-464E-4BF8-B193-F2CBACEED6A8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5" creationId="{38D9597E-18EA-496E-9D36-40409B67B436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6" creationId="{9509758B-1A00-4E6F-8957-D6298C80234B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7" creationId="{0781AE10-01C3-4A9E-B2CB-12260A4C80C2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8" creationId="{2A2A03B3-E9AF-472B-ACA1-7E41DD70B18F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9" creationId="{69B62939-55EB-4DAF-9FF0-902C4669FE2E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10" creationId="{5A1CAAF2-2F5D-4EDC-B08E-9D6817DD9570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11" creationId="{9CE9B16C-3ECB-4A35-8ABC-8715954720D2}"/>
          </ac:spMkLst>
        </pc:spChg>
        <pc:spChg chg="del">
          <ac:chgData name="Danae O'kington Hernández" userId="f5e38327-192f-4530-ae3b-d36c770741e5" providerId="ADAL" clId="{6E5764D8-E93D-462E-8A48-195F5975E913}" dt="2021-01-04T00:35:11.954" v="1402" actId="478"/>
          <ac:spMkLst>
            <pc:docMk/>
            <pc:sldMk cId="1192646858" sldId="302"/>
            <ac:spMk id="12" creationId="{DDEF3229-FCBC-46D1-A21E-0A32E64253D8}"/>
          </ac:spMkLst>
        </pc:spChg>
        <pc:spChg chg="add mod ord">
          <ac:chgData name="Danae O'kington Hernández" userId="f5e38327-192f-4530-ae3b-d36c770741e5" providerId="ADAL" clId="{6E5764D8-E93D-462E-8A48-195F5975E913}" dt="2021-01-04T18:24:11.511" v="2647" actId="1076"/>
          <ac:spMkLst>
            <pc:docMk/>
            <pc:sldMk cId="1192646858" sldId="302"/>
            <ac:spMk id="13" creationId="{8926A452-4B60-42D9-B0D5-8546C9DFB823}"/>
          </ac:spMkLst>
        </pc:spChg>
        <pc:spChg chg="add del">
          <ac:chgData name="Danae O'kington Hernández" userId="f5e38327-192f-4530-ae3b-d36c770741e5" providerId="ADAL" clId="{6E5764D8-E93D-462E-8A48-195F5975E913}" dt="2021-01-04T00:37:32.004" v="1408"/>
          <ac:spMkLst>
            <pc:docMk/>
            <pc:sldMk cId="1192646858" sldId="302"/>
            <ac:spMk id="14" creationId="{F22E5930-BDA3-49BF-B3FE-24DE3D682E29}"/>
          </ac:spMkLst>
        </pc:spChg>
        <pc:spChg chg="add mod ord">
          <ac:chgData name="Danae O'kington Hernández" userId="f5e38327-192f-4530-ae3b-d36c770741e5" providerId="ADAL" clId="{6E5764D8-E93D-462E-8A48-195F5975E913}" dt="2021-01-04T18:24:16.024" v="2648" actId="1076"/>
          <ac:spMkLst>
            <pc:docMk/>
            <pc:sldMk cId="1192646858" sldId="302"/>
            <ac:spMk id="21" creationId="{B84C918D-E228-4343-BB35-374055A5935B}"/>
          </ac:spMkLst>
        </pc:spChg>
        <pc:spChg chg="add del">
          <ac:chgData name="Danae O'kington Hernández" userId="f5e38327-192f-4530-ae3b-d36c770741e5" providerId="ADAL" clId="{6E5764D8-E93D-462E-8A48-195F5975E913}" dt="2021-01-04T00:44:01.892" v="1442" actId="478"/>
          <ac:spMkLst>
            <pc:docMk/>
            <pc:sldMk cId="1192646858" sldId="302"/>
            <ac:spMk id="22" creationId="{FE29FD3A-D784-488E-863E-83040F5891CE}"/>
          </ac:spMkLst>
        </pc:spChg>
        <pc:spChg chg="add del mod">
          <ac:chgData name="Danae O'kington Hernández" userId="f5e38327-192f-4530-ae3b-d36c770741e5" providerId="ADAL" clId="{6E5764D8-E93D-462E-8A48-195F5975E913}" dt="2021-01-04T18:22:08.643" v="2618" actId="21"/>
          <ac:spMkLst>
            <pc:docMk/>
            <pc:sldMk cId="1192646858" sldId="302"/>
            <ac:spMk id="25" creationId="{35904537-9752-407D-844E-80638A373323}"/>
          </ac:spMkLst>
        </pc:spChg>
        <pc:spChg chg="add del mod">
          <ac:chgData name="Danae O'kington Hernández" userId="f5e38327-192f-4530-ae3b-d36c770741e5" providerId="ADAL" clId="{6E5764D8-E93D-462E-8A48-195F5975E913}" dt="2021-01-04T00:57:58.526" v="1468"/>
          <ac:spMkLst>
            <pc:docMk/>
            <pc:sldMk cId="1192646858" sldId="302"/>
            <ac:spMk id="26" creationId="{B6549B41-2A1E-493B-9DAF-3A4AC14A14BD}"/>
          </ac:spMkLst>
        </pc:spChg>
        <pc:spChg chg="add del">
          <ac:chgData name="Danae O'kington Hernández" userId="f5e38327-192f-4530-ae3b-d36c770741e5" providerId="ADAL" clId="{6E5764D8-E93D-462E-8A48-195F5975E913}" dt="2021-01-04T04:34:46.092" v="1510" actId="478"/>
          <ac:spMkLst>
            <pc:docMk/>
            <pc:sldMk cId="1192646858" sldId="302"/>
            <ac:spMk id="28" creationId="{7684EF88-1FAB-40EF-B714-351973891FB2}"/>
          </ac:spMkLst>
        </pc:spChg>
        <pc:spChg chg="add del mod">
          <ac:chgData name="Danae O'kington Hernández" userId="f5e38327-192f-4530-ae3b-d36c770741e5" providerId="ADAL" clId="{6E5764D8-E93D-462E-8A48-195F5975E913}" dt="2021-01-04T05:49:03.034" v="1585" actId="478"/>
          <ac:spMkLst>
            <pc:docMk/>
            <pc:sldMk cId="1192646858" sldId="302"/>
            <ac:spMk id="32" creationId="{18F8202C-FAE7-446A-BF71-BBBCE4907DC4}"/>
          </ac:spMkLst>
        </pc:spChg>
        <pc:spChg chg="add del">
          <ac:chgData name="Danae O'kington Hernández" userId="f5e38327-192f-4530-ae3b-d36c770741e5" providerId="ADAL" clId="{6E5764D8-E93D-462E-8A48-195F5975E913}" dt="2021-01-04T05:50:59.604" v="1598"/>
          <ac:spMkLst>
            <pc:docMk/>
            <pc:sldMk cId="1192646858" sldId="302"/>
            <ac:spMk id="34" creationId="{DDAB5200-9E65-444D-8AE1-525774EDDE5C}"/>
          </ac:spMkLst>
        </pc:spChg>
        <pc:spChg chg="add del">
          <ac:chgData name="Danae O'kington Hernández" userId="f5e38327-192f-4530-ae3b-d36c770741e5" providerId="ADAL" clId="{6E5764D8-E93D-462E-8A48-195F5975E913}" dt="2021-01-04T05:57:14.490" v="1616"/>
          <ac:spMkLst>
            <pc:docMk/>
            <pc:sldMk cId="1192646858" sldId="302"/>
            <ac:spMk id="37" creationId="{8E23BE16-677A-45E7-A6FC-DD49B39A875B}"/>
          </ac:spMkLst>
        </pc:spChg>
        <pc:picChg chg="add del mod modCrop">
          <ac:chgData name="Danae O'kington Hernández" userId="f5e38327-192f-4530-ae3b-d36c770741e5" providerId="ADAL" clId="{6E5764D8-E93D-462E-8A48-195F5975E913}" dt="2021-01-04T05:47:56.733" v="1571" actId="478"/>
          <ac:picMkLst>
            <pc:docMk/>
            <pc:sldMk cId="1192646858" sldId="302"/>
            <ac:picMk id="15" creationId="{150817FA-41DB-4CE7-9058-B48683256FCB}"/>
          </ac:picMkLst>
        </pc:picChg>
        <pc:picChg chg="add del mod">
          <ac:chgData name="Danae O'kington Hernández" userId="f5e38327-192f-4530-ae3b-d36c770741e5" providerId="ADAL" clId="{6E5764D8-E93D-462E-8A48-195F5975E913}" dt="2021-01-04T00:40:03.944" v="1426" actId="478"/>
          <ac:picMkLst>
            <pc:docMk/>
            <pc:sldMk cId="1192646858" sldId="302"/>
            <ac:picMk id="17" creationId="{B1467D44-3344-4C42-9A78-5163BBD6C822}"/>
          </ac:picMkLst>
        </pc:picChg>
        <pc:picChg chg="add del mod">
          <ac:chgData name="Danae O'kington Hernández" userId="f5e38327-192f-4530-ae3b-d36c770741e5" providerId="ADAL" clId="{6E5764D8-E93D-462E-8A48-195F5975E913}" dt="2021-01-04T05:48:00.301" v="1573" actId="478"/>
          <ac:picMkLst>
            <pc:docMk/>
            <pc:sldMk cId="1192646858" sldId="302"/>
            <ac:picMk id="19" creationId="{E3E13F0C-EFD7-4BFD-9446-41EEB1B6D71D}"/>
          </ac:picMkLst>
        </pc:picChg>
        <pc:picChg chg="add del mod modCrop">
          <ac:chgData name="Danae O'kington Hernández" userId="f5e38327-192f-4530-ae3b-d36c770741e5" providerId="ADAL" clId="{6E5764D8-E93D-462E-8A48-195F5975E913}" dt="2021-01-04T05:47:58.784" v="1572" actId="478"/>
          <ac:picMkLst>
            <pc:docMk/>
            <pc:sldMk cId="1192646858" sldId="302"/>
            <ac:picMk id="20" creationId="{E64BB11C-8096-43A3-8BD1-20246844972E}"/>
          </ac:picMkLst>
        </pc:picChg>
        <pc:picChg chg="add del mod">
          <ac:chgData name="Danae O'kington Hernández" userId="f5e38327-192f-4530-ae3b-d36c770741e5" providerId="ADAL" clId="{6E5764D8-E93D-462E-8A48-195F5975E913}" dt="2021-01-04T04:32:20.712" v="1508" actId="478"/>
          <ac:picMkLst>
            <pc:docMk/>
            <pc:sldMk cId="1192646858" sldId="302"/>
            <ac:picMk id="23" creationId="{059F5767-43F9-4E79-81B9-227AED7F11DC}"/>
          </ac:picMkLst>
        </pc:picChg>
        <pc:picChg chg="add del mod">
          <ac:chgData name="Danae O'kington Hernández" userId="f5e38327-192f-4530-ae3b-d36c770741e5" providerId="ADAL" clId="{6E5764D8-E93D-462E-8A48-195F5975E913}" dt="2021-01-04T04:31:55.554" v="1503" actId="21"/>
          <ac:picMkLst>
            <pc:docMk/>
            <pc:sldMk cId="1192646858" sldId="302"/>
            <ac:picMk id="24" creationId="{3D0F6EA1-2FE2-4000-9209-40D6EC15AF23}"/>
          </ac:picMkLst>
        </pc:picChg>
        <pc:picChg chg="add del mod">
          <ac:chgData name="Danae O'kington Hernández" userId="f5e38327-192f-4530-ae3b-d36c770741e5" providerId="ADAL" clId="{6E5764D8-E93D-462E-8A48-195F5975E913}" dt="2021-01-04T04:31:45.723" v="1498" actId="21"/>
          <ac:picMkLst>
            <pc:docMk/>
            <pc:sldMk cId="1192646858" sldId="302"/>
            <ac:picMk id="27" creationId="{19B58AC6-5409-48E5-90DF-6C074682B96F}"/>
          </ac:picMkLst>
        </pc:picChg>
        <pc:picChg chg="add del mod">
          <ac:chgData name="Danae O'kington Hernández" userId="f5e38327-192f-4530-ae3b-d36c770741e5" providerId="ADAL" clId="{6E5764D8-E93D-462E-8A48-195F5975E913}" dt="2021-01-04T05:47:55.727" v="1570" actId="478"/>
          <ac:picMkLst>
            <pc:docMk/>
            <pc:sldMk cId="1192646858" sldId="302"/>
            <ac:picMk id="29" creationId="{D9C69C45-BA68-4269-9D32-3A25340B2ADF}"/>
          </ac:picMkLst>
        </pc:picChg>
        <pc:picChg chg="add del mod">
          <ac:chgData name="Danae O'kington Hernández" userId="f5e38327-192f-4530-ae3b-d36c770741e5" providerId="ADAL" clId="{6E5764D8-E93D-462E-8A48-195F5975E913}" dt="2021-01-04T05:47:54.001" v="1569" actId="478"/>
          <ac:picMkLst>
            <pc:docMk/>
            <pc:sldMk cId="1192646858" sldId="302"/>
            <ac:picMk id="30" creationId="{545F4A40-4CCB-4A7E-B31A-05C73D5A86D2}"/>
          </ac:picMkLst>
        </pc:picChg>
        <pc:picChg chg="add del mod">
          <ac:chgData name="Danae O'kington Hernández" userId="f5e38327-192f-4530-ae3b-d36c770741e5" providerId="ADAL" clId="{6E5764D8-E93D-462E-8A48-195F5975E913}" dt="2021-01-04T05:47:51.348" v="1568" actId="478"/>
          <ac:picMkLst>
            <pc:docMk/>
            <pc:sldMk cId="1192646858" sldId="302"/>
            <ac:picMk id="31" creationId="{1CB4ADA4-42F8-4FC1-BBBB-4C61CFF15DEE}"/>
          </ac:picMkLst>
        </pc:picChg>
        <pc:picChg chg="add mod">
          <ac:chgData name="Danae O'kington Hernández" userId="f5e38327-192f-4530-ae3b-d36c770741e5" providerId="ADAL" clId="{6E5764D8-E93D-462E-8A48-195F5975E913}" dt="2021-01-04T18:34:11.541" v="2707" actId="1076"/>
          <ac:picMkLst>
            <pc:docMk/>
            <pc:sldMk cId="1192646858" sldId="302"/>
            <ac:picMk id="33" creationId="{556A9FA1-93D3-4350-948B-16C2101626B3}"/>
          </ac:picMkLst>
        </pc:picChg>
        <pc:picChg chg="add mod">
          <ac:chgData name="Danae O'kington Hernández" userId="f5e38327-192f-4530-ae3b-d36c770741e5" providerId="ADAL" clId="{6E5764D8-E93D-462E-8A48-195F5975E913}" dt="2021-01-04T18:28:58.993" v="2678" actId="1076"/>
          <ac:picMkLst>
            <pc:docMk/>
            <pc:sldMk cId="1192646858" sldId="302"/>
            <ac:picMk id="35" creationId="{F6ADDBC1-3527-4590-BA4A-D7E0AF5EFA22}"/>
          </ac:picMkLst>
        </pc:picChg>
        <pc:picChg chg="add del mod">
          <ac:chgData name="Danae O'kington Hernández" userId="f5e38327-192f-4530-ae3b-d36c770741e5" providerId="ADAL" clId="{6E5764D8-E93D-462E-8A48-195F5975E913}" dt="2021-01-04T18:23:10.407" v="2628" actId="478"/>
          <ac:picMkLst>
            <pc:docMk/>
            <pc:sldMk cId="1192646858" sldId="302"/>
            <ac:picMk id="36" creationId="{337810BC-9154-4914-A245-A5475F37E5C9}"/>
          </ac:picMkLst>
        </pc:picChg>
        <pc:picChg chg="add del mod">
          <ac:chgData name="Danae O'kington Hernández" userId="f5e38327-192f-4530-ae3b-d36c770741e5" providerId="ADAL" clId="{6E5764D8-E93D-462E-8A48-195F5975E913}" dt="2021-01-04T18:20:16.117" v="2612" actId="21"/>
          <ac:picMkLst>
            <pc:docMk/>
            <pc:sldMk cId="1192646858" sldId="302"/>
            <ac:picMk id="38" creationId="{03768C26-3DC1-4AF9-86B3-E50E71617FD2}"/>
          </ac:picMkLst>
        </pc:picChg>
        <pc:picChg chg="add mod">
          <ac:chgData name="Danae O'kington Hernández" userId="f5e38327-192f-4530-ae3b-d36c770741e5" providerId="ADAL" clId="{6E5764D8-E93D-462E-8A48-195F5975E913}" dt="2021-01-04T18:30:34.106" v="2688" actId="1076"/>
          <ac:picMkLst>
            <pc:docMk/>
            <pc:sldMk cId="1192646858" sldId="302"/>
            <ac:picMk id="39" creationId="{3EF32A24-28E4-4808-91B0-ADFCC2E4FBDA}"/>
          </ac:picMkLst>
        </pc:picChg>
        <pc:picChg chg="add mod">
          <ac:chgData name="Danae O'kington Hernández" userId="f5e38327-192f-4530-ae3b-d36c770741e5" providerId="ADAL" clId="{6E5764D8-E93D-462E-8A48-195F5975E913}" dt="2021-01-04T18:33:51.319" v="2704" actId="14100"/>
          <ac:picMkLst>
            <pc:docMk/>
            <pc:sldMk cId="1192646858" sldId="302"/>
            <ac:picMk id="40" creationId="{6E72B0A0-8A66-4343-9028-715E3ABCFEAF}"/>
          </ac:picMkLst>
        </pc:picChg>
      </pc:sldChg>
      <pc:sldChg chg="new del">
        <pc:chgData name="Danae O'kington Hernández" userId="f5e38327-192f-4530-ae3b-d36c770741e5" providerId="ADAL" clId="{6E5764D8-E93D-462E-8A48-195F5975E913}" dt="2021-01-01T22:19:21.864" v="449" actId="680"/>
        <pc:sldMkLst>
          <pc:docMk/>
          <pc:sldMk cId="1340221201" sldId="302"/>
        </pc:sldMkLst>
      </pc:sldChg>
      <pc:sldChg chg="new del">
        <pc:chgData name="Danae O'kington Hernández" userId="f5e38327-192f-4530-ae3b-d36c770741e5" providerId="ADAL" clId="{6E5764D8-E93D-462E-8A48-195F5975E913}" dt="2021-01-01T22:19:19.228" v="448" actId="680"/>
        <pc:sldMkLst>
          <pc:docMk/>
          <pc:sldMk cId="1059847946" sldId="303"/>
        </pc:sldMkLst>
      </pc:sldChg>
      <pc:sldChg chg="addSp delSp modSp new mod delAnim modAnim">
        <pc:chgData name="Danae O'kington Hernández" userId="f5e38327-192f-4530-ae3b-d36c770741e5" providerId="ADAL" clId="{6E5764D8-E93D-462E-8A48-195F5975E913}" dt="2021-01-04T18:55:34.353" v="2874"/>
        <pc:sldMkLst>
          <pc:docMk/>
          <pc:sldMk cId="2105086308" sldId="303"/>
        </pc:sldMkLst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2" creationId="{ABFAB36E-DFB7-4134-A420-934228BA2F7C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3" creationId="{718FF9E8-E854-4EEF-BEB6-17DAAFFEBCC9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4" creationId="{B9EDAC2A-2359-43C4-AA9E-2FF2E709140B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5" creationId="{003769E2-A776-4CBC-A818-0D83F292F927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6" creationId="{27687B58-CD57-470F-939F-89DBB34D7646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7" creationId="{BD5F7DE6-A95A-4DA6-94AD-61750B64D041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8" creationId="{B52785EA-4D9B-4CA5-BE66-D49F3A6EDBF9}"/>
          </ac:spMkLst>
        </pc:spChg>
        <pc:spChg chg="del">
          <ac:chgData name="Danae O'kington Hernández" userId="f5e38327-192f-4530-ae3b-d36c770741e5" providerId="ADAL" clId="{6E5764D8-E93D-462E-8A48-195F5975E913}" dt="2021-01-04T04:46:49" v="1542" actId="478"/>
          <ac:spMkLst>
            <pc:docMk/>
            <pc:sldMk cId="2105086308" sldId="303"/>
            <ac:spMk id="9" creationId="{C0A95684-30CE-4229-804A-08FA82F3B672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10" creationId="{75CEBA28-3B6B-4A78-8D7B-69FAA3328A4B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11" creationId="{78F9B3C4-2151-4D8C-8D42-19DB37419A91}"/>
          </ac:spMkLst>
        </pc:spChg>
        <pc:spChg chg="del">
          <ac:chgData name="Danae O'kington Hernández" userId="f5e38327-192f-4530-ae3b-d36c770741e5" providerId="ADAL" clId="{6E5764D8-E93D-462E-8A48-195F5975E913}" dt="2021-01-04T04:46:11.202" v="1541" actId="478"/>
          <ac:spMkLst>
            <pc:docMk/>
            <pc:sldMk cId="2105086308" sldId="303"/>
            <ac:spMk id="12" creationId="{CBA7C665-279A-47BC-85AB-5F42E6DF58CB}"/>
          </ac:spMkLst>
        </pc:spChg>
        <pc:spChg chg="add mod ord">
          <ac:chgData name="Danae O'kington Hernández" userId="f5e38327-192f-4530-ae3b-d36c770741e5" providerId="ADAL" clId="{6E5764D8-E93D-462E-8A48-195F5975E913}" dt="2021-01-04T18:49:50.784" v="2826" actId="1076"/>
          <ac:spMkLst>
            <pc:docMk/>
            <pc:sldMk cId="2105086308" sldId="303"/>
            <ac:spMk id="15" creationId="{02DE6CDD-D4C9-4A0D-8817-09C4D1CE53E8}"/>
          </ac:spMkLst>
        </pc:spChg>
        <pc:spChg chg="add mod ord">
          <ac:chgData name="Danae O'kington Hernández" userId="f5e38327-192f-4530-ae3b-d36c770741e5" providerId="ADAL" clId="{6E5764D8-E93D-462E-8A48-195F5975E913}" dt="2021-01-04T18:50:02.024" v="2829" actId="1076"/>
          <ac:spMkLst>
            <pc:docMk/>
            <pc:sldMk cId="2105086308" sldId="303"/>
            <ac:spMk id="16" creationId="{CAEC1C8A-9E78-42DC-93FE-1CDD6E1E9CF7}"/>
          </ac:spMkLst>
        </pc:spChg>
        <pc:spChg chg="add del mod">
          <ac:chgData name="Danae O'kington Hernández" userId="f5e38327-192f-4530-ae3b-d36c770741e5" providerId="ADAL" clId="{6E5764D8-E93D-462E-8A48-195F5975E913}" dt="2021-01-04T05:36:37.969" v="1567" actId="478"/>
          <ac:spMkLst>
            <pc:docMk/>
            <pc:sldMk cId="2105086308" sldId="303"/>
            <ac:spMk id="17" creationId="{89E7C093-B875-4BC4-9985-9BE025DAFBF9}"/>
          </ac:spMkLst>
        </pc:spChg>
        <pc:spChg chg="add del">
          <ac:chgData name="Danae O'kington Hernández" userId="f5e38327-192f-4530-ae3b-d36c770741e5" providerId="ADAL" clId="{6E5764D8-E93D-462E-8A48-195F5975E913}" dt="2021-01-04T04:47:31.792" v="1553"/>
          <ac:spMkLst>
            <pc:docMk/>
            <pc:sldMk cId="2105086308" sldId="303"/>
            <ac:spMk id="18" creationId="{0268A962-303E-46B2-88A2-867272FFD7F4}"/>
          </ac:spMkLst>
        </pc:spChg>
        <pc:spChg chg="add del">
          <ac:chgData name="Danae O'kington Hernández" userId="f5e38327-192f-4530-ae3b-d36c770741e5" providerId="ADAL" clId="{6E5764D8-E93D-462E-8A48-195F5975E913}" dt="2021-01-04T04:48:56.831" v="1560"/>
          <ac:spMkLst>
            <pc:docMk/>
            <pc:sldMk cId="2105086308" sldId="303"/>
            <ac:spMk id="20" creationId="{4A49E8FD-413F-4954-89AD-6C08D15F5717}"/>
          </ac:spMkLst>
        </pc:spChg>
        <pc:spChg chg="add del">
          <ac:chgData name="Danae O'kington Hernández" userId="f5e38327-192f-4530-ae3b-d36c770741e5" providerId="ADAL" clId="{6E5764D8-E93D-462E-8A48-195F5975E913}" dt="2021-01-04T06:01:20.307" v="1628"/>
          <ac:spMkLst>
            <pc:docMk/>
            <pc:sldMk cId="2105086308" sldId="303"/>
            <ac:spMk id="22" creationId="{F0E250DB-AF06-4C62-AEB2-4349D74683BD}"/>
          </ac:spMkLst>
        </pc:spChg>
        <pc:spChg chg="add del">
          <ac:chgData name="Danae O'kington Hernández" userId="f5e38327-192f-4530-ae3b-d36c770741e5" providerId="ADAL" clId="{6E5764D8-E93D-462E-8A48-195F5975E913}" dt="2021-01-04T06:05:38.820" v="1639"/>
          <ac:spMkLst>
            <pc:docMk/>
            <pc:sldMk cId="2105086308" sldId="303"/>
            <ac:spMk id="24" creationId="{8C0BD55C-F339-4D47-9361-0A46F83E293D}"/>
          </ac:spMkLst>
        </pc:spChg>
        <pc:spChg chg="add mod">
          <ac:chgData name="Danae O'kington Hernández" userId="f5e38327-192f-4530-ae3b-d36c770741e5" providerId="ADAL" clId="{6E5764D8-E93D-462E-8A48-195F5975E913}" dt="2021-01-04T06:06:28.420" v="1650" actId="571"/>
          <ac:spMkLst>
            <pc:docMk/>
            <pc:sldMk cId="2105086308" sldId="303"/>
            <ac:spMk id="26" creationId="{57203205-27AC-484E-B5D6-60C52085E4CC}"/>
          </ac:spMkLst>
        </pc:spChg>
        <pc:spChg chg="add del">
          <ac:chgData name="Danae O'kington Hernández" userId="f5e38327-192f-4530-ae3b-d36c770741e5" providerId="ADAL" clId="{6E5764D8-E93D-462E-8A48-195F5975E913}" dt="2021-01-04T06:08:11.567" v="1657"/>
          <ac:spMkLst>
            <pc:docMk/>
            <pc:sldMk cId="2105086308" sldId="303"/>
            <ac:spMk id="28" creationId="{BF8BC174-32B0-4F28-80F9-9FA23FE2EBB4}"/>
          </ac:spMkLst>
        </pc:spChg>
        <pc:picChg chg="add del mod">
          <ac:chgData name="Danae O'kington Hernández" userId="f5e38327-192f-4530-ae3b-d36c770741e5" providerId="ADAL" clId="{6E5764D8-E93D-462E-8A48-195F5975E913}" dt="2021-01-04T04:39:18.903" v="1529" actId="21"/>
          <ac:picMkLst>
            <pc:docMk/>
            <pc:sldMk cId="2105086308" sldId="303"/>
            <ac:picMk id="13" creationId="{EF6118CD-315F-4548-B197-8D35B263448B}"/>
          </ac:picMkLst>
        </pc:picChg>
        <pc:picChg chg="add del mod">
          <ac:chgData name="Danae O'kington Hernández" userId="f5e38327-192f-4530-ae3b-d36c770741e5" providerId="ADAL" clId="{6E5764D8-E93D-462E-8A48-195F5975E913}" dt="2021-01-04T04:38:45.622" v="1523" actId="21"/>
          <ac:picMkLst>
            <pc:docMk/>
            <pc:sldMk cId="2105086308" sldId="303"/>
            <ac:picMk id="14" creationId="{CD762BC6-DB34-47B4-82A8-104861930DDF}"/>
          </ac:picMkLst>
        </pc:picChg>
        <pc:picChg chg="add del mod">
          <ac:chgData name="Danae O'kington Hernández" userId="f5e38327-192f-4530-ae3b-d36c770741e5" providerId="ADAL" clId="{6E5764D8-E93D-462E-8A48-195F5975E913}" dt="2021-01-04T05:58:22.200" v="1623" actId="478"/>
          <ac:picMkLst>
            <pc:docMk/>
            <pc:sldMk cId="2105086308" sldId="303"/>
            <ac:picMk id="19" creationId="{C335CE18-0054-42B7-98B2-4E6C8EFC524A}"/>
          </ac:picMkLst>
        </pc:picChg>
        <pc:picChg chg="add del mod">
          <ac:chgData name="Danae O'kington Hernández" userId="f5e38327-192f-4530-ae3b-d36c770741e5" providerId="ADAL" clId="{6E5764D8-E93D-462E-8A48-195F5975E913}" dt="2021-01-04T05:58:19.800" v="1622" actId="478"/>
          <ac:picMkLst>
            <pc:docMk/>
            <pc:sldMk cId="2105086308" sldId="303"/>
            <ac:picMk id="21" creationId="{30E57392-9DE7-4ECD-B24D-99139ED1A589}"/>
          </ac:picMkLst>
        </pc:picChg>
        <pc:picChg chg="add mod">
          <ac:chgData name="Danae O'kington Hernández" userId="f5e38327-192f-4530-ae3b-d36c770741e5" providerId="ADAL" clId="{6E5764D8-E93D-462E-8A48-195F5975E913}" dt="2021-01-04T18:51:10.508" v="2839" actId="1076"/>
          <ac:picMkLst>
            <pc:docMk/>
            <pc:sldMk cId="2105086308" sldId="303"/>
            <ac:picMk id="23" creationId="{14E13E83-3526-47C9-856A-074F94691D0B}"/>
          </ac:picMkLst>
        </pc:picChg>
        <pc:picChg chg="add mod">
          <ac:chgData name="Danae O'kington Hernández" userId="f5e38327-192f-4530-ae3b-d36c770741e5" providerId="ADAL" clId="{6E5764D8-E93D-462E-8A48-195F5975E913}" dt="2021-01-04T18:49:55.381" v="2827" actId="1076"/>
          <ac:picMkLst>
            <pc:docMk/>
            <pc:sldMk cId="2105086308" sldId="303"/>
            <ac:picMk id="25" creationId="{FBDF0A33-6F09-420E-AE2C-84F6776C038B}"/>
          </ac:picMkLst>
        </pc:picChg>
        <pc:picChg chg="add mod">
          <ac:chgData name="Danae O'kington Hernández" userId="f5e38327-192f-4530-ae3b-d36c770741e5" providerId="ADAL" clId="{6E5764D8-E93D-462E-8A48-195F5975E913}" dt="2021-01-04T06:06:28.420" v="1650" actId="571"/>
          <ac:picMkLst>
            <pc:docMk/>
            <pc:sldMk cId="2105086308" sldId="303"/>
            <ac:picMk id="27" creationId="{5687E8BB-FDCD-4755-AC96-88DAE032651A}"/>
          </ac:picMkLst>
        </pc:picChg>
        <pc:picChg chg="add del mod">
          <ac:chgData name="Danae O'kington Hernández" userId="f5e38327-192f-4530-ae3b-d36c770741e5" providerId="ADAL" clId="{6E5764D8-E93D-462E-8A48-195F5975E913}" dt="2021-01-04T18:39:20.487" v="2738" actId="21"/>
          <ac:picMkLst>
            <pc:docMk/>
            <pc:sldMk cId="2105086308" sldId="303"/>
            <ac:picMk id="29" creationId="{8DD5DF75-839C-49FB-8FC2-A0A51B188B5D}"/>
          </ac:picMkLst>
        </pc:picChg>
        <pc:picChg chg="add del mod">
          <ac:chgData name="Danae O'kington Hernández" userId="f5e38327-192f-4530-ae3b-d36c770741e5" providerId="ADAL" clId="{6E5764D8-E93D-462E-8A48-195F5975E913}" dt="2021-01-04T18:39:02.746" v="2732" actId="21"/>
          <ac:picMkLst>
            <pc:docMk/>
            <pc:sldMk cId="2105086308" sldId="303"/>
            <ac:picMk id="30" creationId="{22944AA9-D100-490B-86D6-DBA7DC9640E4}"/>
          </ac:picMkLst>
        </pc:picChg>
        <pc:picChg chg="add mod">
          <ac:chgData name="Danae O'kington Hernández" userId="f5e38327-192f-4530-ae3b-d36c770741e5" providerId="ADAL" clId="{6E5764D8-E93D-462E-8A48-195F5975E913}" dt="2021-01-04T18:51:30.601" v="2845" actId="1076"/>
          <ac:picMkLst>
            <pc:docMk/>
            <pc:sldMk cId="2105086308" sldId="303"/>
            <ac:picMk id="31" creationId="{2A04D142-FCB7-4224-AF7B-2729773EEC37}"/>
          </ac:picMkLst>
        </pc:picChg>
        <pc:picChg chg="add mod">
          <ac:chgData name="Danae O'kington Hernández" userId="f5e38327-192f-4530-ae3b-d36c770741e5" providerId="ADAL" clId="{6E5764D8-E93D-462E-8A48-195F5975E913}" dt="2021-01-04T18:53:26.374" v="2860" actId="1076"/>
          <ac:picMkLst>
            <pc:docMk/>
            <pc:sldMk cId="2105086308" sldId="303"/>
            <ac:picMk id="32" creationId="{1BD664CF-8676-4432-B5D6-B7A219F46055}"/>
          </ac:picMkLst>
        </pc:picChg>
      </pc:sldChg>
      <pc:sldChg chg="addSp delSp modSp new mod modAnim">
        <pc:chgData name="Danae O'kington Hernández" userId="f5e38327-192f-4530-ae3b-d36c770741e5" providerId="ADAL" clId="{6E5764D8-E93D-462E-8A48-195F5975E913}" dt="2021-01-04T19:45:02.813" v="2895" actId="12385"/>
        <pc:sldMkLst>
          <pc:docMk/>
          <pc:sldMk cId="433937004" sldId="304"/>
        </pc:sldMkLst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2" creationId="{E3A91923-E82D-45DD-83DE-96D184BA05E5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3" creationId="{33769B99-2516-43FA-9717-EB7FE9A9C7D8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4" creationId="{F75AA786-B23D-4DCF-A773-5B69628F584F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5" creationId="{A0DC8E39-778F-4CCF-A587-1C2A842F7B42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6" creationId="{C08DD496-4978-4FA0-84DC-6FD8707BAF0F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7" creationId="{4675C332-A43F-4598-BAEC-3DD99EDBE511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8" creationId="{F8A8F2EC-7D0B-4D79-90BE-557EB163B5DE}"/>
          </ac:spMkLst>
        </pc:spChg>
        <pc:spChg chg="mod">
          <ac:chgData name="Danae O'kington Hernández" userId="f5e38327-192f-4530-ae3b-d36c770741e5" providerId="ADAL" clId="{6E5764D8-E93D-462E-8A48-195F5975E913}" dt="2021-01-04T18:56:27.395" v="2885" actId="20577"/>
          <ac:spMkLst>
            <pc:docMk/>
            <pc:sldMk cId="433937004" sldId="304"/>
            <ac:spMk id="9" creationId="{AB8B1535-0F48-4A1C-87ED-E017F2F48253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10" creationId="{A7CAADC4-372E-4E55-B951-526B55883831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11" creationId="{05D70132-83ED-4619-B887-5F79C36D4E5C}"/>
          </ac:spMkLst>
        </pc:spChg>
        <pc:spChg chg="del">
          <ac:chgData name="Danae O'kington Hernández" userId="f5e38327-192f-4530-ae3b-d36c770741e5" providerId="ADAL" clId="{6E5764D8-E93D-462E-8A48-195F5975E913}" dt="2021-01-04T16:16:38.196" v="2021" actId="478"/>
          <ac:spMkLst>
            <pc:docMk/>
            <pc:sldMk cId="433937004" sldId="304"/>
            <ac:spMk id="12" creationId="{EC00191A-BC6D-44DD-94AB-83AD725934F3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3" creationId="{CE05CDC7-FA53-4569-9D9D-21CB3EE38CC2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4" creationId="{A69BB3F5-3F0B-414C-8902-40D440F65AC7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5" creationId="{2BAB5436-1647-415A-85BE-472A4B4135C5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6" creationId="{20ABAFC0-6960-4B27-A1D2-F65B00BE0AD8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7" creationId="{B0482732-F823-455C-9EB2-15EB8A93E845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8" creationId="{2F839A52-AFBA-464C-AD61-23DF2D59874E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19" creationId="{B66A874B-2E06-4BAC-9AAA-801F908810CB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20" creationId="{57DF3DF0-FA80-4D5F-BB26-7525C53AAF4F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21" creationId="{36A6679C-E193-4FC7-B2D3-F118A46AFFCC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22" creationId="{EE56875C-683D-4540-BF79-B42C60E9A549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23" creationId="{F9A745DF-FD99-4A4F-AD50-E206CADA414B}"/>
          </ac:spMkLst>
        </pc:spChg>
        <pc:spChg chg="add del mod">
          <ac:chgData name="Danae O'kington Hernández" userId="f5e38327-192f-4530-ae3b-d36c770741e5" providerId="ADAL" clId="{6E5764D8-E93D-462E-8A48-195F5975E913}" dt="2021-01-04T16:17:01.633" v="2058"/>
          <ac:spMkLst>
            <pc:docMk/>
            <pc:sldMk cId="433937004" sldId="304"/>
            <ac:spMk id="24" creationId="{C9364212-4E16-4962-A9FD-FDDC8F5243D9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29" creationId="{E92EFF31-8E8B-466C-AE3F-C4ECDB622058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0" creationId="{1310ED6D-7044-4E57-9C7B-111021BD00A6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1" creationId="{40299454-74A3-48C0-B153-D02C59BDAB30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2" creationId="{431D4355-D45F-42B0-9355-F21A2E2EA54C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3" creationId="{D3E3CCF5-136E-4CC4-84A4-ABEF1539ED06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5" creationId="{F007B5DA-0C42-4056-BE39-16C60B58B470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6" creationId="{D2E1CD5B-C737-4C2F-98B8-A2D3BC282E7A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7" creationId="{30690D47-CDAD-4E4A-A14D-213A01E2E2BC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8" creationId="{209AFE40-1999-408B-8FA5-78BAC4DB9996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39" creationId="{B9E196D8-3367-4C93-87A4-847B350C7999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0" creationId="{EAADF016-EF2B-4F74-8F96-BDF53C2472FC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1" creationId="{5B63B084-8444-4D1C-9C2F-E3A8B2BA0EF4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3" creationId="{E4E4AF88-8D5C-4B05-B4F1-7A59BF3A11F5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4" creationId="{6571923B-A9EC-4F80-A4DF-5C1523D98B65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5" creationId="{D37DF705-8750-4F77-A649-A502FF0480CF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6" creationId="{5C3AF875-AC12-4896-8893-0E0BF445AB1C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7" creationId="{CECC879A-F4A4-4D10-B28C-97470B054767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49" creationId="{0B7746DF-248D-4C56-9440-E58F19B9FACE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0" creationId="{E14A9A49-503D-47E5-B785-092950272A32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1" creationId="{86AE45EE-B88F-42C2-8C6C-9FBB27E75562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2" creationId="{EEF789DA-E5DE-43D7-9BC6-F1BCB3100C5F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3" creationId="{8A066EA8-9E86-41B5-B2C5-86AD0BBC6696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4" creationId="{4376E048-2097-4F5C-906E-3FFA4D015379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5" creationId="{D2DECCC4-A575-4CA7-8110-C8BADF15B8CB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6" creationId="{F2755658-739A-43AE-926D-56E6C7D1EA8B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7" creationId="{88B23243-7440-4267-98F2-E8D053BE48C1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8" creationId="{15E84441-E841-4775-8B90-00939FC18862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59" creationId="{7BC2455A-17F7-409D-89CF-3CC9F66742EC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0" creationId="{D0311DB3-8BD9-4998-90BA-91DEEB3D3CC2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1" creationId="{43A0D1DF-25A9-4205-B80F-2169864D7211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2" creationId="{3A4058D1-EA4A-499B-A3A0-ACB2DD8B2724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3" creationId="{5B7F777C-87CA-45BC-8D8F-B45C011FAE11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4" creationId="{38A42543-52E9-4607-9C73-E928D9DD0947}"/>
          </ac:spMkLst>
        </pc:spChg>
        <pc:spChg chg="mod">
          <ac:chgData name="Danae O'kington Hernández" userId="f5e38327-192f-4530-ae3b-d36c770741e5" providerId="ADAL" clId="{6E5764D8-E93D-462E-8A48-195F5975E913}" dt="2021-01-04T16:16:40.041" v="2022"/>
          <ac:spMkLst>
            <pc:docMk/>
            <pc:sldMk cId="433937004" sldId="304"/>
            <ac:spMk id="65" creationId="{D88EEF0D-5205-497C-8655-10F75A48C245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66" creationId="{52063425-6F8D-45F5-960A-3AF112F6C79B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67" creationId="{17CC5377-33A5-4360-ADFD-B665CE15CB11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68" creationId="{4F1D81C1-6F34-4FA3-A9EA-B255D1212B92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69" creationId="{343EE9D3-1C87-434D-ADDF-7E1B00DD65A5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0" creationId="{37B558C3-F084-4402-AA9E-585201BA1531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1" creationId="{E8F8D298-EEBA-47BE-BC94-A27FB50D1606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2" creationId="{BACA7DB4-BE0C-4884-AF01-AD9DC3CC44A8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3" creationId="{C8FF3C9B-6626-4C0D-B90E-03F4D9171A52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4" creationId="{358A96CC-92D5-4CA2-841C-7F9A674F3675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5" creationId="{6724E873-24A9-43F0-92FC-FB6504D16F8A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6" creationId="{18B5B8FA-848F-4B51-B023-6E20CB2E85A7}"/>
          </ac:spMkLst>
        </pc:spChg>
        <pc:spChg chg="add del mod">
          <ac:chgData name="Danae O'kington Hernández" userId="f5e38327-192f-4530-ae3b-d36c770741e5" providerId="ADAL" clId="{6E5764D8-E93D-462E-8A48-195F5975E913}" dt="2021-01-04T16:17:32.629" v="2062"/>
          <ac:spMkLst>
            <pc:docMk/>
            <pc:sldMk cId="433937004" sldId="304"/>
            <ac:spMk id="77" creationId="{3719EC43-9D5A-4573-95A7-E3BDFD93CEBB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2" creationId="{41D50B2B-034E-4CE5-A5A1-EBD460429E06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3" creationId="{5F5EF1FF-0202-473E-8F35-CF0307D52EA7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4" creationId="{1FF96678-7F9C-4B8B-90DA-21902DB79ADA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5" creationId="{395E8130-A99C-4B5E-8645-5DF37F23CCEC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6" creationId="{2E0D39FE-A24B-4750-AEEC-8FFB0416367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8" creationId="{B1916997-3697-469B-9FE4-B02254F261F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89" creationId="{0A6FABB2-BED7-4438-B4F8-4ACB39C6AD2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0" creationId="{240D63D4-301C-4FFC-8BE4-758BDF4CEF9B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1" creationId="{1FFABFFC-E042-490F-A0E4-58F90720219F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2" creationId="{08BEF6D8-0BFD-4B78-962B-E374BD9CBE65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3" creationId="{2521EC79-6635-4877-AB7F-8143B1B66C29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4" creationId="{6043CDC8-A9A6-47D6-8E84-BB7A8C586F27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6" creationId="{790FFDDE-7940-4A99-AE98-9E0238115011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7" creationId="{693F66E3-5C8F-424C-B110-90566CBF497F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8" creationId="{53CB1C55-CB08-4A0C-B8C8-81FE76C9AA60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99" creationId="{E19853B9-5ACC-43CD-9729-BD9CB8EF4BFD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0" creationId="{1282EC69-0DFA-4DF8-8CA2-C8B9081ECD57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2" creationId="{29104C32-6166-4479-874A-673086FE0D7F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3" creationId="{B00A1AE5-3566-4324-BD83-1EA0EC4DDC6F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4" creationId="{A7743E26-C29F-43F5-B75B-A04FFD4D708D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5" creationId="{574CA668-FF59-4366-B649-F4D6567BF75A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6" creationId="{B3DF7D37-3FF2-49AD-A728-4BAD4224B6FD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7" creationId="{47E66C68-3E9F-487C-B167-EAD0A8BE3975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8" creationId="{7129AF35-9ACE-4496-B9C5-C40DEE98C1E4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09" creationId="{1FB01D76-4C5A-427E-AF9A-4F4B4102459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0" creationId="{A8ED6989-3C1C-44EC-964D-7415629C3B09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1" creationId="{D4A7C123-4BBA-4F91-9EF3-456F044CA1D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2" creationId="{77B9E7CF-38EB-4D80-8342-92D9CDF83919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3" creationId="{9F9307AA-199B-40E2-BA53-77E1724498FA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4" creationId="{1CE13EA4-AD41-4ECC-B420-C0207364D5D2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5" creationId="{3080E539-7C59-47F4-94E0-4F33706B89E4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6" creationId="{F78C0057-65AF-4079-9E46-4194072056E1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7" creationId="{DB99AF58-352D-4AC5-AACE-26A96BD8B64F}"/>
          </ac:spMkLst>
        </pc:spChg>
        <pc:spChg chg="mod">
          <ac:chgData name="Danae O'kington Hernández" userId="f5e38327-192f-4530-ae3b-d36c770741e5" providerId="ADAL" clId="{6E5764D8-E93D-462E-8A48-195F5975E913}" dt="2021-01-04T16:17:20.448" v="2059"/>
          <ac:spMkLst>
            <pc:docMk/>
            <pc:sldMk cId="433937004" sldId="304"/>
            <ac:spMk id="118" creationId="{5F36348B-AA6C-45DF-A4C8-696C9747C928}"/>
          </ac:spMkLst>
        </pc:spChg>
        <pc:spChg chg="add del mod">
          <ac:chgData name="Danae O'kington Hernández" userId="f5e38327-192f-4530-ae3b-d36c770741e5" providerId="ADAL" clId="{6E5764D8-E93D-462E-8A48-195F5975E913}" dt="2021-01-04T16:18:00.585" v="2067" actId="478"/>
          <ac:spMkLst>
            <pc:docMk/>
            <pc:sldMk cId="433937004" sldId="304"/>
            <ac:spMk id="119" creationId="{68D52A57-16EF-48F5-91AE-742A5BF99510}"/>
          </ac:spMkLst>
        </pc:spChg>
        <pc:spChg chg="add mod">
          <ac:chgData name="Danae O'kington Hernández" userId="f5e38327-192f-4530-ae3b-d36c770741e5" providerId="ADAL" clId="{6E5764D8-E93D-462E-8A48-195F5975E913}" dt="2021-01-04T18:03:44.837" v="2481" actId="1076"/>
          <ac:spMkLst>
            <pc:docMk/>
            <pc:sldMk cId="433937004" sldId="304"/>
            <ac:spMk id="120" creationId="{3195DC8C-2912-49CE-AD64-234C983E7584}"/>
          </ac:spMkLst>
        </pc:spChg>
        <pc:spChg chg="add del mod">
          <ac:chgData name="Danae O'kington Hernández" userId="f5e38327-192f-4530-ae3b-d36c770741e5" providerId="ADAL" clId="{6E5764D8-E93D-462E-8A48-195F5975E913}" dt="2021-01-04T16:17:57.613" v="2066" actId="478"/>
          <ac:spMkLst>
            <pc:docMk/>
            <pc:sldMk cId="433937004" sldId="304"/>
            <ac:spMk id="121" creationId="{CC4F8C79-4BA8-462E-9728-0A9EF712FE46}"/>
          </ac:spMkLst>
        </pc:spChg>
        <pc:spChg chg="add mod">
          <ac:chgData name="Danae O'kington Hernández" userId="f5e38327-192f-4530-ae3b-d36c770741e5" providerId="ADAL" clId="{6E5764D8-E93D-462E-8A48-195F5975E913}" dt="2021-01-04T18:10:05.864" v="2532" actId="1076"/>
          <ac:spMkLst>
            <pc:docMk/>
            <pc:sldMk cId="433937004" sldId="304"/>
            <ac:spMk id="122" creationId="{74BBB57B-A5DB-48DD-9F88-F1107C76B25B}"/>
          </ac:spMkLst>
        </pc:spChg>
        <pc:spChg chg="add del mod">
          <ac:chgData name="Danae O'kington Hernández" userId="f5e38327-192f-4530-ae3b-d36c770741e5" providerId="ADAL" clId="{6E5764D8-E93D-462E-8A48-195F5975E913}" dt="2021-01-04T17:32:10.594" v="2239" actId="478"/>
          <ac:spMkLst>
            <pc:docMk/>
            <pc:sldMk cId="433937004" sldId="304"/>
            <ac:spMk id="123" creationId="{1D43DD6B-8A6A-4267-A266-BC816F6EE255}"/>
          </ac:spMkLst>
        </pc:spChg>
        <pc:spChg chg="add del mod">
          <ac:chgData name="Danae O'kington Hernández" userId="f5e38327-192f-4530-ae3b-d36c770741e5" providerId="ADAL" clId="{6E5764D8-E93D-462E-8A48-195F5975E913}" dt="2021-01-04T16:17:50.033" v="2064" actId="478"/>
          <ac:spMkLst>
            <pc:docMk/>
            <pc:sldMk cId="433937004" sldId="304"/>
            <ac:spMk id="124" creationId="{41744E85-7709-4FC1-B2F6-ABE62A44EC1F}"/>
          </ac:spMkLst>
        </pc:spChg>
        <pc:spChg chg="add mod">
          <ac:chgData name="Danae O'kington Hernández" userId="f5e38327-192f-4530-ae3b-d36c770741e5" providerId="ADAL" clId="{6E5764D8-E93D-462E-8A48-195F5975E913}" dt="2021-01-04T18:03:49.012" v="2482" actId="1076"/>
          <ac:spMkLst>
            <pc:docMk/>
            <pc:sldMk cId="433937004" sldId="304"/>
            <ac:spMk id="125" creationId="{2EC16071-459D-4BDB-8314-6B8CBC27C8A8}"/>
          </ac:spMkLst>
        </pc:spChg>
        <pc:spChg chg="add del mod">
          <ac:chgData name="Danae O'kington Hernández" userId="f5e38327-192f-4530-ae3b-d36c770741e5" providerId="ADAL" clId="{6E5764D8-E93D-462E-8A48-195F5975E913}" dt="2021-01-04T16:17:53.752" v="2065" actId="478"/>
          <ac:spMkLst>
            <pc:docMk/>
            <pc:sldMk cId="433937004" sldId="304"/>
            <ac:spMk id="126" creationId="{D6DC0763-81E0-4C15-B101-8D2EC628C2FF}"/>
          </ac:spMkLst>
        </pc:spChg>
        <pc:spChg chg="add mod">
          <ac:chgData name="Danae O'kington Hernández" userId="f5e38327-192f-4530-ae3b-d36c770741e5" providerId="ADAL" clId="{6E5764D8-E93D-462E-8A48-195F5975E913}" dt="2021-01-04T17:41:24.477" v="2436" actId="1076"/>
          <ac:spMkLst>
            <pc:docMk/>
            <pc:sldMk cId="433937004" sldId="304"/>
            <ac:spMk id="127" creationId="{2D9E4C28-49D9-4414-9DE1-9978330F6940}"/>
          </ac:spMkLst>
        </pc:spChg>
        <pc:spChg chg="add mod">
          <ac:chgData name="Danae O'kington Hernández" userId="f5e38327-192f-4530-ae3b-d36c770741e5" providerId="ADAL" clId="{6E5764D8-E93D-462E-8A48-195F5975E913}" dt="2021-01-04T18:05:36.623" v="2506" actId="1076"/>
          <ac:spMkLst>
            <pc:docMk/>
            <pc:sldMk cId="433937004" sldId="304"/>
            <ac:spMk id="128" creationId="{16BA6196-2B17-4213-9BFD-65C0DF5A81C1}"/>
          </ac:spMkLst>
        </pc:spChg>
        <pc:spChg chg="add mod">
          <ac:chgData name="Danae O'kington Hernández" userId="f5e38327-192f-4530-ae3b-d36c770741e5" providerId="ADAL" clId="{6E5764D8-E93D-462E-8A48-195F5975E913}" dt="2021-01-04T17:41:05.394" v="2433" actId="1076"/>
          <ac:spMkLst>
            <pc:docMk/>
            <pc:sldMk cId="433937004" sldId="304"/>
            <ac:spMk id="129" creationId="{1929ABB9-AEFB-4C83-9427-2652FC1B6CBF}"/>
          </ac:spMkLst>
        </pc:spChg>
        <pc:spChg chg="add mod">
          <ac:chgData name="Danae O'kington Hernández" userId="f5e38327-192f-4530-ae3b-d36c770741e5" providerId="ADAL" clId="{6E5764D8-E93D-462E-8A48-195F5975E913}" dt="2021-01-04T18:04:24.647" v="2491" actId="1076"/>
          <ac:spMkLst>
            <pc:docMk/>
            <pc:sldMk cId="433937004" sldId="304"/>
            <ac:spMk id="130" creationId="{BCC7DBA5-16C5-403E-BAAD-4E3DCE8A3133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35" creationId="{448916B3-86EF-4364-8179-B6C2221EDEAB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36" creationId="{211778B2-BCE8-438E-872F-57DC64076644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37" creationId="{66379A47-9ED7-400F-B4DD-774AEEC00538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38" creationId="{FAE7F461-5363-4B3F-A6CF-50374F2FC7D8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39" creationId="{E9643BBA-2FE4-4CCE-90A6-65DA92747416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1" creationId="{DE28FE91-1521-4AA4-8C37-79ADB059E874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2" creationId="{3DCCFF96-1C37-485C-A502-68FCD6814CDF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3" creationId="{6C58A75E-7D0D-40A0-B360-CC3B7271F501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4" creationId="{5391E3F2-98EF-4A8C-A376-D66A509FC27B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5" creationId="{3C0EACFE-A4C4-4846-A3B2-5DDC2B6C7124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6" creationId="{9984960C-3E05-47E4-A8AF-F2C732FE7048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7" creationId="{2B548D4B-8A39-48E4-AA82-EFA26B0B3712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49" creationId="{A0F077CD-5387-411E-8F72-1D4F71BC60D2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0" creationId="{A9687C7E-DB92-4801-8255-0E0269F3ADEB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1" creationId="{27CB9421-754D-43B1-B3C7-539B9807CF46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2" creationId="{BB0AC221-3743-4623-96D6-2E5D24D3BF24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3" creationId="{482EB71B-0C3F-4EED-91EC-F2C34FBA08F1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5" creationId="{0D2F86AD-B864-4080-938B-0997D63BC690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6" creationId="{B93F5313-6229-49BA-A347-F8111115F729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7" creationId="{FCD4865C-3F43-4896-A246-F89E5A1A5C93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8" creationId="{5CF4C43F-A960-4C98-9F68-4346E30E5139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59" creationId="{6FF4A66D-BFAB-4B7C-B980-43C542C3BA08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0" creationId="{75DC7BF0-11D9-4C3D-A377-A788933F3405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1" creationId="{949CF3B1-827C-4F64-9D1C-07B7BB783D1E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2" creationId="{C0BF8626-FE1F-4E7D-869C-860617787EC2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3" creationId="{A6F3BC02-21E3-4C40-A22A-F3C6638A9EDC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4" creationId="{9387C29B-E67B-432C-97A7-09340E6000BF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5" creationId="{392590B4-749E-4AAD-8CFE-14A0AA84818C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6" creationId="{B29CC0F7-419A-4F28-BB9B-76A89B59EC75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7" creationId="{784B3631-5796-463B-B7C0-FA687F27C3A8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8" creationId="{16666B2E-08B4-4DD7-AB87-4720C6A71961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69" creationId="{C28920A4-93A5-417F-9D32-01E8D332ED27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70" creationId="{750A14BD-E2AA-487F-B894-EC2C5FB8C6E1}"/>
          </ac:spMkLst>
        </pc:spChg>
        <pc:spChg chg="mod">
          <ac:chgData name="Danae O'kington Hernández" userId="f5e38327-192f-4530-ae3b-d36c770741e5" providerId="ADAL" clId="{6E5764D8-E93D-462E-8A48-195F5975E913}" dt="2021-01-04T16:17:42.645" v="2063"/>
          <ac:spMkLst>
            <pc:docMk/>
            <pc:sldMk cId="433937004" sldId="304"/>
            <ac:spMk id="171" creationId="{56D428BB-C065-4C67-B392-8D60876D830E}"/>
          </ac:spMkLst>
        </pc:spChg>
        <pc:spChg chg="add mod">
          <ac:chgData name="Danae O'kington Hernández" userId="f5e38327-192f-4530-ae3b-d36c770741e5" providerId="ADAL" clId="{6E5764D8-E93D-462E-8A48-195F5975E913}" dt="2021-01-04T18:05:38" v="2509" actId="1076"/>
          <ac:spMkLst>
            <pc:docMk/>
            <pc:sldMk cId="433937004" sldId="304"/>
            <ac:spMk id="172" creationId="{1F538D78-B678-4410-BD3E-96FAA0060A53}"/>
          </ac:spMkLst>
        </pc:spChg>
        <pc:spChg chg="add mod">
          <ac:chgData name="Danae O'kington Hernández" userId="f5e38327-192f-4530-ae3b-d36c770741e5" providerId="ADAL" clId="{6E5764D8-E93D-462E-8A48-195F5975E913}" dt="2021-01-04T17:43:21.268" v="2460" actId="1076"/>
          <ac:spMkLst>
            <pc:docMk/>
            <pc:sldMk cId="433937004" sldId="304"/>
            <ac:spMk id="173" creationId="{B063C28D-F2E8-4E36-AA97-F4898E3F21A1}"/>
          </ac:spMkLst>
        </pc:spChg>
        <pc:spChg chg="add mod">
          <ac:chgData name="Danae O'kington Hernández" userId="f5e38327-192f-4530-ae3b-d36c770741e5" providerId="ADAL" clId="{6E5764D8-E93D-462E-8A48-195F5975E913}" dt="2021-01-04T17:43:37.288" v="2462" actId="1076"/>
          <ac:spMkLst>
            <pc:docMk/>
            <pc:sldMk cId="433937004" sldId="304"/>
            <ac:spMk id="174" creationId="{4741C3B8-5482-4E6E-8ECB-C02AB465AD46}"/>
          </ac:spMkLst>
        </pc:spChg>
        <pc:spChg chg="add mod">
          <ac:chgData name="Danae O'kington Hernández" userId="f5e38327-192f-4530-ae3b-d36c770741e5" providerId="ADAL" clId="{6E5764D8-E93D-462E-8A48-195F5975E913}" dt="2021-01-04T18:05:35.955" v="2504" actId="1076"/>
          <ac:spMkLst>
            <pc:docMk/>
            <pc:sldMk cId="433937004" sldId="304"/>
            <ac:spMk id="175" creationId="{BE66D710-F962-4946-98B1-EB9C02B7C5A9}"/>
          </ac:spMkLst>
        </pc:spChg>
        <pc:spChg chg="add del mod">
          <ac:chgData name="Danae O'kington Hernández" userId="f5e38327-192f-4530-ae3b-d36c770741e5" providerId="ADAL" clId="{6E5764D8-E93D-462E-8A48-195F5975E913}" dt="2021-01-04T16:56:44.880" v="2228" actId="478"/>
          <ac:spMkLst>
            <pc:docMk/>
            <pc:sldMk cId="433937004" sldId="304"/>
            <ac:spMk id="177" creationId="{D4969EB5-4F51-4A66-B575-1F05F3692D50}"/>
          </ac:spMkLst>
        </pc:spChg>
        <pc:spChg chg="add del mod">
          <ac:chgData name="Danae O'kington Hernández" userId="f5e38327-192f-4530-ae3b-d36c770741e5" providerId="ADAL" clId="{6E5764D8-E93D-462E-8A48-195F5975E913}" dt="2021-01-04T18:03:02.054" v="2476" actId="478"/>
          <ac:spMkLst>
            <pc:docMk/>
            <pc:sldMk cId="433937004" sldId="304"/>
            <ac:spMk id="179" creationId="{9E2B81F4-EFD8-436D-B7D5-CD0D9E91F714}"/>
          </ac:spMkLst>
        </pc:spChg>
        <pc:grpChg chg="add del mod">
          <ac:chgData name="Danae O'kington Hernández" userId="f5e38327-192f-4530-ae3b-d36c770741e5" providerId="ADAL" clId="{6E5764D8-E93D-462E-8A48-195F5975E913}" dt="2021-01-04T16:17:01.633" v="2058"/>
          <ac:grpSpMkLst>
            <pc:docMk/>
            <pc:sldMk cId="433937004" sldId="304"/>
            <ac:grpSpMk id="28" creationId="{78B4C1DF-AA10-4960-B030-F686193C9AB7}"/>
          </ac:grpSpMkLst>
        </pc:grpChg>
        <pc:grpChg chg="add del mod">
          <ac:chgData name="Danae O'kington Hernández" userId="f5e38327-192f-4530-ae3b-d36c770741e5" providerId="ADAL" clId="{6E5764D8-E93D-462E-8A48-195F5975E913}" dt="2021-01-04T16:17:01.633" v="2058"/>
          <ac:grpSpMkLst>
            <pc:docMk/>
            <pc:sldMk cId="433937004" sldId="304"/>
            <ac:grpSpMk id="34" creationId="{93C402C8-8965-4478-945C-E7A222B11F50}"/>
          </ac:grpSpMkLst>
        </pc:grpChg>
        <pc:grpChg chg="add del mod">
          <ac:chgData name="Danae O'kington Hernández" userId="f5e38327-192f-4530-ae3b-d36c770741e5" providerId="ADAL" clId="{6E5764D8-E93D-462E-8A48-195F5975E913}" dt="2021-01-04T16:17:01.633" v="2058"/>
          <ac:grpSpMkLst>
            <pc:docMk/>
            <pc:sldMk cId="433937004" sldId="304"/>
            <ac:grpSpMk id="42" creationId="{E432D0DA-886C-480A-9B4A-53B54BDBDBFF}"/>
          </ac:grpSpMkLst>
        </pc:grpChg>
        <pc:grpChg chg="add del mod">
          <ac:chgData name="Danae O'kington Hernández" userId="f5e38327-192f-4530-ae3b-d36c770741e5" providerId="ADAL" clId="{6E5764D8-E93D-462E-8A48-195F5975E913}" dt="2021-01-04T16:17:01.633" v="2058"/>
          <ac:grpSpMkLst>
            <pc:docMk/>
            <pc:sldMk cId="433937004" sldId="304"/>
            <ac:grpSpMk id="48" creationId="{C3E3A93E-054F-463E-8A4E-1CDC0B295F93}"/>
          </ac:grpSpMkLst>
        </pc:grpChg>
        <pc:grpChg chg="add del mod">
          <ac:chgData name="Danae O'kington Hernández" userId="f5e38327-192f-4530-ae3b-d36c770741e5" providerId="ADAL" clId="{6E5764D8-E93D-462E-8A48-195F5975E913}" dt="2021-01-04T16:17:32.629" v="2062"/>
          <ac:grpSpMkLst>
            <pc:docMk/>
            <pc:sldMk cId="433937004" sldId="304"/>
            <ac:grpSpMk id="81" creationId="{9C99E1AB-17A7-4FAE-95B2-502EAF139797}"/>
          </ac:grpSpMkLst>
        </pc:grpChg>
        <pc:grpChg chg="add del mod">
          <ac:chgData name="Danae O'kington Hernández" userId="f5e38327-192f-4530-ae3b-d36c770741e5" providerId="ADAL" clId="{6E5764D8-E93D-462E-8A48-195F5975E913}" dt="2021-01-04T16:17:32.629" v="2062"/>
          <ac:grpSpMkLst>
            <pc:docMk/>
            <pc:sldMk cId="433937004" sldId="304"/>
            <ac:grpSpMk id="87" creationId="{19DF96D6-CC31-4ADE-9034-3EBF75171A46}"/>
          </ac:grpSpMkLst>
        </pc:grpChg>
        <pc:grpChg chg="add del mod">
          <ac:chgData name="Danae O'kington Hernández" userId="f5e38327-192f-4530-ae3b-d36c770741e5" providerId="ADAL" clId="{6E5764D8-E93D-462E-8A48-195F5975E913}" dt="2021-01-04T16:17:32.629" v="2062"/>
          <ac:grpSpMkLst>
            <pc:docMk/>
            <pc:sldMk cId="433937004" sldId="304"/>
            <ac:grpSpMk id="95" creationId="{52ADBC9C-5149-430A-95B2-02439F0BBAE6}"/>
          </ac:grpSpMkLst>
        </pc:grpChg>
        <pc:grpChg chg="add del mod">
          <ac:chgData name="Danae O'kington Hernández" userId="f5e38327-192f-4530-ae3b-d36c770741e5" providerId="ADAL" clId="{6E5764D8-E93D-462E-8A48-195F5975E913}" dt="2021-01-04T16:17:32.629" v="2062"/>
          <ac:grpSpMkLst>
            <pc:docMk/>
            <pc:sldMk cId="433937004" sldId="304"/>
            <ac:grpSpMk id="101" creationId="{C27D152D-22F1-4070-BCFC-096BF3F03F90}"/>
          </ac:grpSpMkLst>
        </pc:grpChg>
        <pc:grpChg chg="add mod">
          <ac:chgData name="Danae O'kington Hernández" userId="f5e38327-192f-4530-ae3b-d36c770741e5" providerId="ADAL" clId="{6E5764D8-E93D-462E-8A48-195F5975E913}" dt="2021-01-04T18:04:24.647" v="2491" actId="1076"/>
          <ac:grpSpMkLst>
            <pc:docMk/>
            <pc:sldMk cId="433937004" sldId="304"/>
            <ac:grpSpMk id="134" creationId="{52328A59-8DA7-4E69-BB65-982D9B7EF011}"/>
          </ac:grpSpMkLst>
        </pc:grpChg>
        <pc:grpChg chg="add mod">
          <ac:chgData name="Danae O'kington Hernández" userId="f5e38327-192f-4530-ae3b-d36c770741e5" providerId="ADAL" clId="{6E5764D8-E93D-462E-8A48-195F5975E913}" dt="2021-01-04T17:40:44.110" v="2429" actId="1076"/>
          <ac:grpSpMkLst>
            <pc:docMk/>
            <pc:sldMk cId="433937004" sldId="304"/>
            <ac:grpSpMk id="140" creationId="{88844860-36BE-48EB-AB0B-372C41273D9D}"/>
          </ac:grpSpMkLst>
        </pc:grpChg>
        <pc:grpChg chg="add mod">
          <ac:chgData name="Danae O'kington Hernández" userId="f5e38327-192f-4530-ae3b-d36c770741e5" providerId="ADAL" clId="{6E5764D8-E93D-462E-8A48-195F5975E913}" dt="2021-01-04T17:41:05.394" v="2433" actId="1076"/>
          <ac:grpSpMkLst>
            <pc:docMk/>
            <pc:sldMk cId="433937004" sldId="304"/>
            <ac:grpSpMk id="148" creationId="{B5B41CCA-8DD8-4F84-B750-5A9B7480AACE}"/>
          </ac:grpSpMkLst>
        </pc:grpChg>
        <pc:grpChg chg="add mod">
          <ac:chgData name="Danae O'kington Hernández" userId="f5e38327-192f-4530-ae3b-d36c770741e5" providerId="ADAL" clId="{6E5764D8-E93D-462E-8A48-195F5975E913}" dt="2021-01-04T18:05:36.623" v="2506" actId="1076"/>
          <ac:grpSpMkLst>
            <pc:docMk/>
            <pc:sldMk cId="433937004" sldId="304"/>
            <ac:grpSpMk id="154" creationId="{D64B036E-CE80-4F16-A05B-DF5F823904E8}"/>
          </ac:grpSpMkLst>
        </pc:grpChg>
        <pc:graphicFrameChg chg="add del mod modGraphic">
          <ac:chgData name="Danae O'kington Hernández" userId="f5e38327-192f-4530-ae3b-d36c770741e5" providerId="ADAL" clId="{6E5764D8-E93D-462E-8A48-195F5975E913}" dt="2021-01-04T17:34:10.979" v="2249" actId="478"/>
          <ac:graphicFrameMkLst>
            <pc:docMk/>
            <pc:sldMk cId="433937004" sldId="304"/>
            <ac:graphicFrameMk id="180" creationId="{FFFB525D-E713-4A00-BFAA-10CB6EDA203F}"/>
          </ac:graphicFrameMkLst>
        </pc:graphicFrameChg>
        <pc:graphicFrameChg chg="add mod modGraphic">
          <ac:chgData name="Danae O'kington Hernández" userId="f5e38327-192f-4530-ae3b-d36c770741e5" providerId="ADAL" clId="{6E5764D8-E93D-462E-8A48-195F5975E913}" dt="2021-01-04T19:45:02.813" v="2895" actId="12385"/>
          <ac:graphicFrameMkLst>
            <pc:docMk/>
            <pc:sldMk cId="433937004" sldId="304"/>
            <ac:graphicFrameMk id="181" creationId="{426E2B9C-21B3-4DC8-BD50-39BA15F56F49}"/>
          </ac:graphicFrameMkLst>
        </pc:graphicFrameChg>
        <pc:graphicFrameChg chg="add mod modGraphic">
          <ac:chgData name="Danae O'kington Hernández" userId="f5e38327-192f-4530-ae3b-d36c770741e5" providerId="ADAL" clId="{6E5764D8-E93D-462E-8A48-195F5975E913}" dt="2021-01-04T19:44:58.204" v="2894" actId="12385"/>
          <ac:graphicFrameMkLst>
            <pc:docMk/>
            <pc:sldMk cId="433937004" sldId="304"/>
            <ac:graphicFrameMk id="182" creationId="{86245A34-E8FE-493C-B165-6EDA2407C59F}"/>
          </ac:graphicFrameMkLst>
        </pc:graphicFrameChg>
        <pc:picChg chg="add mod">
          <ac:chgData name="Danae O'kington Hernández" userId="f5e38327-192f-4530-ae3b-d36c770741e5" providerId="ADAL" clId="{6E5764D8-E93D-462E-8A48-195F5975E913}" dt="2021-01-04T18:10:09.967" v="2533" actId="1076"/>
          <ac:picMkLst>
            <pc:docMk/>
            <pc:sldMk cId="433937004" sldId="304"/>
            <ac:picMk id="5122" creationId="{47BB7604-13CC-4029-8C5F-A774267437A0}"/>
          </ac:picMkLst>
        </pc:picChg>
        <pc:cxnChg chg="add del mod">
          <ac:chgData name="Danae O'kington Hernández" userId="f5e38327-192f-4530-ae3b-d36c770741e5" providerId="ADAL" clId="{6E5764D8-E93D-462E-8A48-195F5975E913}" dt="2021-01-04T16:17:01.633" v="2058"/>
          <ac:cxnSpMkLst>
            <pc:docMk/>
            <pc:sldMk cId="433937004" sldId="304"/>
            <ac:cxnSpMk id="25" creationId="{C1324BF2-F790-4205-B437-D13B0E1B3C3E}"/>
          </ac:cxnSpMkLst>
        </pc:cxnChg>
        <pc:cxnChg chg="add del mod">
          <ac:chgData name="Danae O'kington Hernández" userId="f5e38327-192f-4530-ae3b-d36c770741e5" providerId="ADAL" clId="{6E5764D8-E93D-462E-8A48-195F5975E913}" dt="2021-01-04T16:17:01.633" v="2058"/>
          <ac:cxnSpMkLst>
            <pc:docMk/>
            <pc:sldMk cId="433937004" sldId="304"/>
            <ac:cxnSpMk id="26" creationId="{E5919FAD-BF72-4B57-8FAE-67D9C8BD76A7}"/>
          </ac:cxnSpMkLst>
        </pc:cxnChg>
        <pc:cxnChg chg="add del mod">
          <ac:chgData name="Danae O'kington Hernández" userId="f5e38327-192f-4530-ae3b-d36c770741e5" providerId="ADAL" clId="{6E5764D8-E93D-462E-8A48-195F5975E913}" dt="2021-01-04T16:17:01.633" v="2058"/>
          <ac:cxnSpMkLst>
            <pc:docMk/>
            <pc:sldMk cId="433937004" sldId="304"/>
            <ac:cxnSpMk id="27" creationId="{1C395AF1-28AD-4B7E-A57D-C140A8E8D55B}"/>
          </ac:cxnSpMkLst>
        </pc:cxnChg>
        <pc:cxnChg chg="add del mod">
          <ac:chgData name="Danae O'kington Hernández" userId="f5e38327-192f-4530-ae3b-d36c770741e5" providerId="ADAL" clId="{6E5764D8-E93D-462E-8A48-195F5975E913}" dt="2021-01-04T16:17:32.629" v="2062"/>
          <ac:cxnSpMkLst>
            <pc:docMk/>
            <pc:sldMk cId="433937004" sldId="304"/>
            <ac:cxnSpMk id="78" creationId="{BD544831-EE72-49CF-B2FD-5F6D98E75EE0}"/>
          </ac:cxnSpMkLst>
        </pc:cxnChg>
        <pc:cxnChg chg="add del mod">
          <ac:chgData name="Danae O'kington Hernández" userId="f5e38327-192f-4530-ae3b-d36c770741e5" providerId="ADAL" clId="{6E5764D8-E93D-462E-8A48-195F5975E913}" dt="2021-01-04T16:17:32.629" v="2062"/>
          <ac:cxnSpMkLst>
            <pc:docMk/>
            <pc:sldMk cId="433937004" sldId="304"/>
            <ac:cxnSpMk id="79" creationId="{8632145B-CCFD-4ED0-9A1E-C3E15DF6FD38}"/>
          </ac:cxnSpMkLst>
        </pc:cxnChg>
        <pc:cxnChg chg="add del mod">
          <ac:chgData name="Danae O'kington Hernández" userId="f5e38327-192f-4530-ae3b-d36c770741e5" providerId="ADAL" clId="{6E5764D8-E93D-462E-8A48-195F5975E913}" dt="2021-01-04T16:17:32.629" v="2062"/>
          <ac:cxnSpMkLst>
            <pc:docMk/>
            <pc:sldMk cId="433937004" sldId="304"/>
            <ac:cxnSpMk id="80" creationId="{896240C8-32D9-4D63-B93D-F027189041A2}"/>
          </ac:cxnSpMkLst>
        </pc:cxnChg>
        <pc:cxnChg chg="add mod">
          <ac:chgData name="Danae O'kington Hernández" userId="f5e38327-192f-4530-ae3b-d36c770741e5" providerId="ADAL" clId="{6E5764D8-E93D-462E-8A48-195F5975E913}" dt="2021-01-04T17:41:24.477" v="2436" actId="1076"/>
          <ac:cxnSpMkLst>
            <pc:docMk/>
            <pc:sldMk cId="433937004" sldId="304"/>
            <ac:cxnSpMk id="131" creationId="{D7080E14-E380-4A84-AB4E-FBA6AB4D399E}"/>
          </ac:cxnSpMkLst>
        </pc:cxnChg>
        <pc:cxnChg chg="add mod">
          <ac:chgData name="Danae O'kington Hernández" userId="f5e38327-192f-4530-ae3b-d36c770741e5" providerId="ADAL" clId="{6E5764D8-E93D-462E-8A48-195F5975E913}" dt="2021-01-04T18:05:36.623" v="2506" actId="1076"/>
          <ac:cxnSpMkLst>
            <pc:docMk/>
            <pc:sldMk cId="433937004" sldId="304"/>
            <ac:cxnSpMk id="132" creationId="{844393A1-3D40-4BFB-A24D-B61E6F7AB7E1}"/>
          </ac:cxnSpMkLst>
        </pc:cxnChg>
        <pc:cxnChg chg="add mod">
          <ac:chgData name="Danae O'kington Hernández" userId="f5e38327-192f-4530-ae3b-d36c770741e5" providerId="ADAL" clId="{6E5764D8-E93D-462E-8A48-195F5975E913}" dt="2021-01-04T18:05:36.623" v="2506" actId="1076"/>
          <ac:cxnSpMkLst>
            <pc:docMk/>
            <pc:sldMk cId="433937004" sldId="304"/>
            <ac:cxnSpMk id="133" creationId="{2BC60AFE-C3FF-4BA5-AC4A-FCF56816EAC0}"/>
          </ac:cxnSpMkLst>
        </pc:cxnChg>
      </pc:sldChg>
      <pc:sldChg chg="new del">
        <pc:chgData name="Danae O'kington Hernández" userId="f5e38327-192f-4530-ae3b-d36c770741e5" providerId="ADAL" clId="{6E5764D8-E93D-462E-8A48-195F5975E913}" dt="2021-01-01T22:19:18.142" v="447" actId="680"/>
        <pc:sldMkLst>
          <pc:docMk/>
          <pc:sldMk cId="2231194077" sldId="304"/>
        </pc:sldMkLst>
      </pc:sldChg>
      <pc:sldChg chg="delSp modSp new del mod">
        <pc:chgData name="Danae O'kington Hernández" userId="f5e38327-192f-4530-ae3b-d36c770741e5" providerId="ADAL" clId="{6E5764D8-E93D-462E-8A48-195F5975E913}" dt="2021-01-04T18:56:17.463" v="2875" actId="47"/>
        <pc:sldMkLst>
          <pc:docMk/>
          <pc:sldMk cId="1913309857" sldId="305"/>
        </pc:sldMkLst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2" creationId="{EB624EA7-38FD-4CCC-99AA-D93C050F4390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3" creationId="{290ED160-BBF4-4075-9C64-97BD433FE013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4" creationId="{9539AC40-2504-4E67-B9FD-0307C157392D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5" creationId="{A558B9D4-BF49-45F1-BB5E-040751B9C9B5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6" creationId="{480471A1-AF1F-4977-9108-42586B6E907D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7" creationId="{9106080B-8CB0-43FE-B210-51D33AB5738F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8" creationId="{58E2D2D3-BDCA-4145-95D8-2D10504C9458}"/>
          </ac:spMkLst>
        </pc:spChg>
        <pc:spChg chg="mod">
          <ac:chgData name="Danae O'kington Hernández" userId="f5e38327-192f-4530-ae3b-d36c770741e5" providerId="ADAL" clId="{6E5764D8-E93D-462E-8A48-195F5975E913}" dt="2021-01-04T18:17:14.989" v="2593" actId="20577"/>
          <ac:spMkLst>
            <pc:docMk/>
            <pc:sldMk cId="1913309857" sldId="305"/>
            <ac:spMk id="9" creationId="{03661FF5-6EB8-4AE2-A4D1-E6E509665C29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10" creationId="{9418601F-15AA-40A3-8AC9-EB373AB7575A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11" creationId="{58432772-1BE0-4782-BB14-353B074965E0}"/>
          </ac:spMkLst>
        </pc:spChg>
        <pc:spChg chg="del">
          <ac:chgData name="Danae O'kington Hernández" userId="f5e38327-192f-4530-ae3b-d36c770741e5" providerId="ADAL" clId="{6E5764D8-E93D-462E-8A48-195F5975E913}" dt="2021-01-04T18:17:47.033" v="2594" actId="478"/>
          <ac:spMkLst>
            <pc:docMk/>
            <pc:sldMk cId="1913309857" sldId="305"/>
            <ac:spMk id="12" creationId="{5DD4C5F5-E323-4B74-BAD8-995046CA1F3F}"/>
          </ac:spMkLst>
        </pc:spChg>
      </pc:sldChg>
      <pc:sldChg chg="new del">
        <pc:chgData name="Danae O'kington Hernández" userId="f5e38327-192f-4530-ae3b-d36c770741e5" providerId="ADAL" clId="{6E5764D8-E93D-462E-8A48-195F5975E913}" dt="2021-01-01T22:19:17.429" v="446" actId="680"/>
        <pc:sldMkLst>
          <pc:docMk/>
          <pc:sldMk cId="2130528439" sldId="305"/>
        </pc:sldMkLst>
      </pc:sldChg>
      <pc:sldChg chg="new del">
        <pc:chgData name="Danae O'kington Hernández" userId="f5e38327-192f-4530-ae3b-d36c770741e5" providerId="ADAL" clId="{6E5764D8-E93D-462E-8A48-195F5975E913}" dt="2021-01-01T22:19:16.442" v="445" actId="680"/>
        <pc:sldMkLst>
          <pc:docMk/>
          <pc:sldMk cId="3028757580" sldId="306"/>
        </pc:sldMkLst>
      </pc:sldChg>
      <pc:sldChg chg="addSp delSp modSp new mod modAnim">
        <pc:chgData name="Danae O'kington Hernández" userId="f5e38327-192f-4530-ae3b-d36c770741e5" providerId="ADAL" clId="{6E5764D8-E93D-462E-8A48-195F5975E913}" dt="2021-01-04T18:38:33.633" v="2726"/>
        <pc:sldMkLst>
          <pc:docMk/>
          <pc:sldMk cId="3232363082" sldId="306"/>
        </pc:sldMkLst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2" creationId="{2D486271-92E5-4CBB-9D3F-51C858CABC10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3" creationId="{E25317D9-E039-4C66-B575-774160C3EE0D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4" creationId="{ACDFBD76-A49C-4E69-8C50-E689A75A50D3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5" creationId="{ACB932FA-004F-4A2D-BBFD-7C878294B145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6" creationId="{C08B17C4-4AB0-4373-B8DF-16D6372FDE8B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7" creationId="{D0E21E1C-9D30-4EBE-B7A8-9F89803B1C34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8" creationId="{C0A166B2-04F4-4302-A08A-44BB8FD49070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9" creationId="{6257A335-D24C-41D1-ABAF-38825642A94C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10" creationId="{E9694720-811C-4F9A-A35C-4546F6C300F7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11" creationId="{81FDFED0-67AF-46BF-87A0-D4A433163E42}"/>
          </ac:spMkLst>
        </pc:spChg>
        <pc:spChg chg="del">
          <ac:chgData name="Danae O'kington Hernández" userId="f5e38327-192f-4530-ae3b-d36c770741e5" providerId="ADAL" clId="{6E5764D8-E93D-462E-8A48-195F5975E913}" dt="2021-01-04T18:20:00.314" v="2607" actId="478"/>
          <ac:spMkLst>
            <pc:docMk/>
            <pc:sldMk cId="3232363082" sldId="306"/>
            <ac:spMk id="12" creationId="{6134AE2E-23D4-4EED-8D60-596CEE7D6C42}"/>
          </ac:spMkLst>
        </pc:spChg>
        <pc:spChg chg="add mod">
          <ac:chgData name="Danae O'kington Hernández" userId="f5e38327-192f-4530-ae3b-d36c770741e5" providerId="ADAL" clId="{6E5764D8-E93D-462E-8A48-195F5975E913}" dt="2021-01-04T18:22:24.084" v="2623" actId="403"/>
          <ac:spMkLst>
            <pc:docMk/>
            <pc:sldMk cId="3232363082" sldId="306"/>
            <ac:spMk id="15" creationId="{D2708397-AE80-43F8-9A35-CF5A0637776D}"/>
          </ac:spMkLst>
        </pc:spChg>
        <pc:picChg chg="add mod">
          <ac:chgData name="Danae O'kington Hernández" userId="f5e38327-192f-4530-ae3b-d36c770741e5" providerId="ADAL" clId="{6E5764D8-E93D-462E-8A48-195F5975E913}" dt="2021-01-04T18:23:03.177" v="2627" actId="1440"/>
          <ac:picMkLst>
            <pc:docMk/>
            <pc:sldMk cId="3232363082" sldId="306"/>
            <ac:picMk id="13" creationId="{6D231FDC-B409-4B34-88F6-FFFC571DD574}"/>
          </ac:picMkLst>
        </pc:picChg>
        <pc:picChg chg="add mod">
          <ac:chgData name="Danae O'kington Hernández" userId="f5e38327-192f-4530-ae3b-d36c770741e5" providerId="ADAL" clId="{6E5764D8-E93D-462E-8A48-195F5975E913}" dt="2021-01-04T18:23:03.177" v="2627" actId="1440"/>
          <ac:picMkLst>
            <pc:docMk/>
            <pc:sldMk cId="3232363082" sldId="306"/>
            <ac:picMk id="14" creationId="{C256011E-F0EB-4360-9D3C-EAEAF34FD2EE}"/>
          </ac:picMkLst>
        </pc:picChg>
      </pc:sldChg>
      <pc:sldChg chg="addSp delSp modSp new mod modAnim">
        <pc:chgData name="Danae O'kington Hernández" userId="f5e38327-192f-4530-ae3b-d36c770741e5" providerId="ADAL" clId="{6E5764D8-E93D-462E-8A48-195F5975E913}" dt="2021-01-04T18:47:13.110" v="2808"/>
        <pc:sldMkLst>
          <pc:docMk/>
          <pc:sldMk cId="2028803689" sldId="307"/>
        </pc:sldMkLst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2" creationId="{A6C45E81-9C5F-4F69-A542-E11B47670D08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3" creationId="{BFE066E2-1CA1-4AD5-B983-E41D0A11A891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4" creationId="{039C4332-162F-451E-9477-51D434F187FE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5" creationId="{9302BFB8-11CA-45A3-9F99-F029AB7A179B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6" creationId="{DC7B534F-CC50-44D0-876A-9167B825A6ED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7" creationId="{47961B8A-C51C-4DCD-B1D1-3BB5C5CC578F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8" creationId="{FA4F8C80-9CB4-4252-A0BF-E437FC7E7A5F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9" creationId="{B648517F-B418-4845-BF63-6FA9325CD640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10" creationId="{A981DDC5-7577-4B20-8BB7-CE0C31E685C7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11" creationId="{CAB9A344-3042-4FB1-9E9A-CB6B2F12D13D}"/>
          </ac:spMkLst>
        </pc:spChg>
        <pc:spChg chg="del">
          <ac:chgData name="Danae O'kington Hernández" userId="f5e38327-192f-4530-ae3b-d36c770741e5" providerId="ADAL" clId="{6E5764D8-E93D-462E-8A48-195F5975E913}" dt="2021-01-04T18:38:59.121" v="2731" actId="478"/>
          <ac:spMkLst>
            <pc:docMk/>
            <pc:sldMk cId="2028803689" sldId="307"/>
            <ac:spMk id="12" creationId="{72429207-5753-43C1-A847-8FD0DAFD2FFD}"/>
          </ac:spMkLst>
        </pc:spChg>
        <pc:spChg chg="add mod">
          <ac:chgData name="Danae O'kington Hernández" userId="f5e38327-192f-4530-ae3b-d36c770741e5" providerId="ADAL" clId="{6E5764D8-E93D-462E-8A48-195F5975E913}" dt="2021-01-04T18:40:39.390" v="2758"/>
          <ac:spMkLst>
            <pc:docMk/>
            <pc:sldMk cId="2028803689" sldId="307"/>
            <ac:spMk id="15" creationId="{93E31D95-F2FC-4DE2-BD78-1B712E5CB2D2}"/>
          </ac:spMkLst>
        </pc:spChg>
        <pc:spChg chg="add mod">
          <ac:chgData name="Danae O'kington Hernández" userId="f5e38327-192f-4530-ae3b-d36c770741e5" providerId="ADAL" clId="{6E5764D8-E93D-462E-8A48-195F5975E913}" dt="2021-01-04T18:41:17.926" v="2766" actId="1076"/>
          <ac:spMkLst>
            <pc:docMk/>
            <pc:sldMk cId="2028803689" sldId="307"/>
            <ac:spMk id="16" creationId="{CF39829C-44DD-4E65-A74D-DF79AB743403}"/>
          </ac:spMkLst>
        </pc:spChg>
        <pc:picChg chg="add mod">
          <ac:chgData name="Danae O'kington Hernández" userId="f5e38327-192f-4530-ae3b-d36c770741e5" providerId="ADAL" clId="{6E5764D8-E93D-462E-8A48-195F5975E913}" dt="2021-01-04T18:40:55.558" v="2763" actId="1076"/>
          <ac:picMkLst>
            <pc:docMk/>
            <pc:sldMk cId="2028803689" sldId="307"/>
            <ac:picMk id="13" creationId="{A362A10E-AF8B-4B21-A066-EE1A44E742F4}"/>
          </ac:picMkLst>
        </pc:picChg>
        <pc:picChg chg="add mod">
          <ac:chgData name="Danae O'kington Hernández" userId="f5e38327-192f-4530-ae3b-d36c770741e5" providerId="ADAL" clId="{6E5764D8-E93D-462E-8A48-195F5975E913}" dt="2021-01-04T18:42:27.165" v="2778" actId="1076"/>
          <ac:picMkLst>
            <pc:docMk/>
            <pc:sldMk cId="2028803689" sldId="307"/>
            <ac:picMk id="14" creationId="{27A9ED3D-A2D6-4340-AAFD-A1B9791542F6}"/>
          </ac:picMkLst>
        </pc:picChg>
        <pc:picChg chg="add mod">
          <ac:chgData name="Danae O'kington Hernández" userId="f5e38327-192f-4530-ae3b-d36c770741e5" providerId="ADAL" clId="{6E5764D8-E93D-462E-8A48-195F5975E913}" dt="2021-01-04T18:42:47.140" v="2784" actId="1076"/>
          <ac:picMkLst>
            <pc:docMk/>
            <pc:sldMk cId="2028803689" sldId="307"/>
            <ac:picMk id="17" creationId="{9D882823-2256-41F2-AA5D-088E37A8AC51}"/>
          </ac:picMkLst>
        </pc:picChg>
        <pc:picChg chg="add mod">
          <ac:chgData name="Danae O'kington Hernández" userId="f5e38327-192f-4530-ae3b-d36c770741e5" providerId="ADAL" clId="{6E5764D8-E93D-462E-8A48-195F5975E913}" dt="2021-01-04T18:45:25.164" v="2801" actId="14100"/>
          <ac:picMkLst>
            <pc:docMk/>
            <pc:sldMk cId="2028803689" sldId="307"/>
            <ac:picMk id="18" creationId="{2DE061BF-B3C5-4F37-B7E3-FD1CF37ECB86}"/>
          </ac:picMkLst>
        </pc:picChg>
      </pc:sldChg>
      <pc:sldMasterChg chg="delSldLayout">
        <pc:chgData name="Danae O'kington Hernández" userId="f5e38327-192f-4530-ae3b-d36c770741e5" providerId="ADAL" clId="{6E5764D8-E93D-462E-8A48-195F5975E913}" dt="2021-01-04T18:16:29.490" v="2564" actId="47"/>
        <pc:sldMasterMkLst>
          <pc:docMk/>
          <pc:sldMasterMk cId="0" sldId="2147483670"/>
        </pc:sldMasterMkLst>
        <pc:sldLayoutChg chg="del">
          <pc:chgData name="Danae O'kington Hernández" userId="f5e38327-192f-4530-ae3b-d36c770741e5" providerId="ADAL" clId="{6E5764D8-E93D-462E-8A48-195F5975E913}" dt="2021-01-04T18:16:15.285" v="2547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13.852" v="2543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14.287" v="254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6.995" v="2561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19.732" v="2552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19.204" v="255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1.671" v="2555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3.644" v="2558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1.019" v="2554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5.575" v="2560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2.981" v="2557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14.751" v="2545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2.301" v="2556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7.680" v="2562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Danae O'kington Hernández" userId="f5e38327-192f-4530-ae3b-d36c770741e5" providerId="ADAL" clId="{6E5764D8-E93D-462E-8A48-195F5975E913}" dt="2021-01-04T18:16:29.490" v="2564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Danae O'kington Hernández" userId="f5e38327-192f-4530-ae3b-d36c770741e5" providerId="ADAL" clId="{6E5764D8-E93D-462E-8A48-195F5975E913}" dt="2021-01-04T18:16:46.259" v="2580" actId="47"/>
        <pc:sldMasterMkLst>
          <pc:docMk/>
          <pc:sldMasterMk cId="0" sldId="2147483671"/>
        </pc:sldMasterMkLst>
        <pc:sldLayoutChg chg="del">
          <pc:chgData name="Danae O'kington Hernández" userId="f5e38327-192f-4530-ae3b-d36c770741e5" providerId="ADAL" clId="{6E5764D8-E93D-462E-8A48-195F5975E913}" dt="2021-01-04T18:16:46.259" v="2580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Matías Ignacio Farías Valdenegro" userId="942339e4-35a8-4efd-b4e4-6c4c3cea914a" providerId="ADAL" clId="{7639ED78-7CF9-4978-93F3-870CCA553D97}"/>
    <pc:docChg chg="undo redo custSel addSld delSld modSld">
      <pc:chgData name="Matías Ignacio Farías Valdenegro" userId="942339e4-35a8-4efd-b4e4-6c4c3cea914a" providerId="ADAL" clId="{7639ED78-7CF9-4978-93F3-870CCA553D97}" dt="2021-01-02T01:53:04.332" v="1266" actId="47"/>
      <pc:docMkLst>
        <pc:docMk/>
      </pc:docMkLst>
      <pc:sldChg chg="modSp mod">
        <pc:chgData name="Matías Ignacio Farías Valdenegro" userId="942339e4-35a8-4efd-b4e4-6c4c3cea914a" providerId="ADAL" clId="{7639ED78-7CF9-4978-93F3-870CCA553D97}" dt="2021-01-01T19:00:58.626" v="53" actId="9"/>
        <pc:sldMkLst>
          <pc:docMk/>
          <pc:sldMk cId="0" sldId="260"/>
        </pc:sldMkLst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78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79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0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1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2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3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5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6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7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8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89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90" creationId="{00000000-0000-0000-0000-000000000000}"/>
          </ac:spMkLst>
        </pc:spChg>
        <pc:spChg chg="mod">
          <ac:chgData name="Matías Ignacio Farías Valdenegro" userId="942339e4-35a8-4efd-b4e4-6c4c3cea914a" providerId="ADAL" clId="{7639ED78-7CF9-4978-93F3-870CCA553D97}" dt="2021-01-01T19:00:58.626" v="53" actId="9"/>
          <ac:spMkLst>
            <pc:docMk/>
            <pc:sldMk cId="0" sldId="260"/>
            <ac:spMk id="591" creationId="{00000000-0000-0000-0000-000000000000}"/>
          </ac:spMkLst>
        </pc:spChg>
      </pc:sldChg>
      <pc:sldChg chg="addSp delSp modSp del mod">
        <pc:chgData name="Matías Ignacio Farías Valdenegro" userId="942339e4-35a8-4efd-b4e4-6c4c3cea914a" providerId="ADAL" clId="{7639ED78-7CF9-4978-93F3-870CCA553D97}" dt="2021-01-02T01:53:04.332" v="1266" actId="47"/>
        <pc:sldMkLst>
          <pc:docMk/>
          <pc:sldMk cId="3957484145" sldId="298"/>
        </pc:sldMkLst>
        <pc:spChg chg="add del mod">
          <ac:chgData name="Matías Ignacio Farías Valdenegro" userId="942339e4-35a8-4efd-b4e4-6c4c3cea914a" providerId="ADAL" clId="{7639ED78-7CF9-4978-93F3-870CCA553D97}" dt="2021-01-01T23:43:59.258" v="1217" actId="478"/>
          <ac:spMkLst>
            <pc:docMk/>
            <pc:sldMk cId="3957484145" sldId="298"/>
            <ac:spMk id="2" creationId="{D97ECD9B-85C8-4F36-B5FC-85B93C154846}"/>
          </ac:spMkLst>
        </pc:spChg>
        <pc:spChg chg="del">
          <ac:chgData name="Matías Ignacio Farías Valdenegro" userId="942339e4-35a8-4efd-b4e4-6c4c3cea914a" providerId="ADAL" clId="{7639ED78-7CF9-4978-93F3-870CCA553D97}" dt="2021-01-01T22:17:00.213" v="904" actId="478"/>
          <ac:spMkLst>
            <pc:docMk/>
            <pc:sldMk cId="3957484145" sldId="298"/>
            <ac:spMk id="2" creationId="{F3EC1CA9-BF44-4066-9467-156096E598AE}"/>
          </ac:spMkLst>
        </pc:spChg>
        <pc:spChg chg="mod">
          <ac:chgData name="Matías Ignacio Farías Valdenegro" userId="942339e4-35a8-4efd-b4e4-6c4c3cea914a" providerId="ADAL" clId="{7639ED78-7CF9-4978-93F3-870CCA553D97}" dt="2021-01-01T22:45:36.141" v="954" actId="1076"/>
          <ac:spMkLst>
            <pc:docMk/>
            <pc:sldMk cId="3957484145" sldId="298"/>
            <ac:spMk id="9" creationId="{ABFBF1F0-0D84-47A4-9F57-939FBD5BA451}"/>
          </ac:spMkLst>
        </pc:spChg>
        <pc:spChg chg="del mod">
          <ac:chgData name="Matías Ignacio Farías Valdenegro" userId="942339e4-35a8-4efd-b4e4-6c4c3cea914a" providerId="ADAL" clId="{7639ED78-7CF9-4978-93F3-870CCA553D97}" dt="2021-01-01T19:32:04.616" v="614" actId="478"/>
          <ac:spMkLst>
            <pc:docMk/>
            <pc:sldMk cId="3957484145" sldId="298"/>
            <ac:spMk id="13" creationId="{65C990FB-FB4A-4C98-89DE-14B8D03849E2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27" creationId="{834DED74-57F3-4849-BE48-66B35D482D36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28" creationId="{4471461C-702C-433A-AC75-19A8701C3FC0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29" creationId="{60B67D38-89A8-46A9-A689-79B3ABD352BF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32" creationId="{0753B254-F048-4C44-8CE4-3C860D776AB2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33" creationId="{60F8F423-D6CD-4589-8A9C-3EBAB3D5A748}"/>
          </ac:spMkLst>
        </pc:spChg>
        <pc:spChg chg="mod">
          <ac:chgData name="Matías Ignacio Farías Valdenegro" userId="942339e4-35a8-4efd-b4e4-6c4c3cea914a" providerId="ADAL" clId="{7639ED78-7CF9-4978-93F3-870CCA553D97}" dt="2021-01-01T19:17:58.536" v="419" actId="1076"/>
          <ac:spMkLst>
            <pc:docMk/>
            <pc:sldMk cId="3957484145" sldId="298"/>
            <ac:spMk id="34" creationId="{76F4560B-CCEB-441D-A451-5005EE73A8EA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34" creationId="{9AA390EA-CF6A-4901-A89C-E6799C707812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35" creationId="{810F8082-9EF2-49EC-B821-739C6611E4CC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36" creationId="{52B04BA5-C786-42CA-BDD3-981E19021D5A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37" creationId="{8F928F0D-12AC-4270-A047-A06B7790211D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38" creationId="{5C2FE4AA-50A8-48C6-8056-DE514EDAC9F5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39" creationId="{0B88FFD8-C65A-4305-A03A-3028250E1F67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0" creationId="{DEF75108-99AE-416B-86F7-BDDF0ACF7BC4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1" creationId="{688CEC73-B59A-4463-B434-59051CC9B188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2" creationId="{6FCF1B10-4568-4127-AFBF-9A7E11A64D38}"/>
          </ac:spMkLst>
        </pc:spChg>
        <pc:spChg chg="add del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3" creationId="{0577235B-42BB-4FC1-A88F-9DB500D40D63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4" creationId="{8420A654-6D62-4355-9C05-B7392A7B84D0}"/>
          </ac:spMkLst>
        </pc:spChg>
        <pc:spChg chg="del mod">
          <ac:chgData name="Matías Ignacio Farías Valdenegro" userId="942339e4-35a8-4efd-b4e4-6c4c3cea914a" providerId="ADAL" clId="{7639ED78-7CF9-4978-93F3-870CCA553D97}" dt="2021-01-01T19:32:03.607" v="612" actId="478"/>
          <ac:spMkLst>
            <pc:docMk/>
            <pc:sldMk cId="3957484145" sldId="298"/>
            <ac:spMk id="44" creationId="{D480353B-FCE0-4706-B48C-E9BE1D305502}"/>
          </ac:spMkLst>
        </pc:spChg>
        <pc:spChg chg="del mod">
          <ac:chgData name="Matías Ignacio Farías Valdenegro" userId="942339e4-35a8-4efd-b4e4-6c4c3cea914a" providerId="ADAL" clId="{7639ED78-7CF9-4978-93F3-870CCA553D97}" dt="2021-01-01T19:21:49.111" v="452" actId="478"/>
          <ac:spMkLst>
            <pc:docMk/>
            <pc:sldMk cId="3957484145" sldId="298"/>
            <ac:spMk id="45" creationId="{C65D89C4-DF60-443E-B544-DB84A01F024D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5" creationId="{EA9B2378-45D2-4E18-8AF1-FF50EA30F44C}"/>
          </ac:spMkLst>
        </pc:spChg>
        <pc:spChg chg="del">
          <ac:chgData name="Matías Ignacio Farías Valdenegro" userId="942339e4-35a8-4efd-b4e4-6c4c3cea914a" providerId="ADAL" clId="{7639ED78-7CF9-4978-93F3-870CCA553D97}" dt="2021-01-01T19:16:47.053" v="402" actId="478"/>
          <ac:spMkLst>
            <pc:docMk/>
            <pc:sldMk cId="3957484145" sldId="298"/>
            <ac:spMk id="46" creationId="{9949B1EF-481A-4A45-AC0C-16A5293E8276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46" creationId="{DDC90AF6-FAA7-4376-A2E0-69169D5BF5E3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47" creationId="{9815761A-CACE-4FAA-B807-85A0857BFF93}"/>
          </ac:spMkLst>
        </pc:spChg>
        <pc:spChg chg="del">
          <ac:chgData name="Matías Ignacio Farías Valdenegro" userId="942339e4-35a8-4efd-b4e4-6c4c3cea914a" providerId="ADAL" clId="{7639ED78-7CF9-4978-93F3-870CCA553D97}" dt="2021-01-01T19:16:47.724" v="403" actId="478"/>
          <ac:spMkLst>
            <pc:docMk/>
            <pc:sldMk cId="3957484145" sldId="298"/>
            <ac:spMk id="47" creationId="{BBD0FC5B-5F09-470F-92BD-9A2C0264F38A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48" creationId="{6C0561C9-ECF9-4773-BA83-B007D6ECEA8D}"/>
          </ac:spMkLst>
        </pc:spChg>
        <pc:spChg chg="del mod">
          <ac:chgData name="Matías Ignacio Farías Valdenegro" userId="942339e4-35a8-4efd-b4e4-6c4c3cea914a" providerId="ADAL" clId="{7639ED78-7CF9-4978-93F3-870CCA553D97}" dt="2021-01-01T19:32:05.439" v="615" actId="478"/>
          <ac:spMkLst>
            <pc:docMk/>
            <pc:sldMk cId="3957484145" sldId="298"/>
            <ac:spMk id="48" creationId="{A9A7B0FA-811B-4CCD-A8A8-A1D8CACF67BD}"/>
          </ac:spMkLst>
        </pc:spChg>
        <pc:spChg chg="del mod">
          <ac:chgData name="Matías Ignacio Farías Valdenegro" userId="942339e4-35a8-4efd-b4e4-6c4c3cea914a" providerId="ADAL" clId="{7639ED78-7CF9-4978-93F3-870CCA553D97}" dt="2021-01-01T19:32:08.208" v="619" actId="478"/>
          <ac:spMkLst>
            <pc:docMk/>
            <pc:sldMk cId="3957484145" sldId="298"/>
            <ac:spMk id="49" creationId="{A250579B-D845-463A-8D92-581F890E1058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49" creationId="{FD69A039-67E3-42FF-9DCC-3648167944B1}"/>
          </ac:spMkLst>
        </pc:spChg>
        <pc:spChg chg="del mod">
          <ac:chgData name="Matías Ignacio Farías Valdenegro" userId="942339e4-35a8-4efd-b4e4-6c4c3cea914a" providerId="ADAL" clId="{7639ED78-7CF9-4978-93F3-870CCA553D97}" dt="2021-01-01T19:32:06.256" v="616" actId="478"/>
          <ac:spMkLst>
            <pc:docMk/>
            <pc:sldMk cId="3957484145" sldId="298"/>
            <ac:spMk id="50" creationId="{47375A6D-9DE0-4719-958D-D97CD4F13A71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0" creationId="{9488E450-232D-46BA-A677-A479CF5DD984}"/>
          </ac:spMkLst>
        </pc:spChg>
        <pc:spChg chg="add del mod">
          <ac:chgData name="Matías Ignacio Farías Valdenegro" userId="942339e4-35a8-4efd-b4e4-6c4c3cea914a" providerId="ADAL" clId="{7639ED78-7CF9-4978-93F3-870CCA553D97}" dt="2021-01-01T19:36:17.603" v="648" actId="478"/>
          <ac:spMkLst>
            <pc:docMk/>
            <pc:sldMk cId="3957484145" sldId="298"/>
            <ac:spMk id="51" creationId="{6F366076-9704-4021-B2B9-EE045FE801B9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1" creationId="{8E11C2DB-0052-40FE-B496-4A39B1EB2487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2" creationId="{4C987F26-7BEF-4CBC-9020-8C16B3B51C08}"/>
          </ac:spMkLst>
        </pc:spChg>
        <pc:spChg chg="del mod">
          <ac:chgData name="Matías Ignacio Farías Valdenegro" userId="942339e4-35a8-4efd-b4e4-6c4c3cea914a" providerId="ADAL" clId="{7639ED78-7CF9-4978-93F3-870CCA553D97}" dt="2021-01-01T19:32:06.973" v="617" actId="478"/>
          <ac:spMkLst>
            <pc:docMk/>
            <pc:sldMk cId="3957484145" sldId="298"/>
            <ac:spMk id="52" creationId="{5DD4B753-53C7-4CBF-B86E-C5B2633300D2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3" creationId="{94B91FDA-C1D0-4957-8C5A-AF0A526EC266}"/>
          </ac:spMkLst>
        </pc:spChg>
        <pc:spChg chg="del">
          <ac:chgData name="Matías Ignacio Farías Valdenegro" userId="942339e4-35a8-4efd-b4e4-6c4c3cea914a" providerId="ADAL" clId="{7639ED78-7CF9-4978-93F3-870CCA553D97}" dt="2021-01-01T19:16:48.360" v="404" actId="478"/>
          <ac:spMkLst>
            <pc:docMk/>
            <pc:sldMk cId="3957484145" sldId="298"/>
            <ac:spMk id="53" creationId="{C01590B7-7966-4043-8E95-32E383D8F6D6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4" creationId="{13757C5B-B396-4095-93FF-64528B0F5ECE}"/>
          </ac:spMkLst>
        </pc:spChg>
        <pc:spChg chg="del">
          <ac:chgData name="Matías Ignacio Farías Valdenegro" userId="942339e4-35a8-4efd-b4e4-6c4c3cea914a" providerId="ADAL" clId="{7639ED78-7CF9-4978-93F3-870CCA553D97}" dt="2021-01-01T19:16:50.885" v="408" actId="478"/>
          <ac:spMkLst>
            <pc:docMk/>
            <pc:sldMk cId="3957484145" sldId="298"/>
            <ac:spMk id="54" creationId="{BEB4DA13-5CCD-475A-9F81-E4E22462060F}"/>
          </ac:spMkLst>
        </pc:spChg>
        <pc:spChg chg="del">
          <ac:chgData name="Matías Ignacio Farías Valdenegro" userId="942339e4-35a8-4efd-b4e4-6c4c3cea914a" providerId="ADAL" clId="{7639ED78-7CF9-4978-93F3-870CCA553D97}" dt="2021-01-01T19:16:48.977" v="405" actId="478"/>
          <ac:spMkLst>
            <pc:docMk/>
            <pc:sldMk cId="3957484145" sldId="298"/>
            <ac:spMk id="55" creationId="{1DE29F3B-75E8-443E-AE81-A4BBBEBDE876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5" creationId="{6CE4B92E-3AF0-4904-B576-CD0F3896EAB9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6" creationId="{AD5C2C5B-6991-4A8B-B8F4-7536C89AA19D}"/>
          </ac:spMkLst>
        </pc:spChg>
        <pc:spChg chg="del">
          <ac:chgData name="Matías Ignacio Farías Valdenegro" userId="942339e4-35a8-4efd-b4e4-6c4c3cea914a" providerId="ADAL" clId="{7639ED78-7CF9-4978-93F3-870CCA553D97}" dt="2021-01-01T19:16:49.576" v="406" actId="478"/>
          <ac:spMkLst>
            <pc:docMk/>
            <pc:sldMk cId="3957484145" sldId="298"/>
            <ac:spMk id="56" creationId="{ECB221ED-8699-40CC-A529-2ED763E44326}"/>
          </ac:spMkLst>
        </pc:spChg>
        <pc:spChg chg="del mod">
          <ac:chgData name="Matías Ignacio Farías Valdenegro" userId="942339e4-35a8-4efd-b4e4-6c4c3cea914a" providerId="ADAL" clId="{7639ED78-7CF9-4978-93F3-870CCA553D97}" dt="2021-01-01T19:32:07.535" v="618" actId="478"/>
          <ac:spMkLst>
            <pc:docMk/>
            <pc:sldMk cId="3957484145" sldId="298"/>
            <ac:spMk id="57" creationId="{8A6E5AF7-EEB5-4E2B-ACD0-CA2C4754F6F6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7" creationId="{8D49E96F-A332-4550-9C46-25BAB0AEE739}"/>
          </ac:spMkLst>
        </pc:spChg>
        <pc:spChg chg="del">
          <ac:chgData name="Matías Ignacio Farías Valdenegro" userId="942339e4-35a8-4efd-b4e4-6c4c3cea914a" providerId="ADAL" clId="{7639ED78-7CF9-4978-93F3-870CCA553D97}" dt="2021-01-01T19:16:50.303" v="407" actId="478"/>
          <ac:spMkLst>
            <pc:docMk/>
            <pc:sldMk cId="3957484145" sldId="298"/>
            <ac:spMk id="58" creationId="{AFDD4C8D-CC99-4FB8-BAF6-48E4BB5B7054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8" creationId="{F7D71147-ACD9-4482-9FF7-65FB3D409A52}"/>
          </ac:spMkLst>
        </pc:spChg>
        <pc:spChg chg="del mod">
          <ac:chgData name="Matías Ignacio Farías Valdenegro" userId="942339e4-35a8-4efd-b4e4-6c4c3cea914a" providerId="ADAL" clId="{7639ED78-7CF9-4978-93F3-870CCA553D97}" dt="2021-01-01T19:32:09.381" v="621" actId="478"/>
          <ac:spMkLst>
            <pc:docMk/>
            <pc:sldMk cId="3957484145" sldId="298"/>
            <ac:spMk id="59" creationId="{5C068E20-0B80-44A7-9AC8-3182D8D1394E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59" creationId="{A99C1B66-5952-4E5D-9FD4-111FF68A925B}"/>
          </ac:spMkLst>
        </pc:spChg>
        <pc:spChg chg="del">
          <ac:chgData name="Matías Ignacio Farías Valdenegro" userId="942339e4-35a8-4efd-b4e4-6c4c3cea914a" providerId="ADAL" clId="{7639ED78-7CF9-4978-93F3-870CCA553D97}" dt="2021-01-01T19:16:52.246" v="410" actId="478"/>
          <ac:spMkLst>
            <pc:docMk/>
            <pc:sldMk cId="3957484145" sldId="298"/>
            <ac:spMk id="60" creationId="{AE3CEB22-5D2C-4D9E-8AB9-6B301C446CB4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0" creationId="{B6E74804-4004-46DC-B172-3D8254CB1CE4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1" creationId="{F1FF4F45-580B-44F6-B656-DF1BAE150DEE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2" creationId="{0C310977-A79D-460C-9078-C28450CE5AF8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3" creationId="{E8FD48F1-809D-4443-BFEE-197F651702F5}"/>
          </ac:spMkLst>
        </pc:spChg>
        <pc:spChg chg="mod">
          <ac:chgData name="Matías Ignacio Farías Valdenegro" userId="942339e4-35a8-4efd-b4e4-6c4c3cea914a" providerId="ADAL" clId="{7639ED78-7CF9-4978-93F3-870CCA553D97}" dt="2021-01-01T18:59:52.793" v="51" actId="9"/>
          <ac:spMkLst>
            <pc:docMk/>
            <pc:sldMk cId="3957484145" sldId="298"/>
            <ac:spMk id="64" creationId="{257EA734-19E9-4DB0-8017-6DED17A9C7CC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4" creationId="{E27B470E-B115-42B3-BD81-096061BE0563}"/>
          </ac:spMkLst>
        </pc:spChg>
        <pc:spChg chg="mod">
          <ac:chgData name="Matías Ignacio Farías Valdenegro" userId="942339e4-35a8-4efd-b4e4-6c4c3cea914a" providerId="ADAL" clId="{7639ED78-7CF9-4978-93F3-870CCA553D97}" dt="2021-01-01T19:12:11.899" v="284" actId="313"/>
          <ac:spMkLst>
            <pc:docMk/>
            <pc:sldMk cId="3957484145" sldId="298"/>
            <ac:spMk id="65" creationId="{6AE99050-829B-4B92-8E33-DC41AD6FB0AD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5" creationId="{81ECCEFE-AECE-4999-A3B2-7E0F3B821932}"/>
          </ac:spMkLst>
        </pc:spChg>
        <pc:spChg chg="mod">
          <ac:chgData name="Matías Ignacio Farías Valdenegro" userId="942339e4-35a8-4efd-b4e4-6c4c3cea914a" providerId="ADAL" clId="{7639ED78-7CF9-4978-93F3-870CCA553D97}" dt="2021-01-01T19:06:49.149" v="221" actId="20577"/>
          <ac:spMkLst>
            <pc:docMk/>
            <pc:sldMk cId="3957484145" sldId="298"/>
            <ac:spMk id="66" creationId="{16E2D5AC-E43D-4210-8362-6C887E5924C1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6" creationId="{62809D3E-E5C7-469C-A354-BDA1B02FAABE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7" creationId="{45D3FFEE-DB5B-493E-98B7-32BF9B28D4C6}"/>
          </ac:spMkLst>
        </pc:spChg>
        <pc:spChg chg="mod">
          <ac:chgData name="Matías Ignacio Farías Valdenegro" userId="942339e4-35a8-4efd-b4e4-6c4c3cea914a" providerId="ADAL" clId="{7639ED78-7CF9-4978-93F3-870CCA553D97}" dt="2021-01-01T19:10:10.795" v="237" actId="20577"/>
          <ac:spMkLst>
            <pc:docMk/>
            <pc:sldMk cId="3957484145" sldId="298"/>
            <ac:spMk id="67" creationId="{795910CC-6973-40AA-AF0C-F35C8AEE64B2}"/>
          </ac:spMkLst>
        </pc:spChg>
        <pc:spChg chg="mod">
          <ac:chgData name="Matías Ignacio Farías Valdenegro" userId="942339e4-35a8-4efd-b4e4-6c4c3cea914a" providerId="ADAL" clId="{7639ED78-7CF9-4978-93F3-870CCA553D97}" dt="2021-01-01T19:14:12.769" v="367" actId="20577"/>
          <ac:spMkLst>
            <pc:docMk/>
            <pc:sldMk cId="3957484145" sldId="298"/>
            <ac:spMk id="68" creationId="{A123D35E-6B3B-491E-A673-9FCBFD99948F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8" creationId="{C78BE9A5-EB99-46D2-95D6-BBE826930DC2}"/>
          </ac:spMkLst>
        </pc:spChg>
        <pc:spChg chg="mod">
          <ac:chgData name="Matías Ignacio Farías Valdenegro" userId="942339e4-35a8-4efd-b4e4-6c4c3cea914a" providerId="ADAL" clId="{7639ED78-7CF9-4978-93F3-870CCA553D97}" dt="2021-01-01T19:13:51.909" v="356" actId="14100"/>
          <ac:spMkLst>
            <pc:docMk/>
            <pc:sldMk cId="3957484145" sldId="298"/>
            <ac:spMk id="69" creationId="{133F963B-0AF6-40EC-BB0F-C16BB2E95915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69" creationId="{EB08E06B-3132-4C77-A391-C9199A49FCB8}"/>
          </ac:spMkLst>
        </pc:spChg>
        <pc:spChg chg="mod">
          <ac:chgData name="Matías Ignacio Farías Valdenegro" userId="942339e4-35a8-4efd-b4e4-6c4c3cea914a" providerId="ADAL" clId="{7639ED78-7CF9-4978-93F3-870CCA553D97}" dt="2021-01-01T19:14:40.776" v="383" actId="14100"/>
          <ac:spMkLst>
            <pc:docMk/>
            <pc:sldMk cId="3957484145" sldId="298"/>
            <ac:spMk id="70" creationId="{6A087081-E392-41BB-A507-7765F8EC0391}"/>
          </ac:spMkLst>
        </pc:spChg>
        <pc:spChg chg="mod">
          <ac:chgData name="Matías Ignacio Farías Valdenegro" userId="942339e4-35a8-4efd-b4e4-6c4c3cea914a" providerId="ADAL" clId="{7639ED78-7CF9-4978-93F3-870CCA553D97}" dt="2021-01-01T23:45:37.265" v="1262"/>
          <ac:spMkLst>
            <pc:docMk/>
            <pc:sldMk cId="3957484145" sldId="298"/>
            <ac:spMk id="70" creationId="{E10B5579-7C07-4C93-ACC4-B43824AB1C74}"/>
          </ac:spMkLst>
        </pc:spChg>
        <pc:spChg chg="mod">
          <ac:chgData name="Matías Ignacio Farías Valdenegro" userId="942339e4-35a8-4efd-b4e4-6c4c3cea914a" providerId="ADAL" clId="{7639ED78-7CF9-4978-93F3-870CCA553D97}" dt="2021-01-01T19:05:14.508" v="145" actId="313"/>
          <ac:spMkLst>
            <pc:docMk/>
            <pc:sldMk cId="3957484145" sldId="298"/>
            <ac:spMk id="71" creationId="{9CD5F072-A331-4E25-B7B6-58B5C3FE5F8C}"/>
          </ac:spMkLst>
        </pc:spChg>
        <pc:spChg chg="mod">
          <ac:chgData name="Matías Ignacio Farías Valdenegro" userId="942339e4-35a8-4efd-b4e4-6c4c3cea914a" providerId="ADAL" clId="{7639ED78-7CF9-4978-93F3-870CCA553D97}" dt="2021-01-01T19:05:24.981" v="155" actId="20577"/>
          <ac:spMkLst>
            <pc:docMk/>
            <pc:sldMk cId="3957484145" sldId="298"/>
            <ac:spMk id="72" creationId="{7D882454-D7A0-4EF2-A505-495F3E898581}"/>
          </ac:spMkLst>
        </pc:spChg>
        <pc:spChg chg="del mod">
          <ac:chgData name="Matías Ignacio Farías Valdenegro" userId="942339e4-35a8-4efd-b4e4-6c4c3cea914a" providerId="ADAL" clId="{7639ED78-7CF9-4978-93F3-870CCA553D97}" dt="2021-01-01T19:36:09.669" v="642" actId="478"/>
          <ac:spMkLst>
            <pc:docMk/>
            <pc:sldMk cId="3957484145" sldId="298"/>
            <ac:spMk id="73" creationId="{CA9E3BF6-B354-41B1-8E89-837A7B13E662}"/>
          </ac:spMkLst>
        </pc:spChg>
        <pc:spChg chg="mod">
          <ac:chgData name="Matías Ignacio Farías Valdenegro" userId="942339e4-35a8-4efd-b4e4-6c4c3cea914a" providerId="ADAL" clId="{7639ED78-7CF9-4978-93F3-870CCA553D97}" dt="2021-01-01T19:05:39.209" v="169" actId="20577"/>
          <ac:spMkLst>
            <pc:docMk/>
            <pc:sldMk cId="3957484145" sldId="298"/>
            <ac:spMk id="74" creationId="{2444418F-ACB3-4E48-B19A-228583431BFF}"/>
          </ac:spMkLst>
        </pc:spChg>
        <pc:spChg chg="mod">
          <ac:chgData name="Matías Ignacio Farías Valdenegro" userId="942339e4-35a8-4efd-b4e4-6c4c3cea914a" providerId="ADAL" clId="{7639ED78-7CF9-4978-93F3-870CCA553D97}" dt="2021-01-01T19:05:43.132" v="176" actId="20577"/>
          <ac:spMkLst>
            <pc:docMk/>
            <pc:sldMk cId="3957484145" sldId="298"/>
            <ac:spMk id="75" creationId="{09FB2949-992B-4A4F-95EE-BB45FF4557CD}"/>
          </ac:spMkLst>
        </pc:spChg>
        <pc:spChg chg="mod">
          <ac:chgData name="Matías Ignacio Farías Valdenegro" userId="942339e4-35a8-4efd-b4e4-6c4c3cea914a" providerId="ADAL" clId="{7639ED78-7CF9-4978-93F3-870CCA553D97}" dt="2021-01-01T19:05:51.259" v="183" actId="14100"/>
          <ac:spMkLst>
            <pc:docMk/>
            <pc:sldMk cId="3957484145" sldId="298"/>
            <ac:spMk id="76" creationId="{D3DF6B01-C4EB-48A8-9B31-752BBBA12FA9}"/>
          </ac:spMkLst>
        </pc:spChg>
        <pc:spChg chg="add del mod">
          <ac:chgData name="Matías Ignacio Farías Valdenegro" userId="942339e4-35a8-4efd-b4e4-6c4c3cea914a" providerId="ADAL" clId="{7639ED78-7CF9-4978-93F3-870CCA553D97}" dt="2021-01-01T19:36:15.910" v="646" actId="478"/>
          <ac:spMkLst>
            <pc:docMk/>
            <pc:sldMk cId="3957484145" sldId="298"/>
            <ac:spMk id="77" creationId="{5C0F5385-9379-485B-9E47-4A410ABF412E}"/>
          </ac:spMkLst>
        </pc:spChg>
        <pc:spChg chg="add del mod">
          <ac:chgData name="Matías Ignacio Farías Valdenegro" userId="942339e4-35a8-4efd-b4e4-6c4c3cea914a" providerId="ADAL" clId="{7639ED78-7CF9-4978-93F3-870CCA553D97}" dt="2021-01-01T19:36:16.814" v="647" actId="478"/>
          <ac:spMkLst>
            <pc:docMk/>
            <pc:sldMk cId="3957484145" sldId="298"/>
            <ac:spMk id="78" creationId="{1E6612A6-B2E3-4824-8D04-AED12FAB41C3}"/>
          </ac:spMkLst>
        </pc:spChg>
        <pc:spChg chg="add del mod">
          <ac:chgData name="Matías Ignacio Farías Valdenegro" userId="942339e4-35a8-4efd-b4e4-6c4c3cea914a" providerId="ADAL" clId="{7639ED78-7CF9-4978-93F3-870CCA553D97}" dt="2021-01-01T19:32:08.742" v="620" actId="478"/>
          <ac:spMkLst>
            <pc:docMk/>
            <pc:sldMk cId="3957484145" sldId="298"/>
            <ac:spMk id="79" creationId="{3365C91A-06E1-43D4-9240-1655B36FA24D}"/>
          </ac:spMkLst>
        </pc:spChg>
        <pc:spChg chg="add del mod">
          <ac:chgData name="Matías Ignacio Farías Valdenegro" userId="942339e4-35a8-4efd-b4e4-6c4c3cea914a" providerId="ADAL" clId="{7639ED78-7CF9-4978-93F3-870CCA553D97}" dt="2021-01-01T19:16:51.585" v="409" actId="478"/>
          <ac:spMkLst>
            <pc:docMk/>
            <pc:sldMk cId="3957484145" sldId="298"/>
            <ac:spMk id="80" creationId="{D83BED7B-7774-45E5-B603-4BFEE31BA879}"/>
          </ac:spMkLst>
        </pc:spChg>
        <pc:spChg chg="del mod">
          <ac:chgData name="Matías Ignacio Farías Valdenegro" userId="942339e4-35a8-4efd-b4e4-6c4c3cea914a" providerId="ADAL" clId="{7639ED78-7CF9-4978-93F3-870CCA553D97}" dt="2021-01-01T19:36:18.309" v="649" actId="478"/>
          <ac:spMkLst>
            <pc:docMk/>
            <pc:sldMk cId="3957484145" sldId="298"/>
            <ac:spMk id="85" creationId="{53DBF916-D680-4F08-B0D1-D82F45EC9814}"/>
          </ac:spMkLst>
        </pc:spChg>
        <pc:spChg chg="mod">
          <ac:chgData name="Matías Ignacio Farías Valdenegro" userId="942339e4-35a8-4efd-b4e4-6c4c3cea914a" providerId="ADAL" clId="{7639ED78-7CF9-4978-93F3-870CCA553D97}" dt="2021-01-01T19:38:24.534" v="676" actId="14100"/>
          <ac:spMkLst>
            <pc:docMk/>
            <pc:sldMk cId="3957484145" sldId="298"/>
            <ac:spMk id="86" creationId="{39605058-D97F-4885-A8DF-67497269D2C2}"/>
          </ac:spMkLst>
        </pc:spChg>
        <pc:spChg chg="mod">
          <ac:chgData name="Matías Ignacio Farías Valdenegro" userId="942339e4-35a8-4efd-b4e4-6c4c3cea914a" providerId="ADAL" clId="{7639ED78-7CF9-4978-93F3-870CCA553D97}" dt="2021-01-01T22:15:03.935" v="889" actId="688"/>
          <ac:spMkLst>
            <pc:docMk/>
            <pc:sldMk cId="3957484145" sldId="298"/>
            <ac:spMk id="87" creationId="{3886A3D6-4A62-46E1-B5F3-EF20E95F2B61}"/>
          </ac:spMkLst>
        </pc:spChg>
        <pc:spChg chg="mod">
          <ac:chgData name="Matías Ignacio Farías Valdenegro" userId="942339e4-35a8-4efd-b4e4-6c4c3cea914a" providerId="ADAL" clId="{7639ED78-7CF9-4978-93F3-870CCA553D97}" dt="2021-01-01T22:15:04.326" v="890" actId="688"/>
          <ac:spMkLst>
            <pc:docMk/>
            <pc:sldMk cId="3957484145" sldId="298"/>
            <ac:spMk id="88" creationId="{23C1176C-5C09-4326-8466-E276AE1A1405}"/>
          </ac:spMkLst>
        </pc:spChg>
        <pc:spChg chg="mod">
          <ac:chgData name="Matías Ignacio Farías Valdenegro" userId="942339e4-35a8-4efd-b4e4-6c4c3cea914a" providerId="ADAL" clId="{7639ED78-7CF9-4978-93F3-870CCA553D97}" dt="2021-01-01T22:15:04.772" v="891" actId="688"/>
          <ac:spMkLst>
            <pc:docMk/>
            <pc:sldMk cId="3957484145" sldId="298"/>
            <ac:spMk id="89" creationId="{142DB1AE-40D6-43B8-8C93-AACA942350D4}"/>
          </ac:spMkLst>
        </pc:spChg>
        <pc:spChg chg="mod">
          <ac:chgData name="Matías Ignacio Farías Valdenegro" userId="942339e4-35a8-4efd-b4e4-6c4c3cea914a" providerId="ADAL" clId="{7639ED78-7CF9-4978-93F3-870CCA553D97}" dt="2021-01-01T22:15:05.178" v="892" actId="688"/>
          <ac:spMkLst>
            <pc:docMk/>
            <pc:sldMk cId="3957484145" sldId="298"/>
            <ac:spMk id="90" creationId="{15796921-83B6-406E-B304-8ED3BD5F8D2F}"/>
          </ac:spMkLst>
        </pc:spChg>
        <pc:spChg chg="mod">
          <ac:chgData name="Matías Ignacio Farías Valdenegro" userId="942339e4-35a8-4efd-b4e4-6c4c3cea914a" providerId="ADAL" clId="{7639ED78-7CF9-4978-93F3-870CCA553D97}" dt="2021-01-01T22:15:05.578" v="893" actId="688"/>
          <ac:spMkLst>
            <pc:docMk/>
            <pc:sldMk cId="3957484145" sldId="298"/>
            <ac:spMk id="91" creationId="{3E9126B6-DE5A-45F9-9487-15458E024006}"/>
          </ac:spMkLst>
        </pc:spChg>
        <pc:spChg chg="mod">
          <ac:chgData name="Matías Ignacio Farías Valdenegro" userId="942339e4-35a8-4efd-b4e4-6c4c3cea914a" providerId="ADAL" clId="{7639ED78-7CF9-4978-93F3-870CCA553D97}" dt="2021-01-01T22:15:12.516" v="895" actId="1076"/>
          <ac:spMkLst>
            <pc:docMk/>
            <pc:sldMk cId="3957484145" sldId="298"/>
            <ac:spMk id="92" creationId="{4D34BCDA-E768-4DFE-805B-8B3F298A83C9}"/>
          </ac:spMkLst>
        </pc:spChg>
        <pc:spChg chg="mod">
          <ac:chgData name="Matías Ignacio Farías Valdenegro" userId="942339e4-35a8-4efd-b4e4-6c4c3cea914a" providerId="ADAL" clId="{7639ED78-7CF9-4978-93F3-870CCA553D97}" dt="2021-01-01T19:42:20.210" v="797" actId="20577"/>
          <ac:spMkLst>
            <pc:docMk/>
            <pc:sldMk cId="3957484145" sldId="298"/>
            <ac:spMk id="93" creationId="{AC17DE09-9EED-4AE0-A53C-06523BFBA9CE}"/>
          </ac:spMkLst>
        </pc:spChg>
        <pc:spChg chg="mod">
          <ac:chgData name="Matías Ignacio Farías Valdenegro" userId="942339e4-35a8-4efd-b4e4-6c4c3cea914a" providerId="ADAL" clId="{7639ED78-7CF9-4978-93F3-870CCA553D97}" dt="2021-01-01T19:42:27.429" v="804" actId="20577"/>
          <ac:spMkLst>
            <pc:docMk/>
            <pc:sldMk cId="3957484145" sldId="298"/>
            <ac:spMk id="94" creationId="{586EF197-DC92-4120-B3EA-D633F20D7A0D}"/>
          </ac:spMkLst>
        </pc:spChg>
        <pc:spChg chg="mod">
          <ac:chgData name="Matías Ignacio Farías Valdenegro" userId="942339e4-35a8-4efd-b4e4-6c4c3cea914a" providerId="ADAL" clId="{7639ED78-7CF9-4978-93F3-870CCA553D97}" dt="2021-01-01T19:40:48.371" v="759" actId="20577"/>
          <ac:spMkLst>
            <pc:docMk/>
            <pc:sldMk cId="3957484145" sldId="298"/>
            <ac:spMk id="95" creationId="{88C57E82-BB8D-4708-B599-B4E8B42FDBBF}"/>
          </ac:spMkLst>
        </pc:spChg>
        <pc:spChg chg="mod">
          <ac:chgData name="Matías Ignacio Farías Valdenegro" userId="942339e4-35a8-4efd-b4e4-6c4c3cea914a" providerId="ADAL" clId="{7639ED78-7CF9-4978-93F3-870CCA553D97}" dt="2021-01-01T19:42:54.551" v="822" actId="313"/>
          <ac:spMkLst>
            <pc:docMk/>
            <pc:sldMk cId="3957484145" sldId="298"/>
            <ac:spMk id="96" creationId="{20E5CD97-CF2E-40E4-855E-73A9E1C44D67}"/>
          </ac:spMkLst>
        </pc:spChg>
        <pc:spChg chg="mod">
          <ac:chgData name="Matías Ignacio Farías Valdenegro" userId="942339e4-35a8-4efd-b4e4-6c4c3cea914a" providerId="ADAL" clId="{7639ED78-7CF9-4978-93F3-870CCA553D97}" dt="2021-01-01T22:14:59.915" v="878" actId="313"/>
          <ac:spMkLst>
            <pc:docMk/>
            <pc:sldMk cId="3957484145" sldId="298"/>
            <ac:spMk id="97" creationId="{18CC38FA-5413-42B2-B017-1966AC2E8421}"/>
          </ac:spMkLst>
        </pc:spChg>
        <pc:spChg chg="mod">
          <ac:chgData name="Matías Ignacio Farías Valdenegro" userId="942339e4-35a8-4efd-b4e4-6c4c3cea914a" providerId="ADAL" clId="{7639ED78-7CF9-4978-93F3-870CCA553D97}" dt="2021-01-01T22:15:01.095" v="882" actId="313"/>
          <ac:spMkLst>
            <pc:docMk/>
            <pc:sldMk cId="3957484145" sldId="298"/>
            <ac:spMk id="98" creationId="{89D50359-4882-4D4B-A3B2-3B52E2149B49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99" creationId="{BB0D2F70-0B66-413C-AE89-02D3998589C2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100" creationId="{178BE94D-81F8-407B-8668-44645667DF7B}"/>
          </ac:spMkLst>
        </pc:spChg>
        <pc:spChg chg="add mod">
          <ac:chgData name="Matías Ignacio Farías Valdenegro" userId="942339e4-35a8-4efd-b4e4-6c4c3cea914a" providerId="ADAL" clId="{7639ED78-7CF9-4978-93F3-870CCA553D97}" dt="2021-01-01T22:15:03.583" v="888" actId="688"/>
          <ac:spMkLst>
            <pc:docMk/>
            <pc:sldMk cId="3957484145" sldId="298"/>
            <ac:spMk id="101" creationId="{9BB41F89-87ED-4AE2-9D63-C7DFBDF3974D}"/>
          </ac:spMkLst>
        </pc:spChg>
        <pc:spChg chg="add mod">
          <ac:chgData name="Matías Ignacio Farías Valdenegro" userId="942339e4-35a8-4efd-b4e4-6c4c3cea914a" providerId="ADAL" clId="{7639ED78-7CF9-4978-93F3-870CCA553D97}" dt="2021-01-01T22:15:03.215" v="887" actId="688"/>
          <ac:spMkLst>
            <pc:docMk/>
            <pc:sldMk cId="3957484145" sldId="298"/>
            <ac:spMk id="102" creationId="{33B82882-0218-488F-918A-21A8C9757151}"/>
          </ac:spMkLst>
        </pc:spChg>
        <pc:spChg chg="add del mod">
          <ac:chgData name="Matías Ignacio Farías Valdenegro" userId="942339e4-35a8-4efd-b4e4-6c4c3cea914a" providerId="ADAL" clId="{7639ED78-7CF9-4978-93F3-870CCA553D97}" dt="2021-01-01T23:16:10.659" v="997" actId="21"/>
          <ac:spMkLst>
            <pc:docMk/>
            <pc:sldMk cId="3957484145" sldId="298"/>
            <ac:spMk id="103" creationId="{134D15E1-DA5A-44B7-9EDB-B8B6CD39F374}"/>
          </ac:spMkLst>
        </pc:spChg>
        <pc:spChg chg="add mod">
          <ac:chgData name="Matías Ignacio Farías Valdenegro" userId="942339e4-35a8-4efd-b4e4-6c4c3cea914a" providerId="ADAL" clId="{7639ED78-7CF9-4978-93F3-870CCA553D97}" dt="2021-01-01T22:15:02.836" v="886"/>
          <ac:spMkLst>
            <pc:docMk/>
            <pc:sldMk cId="3957484145" sldId="298"/>
            <ac:spMk id="104" creationId="{F406E03C-1F0A-4396-9D95-1C648FE23197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08" creationId="{60486759-E36D-4037-864B-77AEED838EA5}"/>
          </ac:spMkLst>
        </pc:spChg>
        <pc:spChg chg="mod">
          <ac:chgData name="Matías Ignacio Farías Valdenegro" userId="942339e4-35a8-4efd-b4e4-6c4c3cea914a" providerId="ADAL" clId="{7639ED78-7CF9-4978-93F3-870CCA553D97}" dt="2021-01-01T22:17:24.785" v="909" actId="14100"/>
          <ac:spMkLst>
            <pc:docMk/>
            <pc:sldMk cId="3957484145" sldId="298"/>
            <ac:spMk id="109" creationId="{089007C9-AB4B-4673-8E7B-3898E6E86543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10" creationId="{8181DA5E-6FFB-4FFE-89E9-AD2E9DED8C72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11" creationId="{4D12C10E-352F-49F8-BAED-EDAB22F95BD4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12" creationId="{11208EEB-4168-4D88-B1EF-80F5D5ECBAA5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13" creationId="{0629B134-24F2-4C5D-9B95-7466A19C98C0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14" creationId="{BB6A6503-9D2C-4BEF-91F4-ACCF53FA1A64}"/>
          </ac:spMkLst>
        </pc:spChg>
        <pc:spChg chg="mod">
          <ac:chgData name="Matías Ignacio Farías Valdenegro" userId="942339e4-35a8-4efd-b4e4-6c4c3cea914a" providerId="ADAL" clId="{7639ED78-7CF9-4978-93F3-870CCA553D97}" dt="2021-01-01T22:17:34.119" v="912" actId="14100"/>
          <ac:spMkLst>
            <pc:docMk/>
            <pc:sldMk cId="3957484145" sldId="298"/>
            <ac:spMk id="115" creationId="{908EA517-3EFB-4971-BA4C-C33606A192C8}"/>
          </ac:spMkLst>
        </pc:spChg>
        <pc:spChg chg="mod">
          <ac:chgData name="Matías Ignacio Farías Valdenegro" userId="942339e4-35a8-4efd-b4e4-6c4c3cea914a" providerId="ADAL" clId="{7639ED78-7CF9-4978-93F3-870CCA553D97}" dt="2021-01-01T22:17:37.035" v="913" actId="14100"/>
          <ac:spMkLst>
            <pc:docMk/>
            <pc:sldMk cId="3957484145" sldId="298"/>
            <ac:spMk id="116" creationId="{145F39ED-731A-42EF-9EE2-52E6B9DCD589}"/>
          </ac:spMkLst>
        </pc:spChg>
        <pc:spChg chg="mod">
          <ac:chgData name="Matías Ignacio Farías Valdenegro" userId="942339e4-35a8-4efd-b4e4-6c4c3cea914a" providerId="ADAL" clId="{7639ED78-7CF9-4978-93F3-870CCA553D97}" dt="2021-01-01T22:17:41.463" v="915" actId="14100"/>
          <ac:spMkLst>
            <pc:docMk/>
            <pc:sldMk cId="3957484145" sldId="298"/>
            <ac:spMk id="117" creationId="{E3B2D637-EBDB-4557-8847-FE8B9D398F98}"/>
          </ac:spMkLst>
        </pc:spChg>
        <pc:spChg chg="mod">
          <ac:chgData name="Matías Ignacio Farías Valdenegro" userId="942339e4-35a8-4efd-b4e4-6c4c3cea914a" providerId="ADAL" clId="{7639ED78-7CF9-4978-93F3-870CCA553D97}" dt="2021-01-01T22:17:44.218" v="916" actId="14100"/>
          <ac:spMkLst>
            <pc:docMk/>
            <pc:sldMk cId="3957484145" sldId="298"/>
            <ac:spMk id="118" creationId="{CA42CF9B-E6A8-4EB5-8186-A153BD21350B}"/>
          </ac:spMkLst>
        </pc:spChg>
        <pc:spChg chg="mod">
          <ac:chgData name="Matías Ignacio Farías Valdenegro" userId="942339e4-35a8-4efd-b4e4-6c4c3cea914a" providerId="ADAL" clId="{7639ED78-7CF9-4978-93F3-870CCA553D97}" dt="2021-01-01T22:17:46.737" v="917" actId="14100"/>
          <ac:spMkLst>
            <pc:docMk/>
            <pc:sldMk cId="3957484145" sldId="298"/>
            <ac:spMk id="119" creationId="{0D77A386-006F-40D3-B84B-3E5E0881686B}"/>
          </ac:spMkLst>
        </pc:spChg>
        <pc:spChg chg="mod">
          <ac:chgData name="Matías Ignacio Farías Valdenegro" userId="942339e4-35a8-4efd-b4e4-6c4c3cea914a" providerId="ADAL" clId="{7639ED78-7CF9-4978-93F3-870CCA553D97}" dt="2021-01-01T22:16:18.397" v="897"/>
          <ac:spMkLst>
            <pc:docMk/>
            <pc:sldMk cId="3957484145" sldId="298"/>
            <ac:spMk id="120" creationId="{517E3D30-CBB6-43A1-B570-2B1255E59611}"/>
          </ac:spMkLst>
        </pc:spChg>
        <pc:spChg chg="add mod">
          <ac:chgData name="Matías Ignacio Farías Valdenegro" userId="942339e4-35a8-4efd-b4e4-6c4c3cea914a" providerId="ADAL" clId="{7639ED78-7CF9-4978-93F3-870CCA553D97}" dt="2021-01-01T22:16:52.863" v="903" actId="14100"/>
          <ac:spMkLst>
            <pc:docMk/>
            <pc:sldMk cId="3957484145" sldId="298"/>
            <ac:spMk id="121" creationId="{40D6DA2E-82E4-4208-BBE8-484CC08AFA68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25" creationId="{FA95815C-C94E-432B-9D6E-3E7D8873E74D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26" creationId="{A428F395-BCCF-4E3D-8024-61EA03B0CA61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27" creationId="{360609B8-54CC-4F31-994C-A14C4B2D16DC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28" creationId="{FC7EDC24-1249-419D-800A-8B70A4EEB5C9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29" creationId="{D81E57FE-2663-46C9-A557-473E2EB3F4B7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0" creationId="{7DE61759-0AED-41BD-BFAD-640FDD0F99BB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1" creationId="{50A886B4-3AF5-4C79-9FE9-F6FDD68E1862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2" creationId="{AF5748A1-954D-4643-A164-D0392C1510FC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3" creationId="{ED6E9A2D-2055-4F28-9FBE-9CA8D06F0F70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4" creationId="{516DFC86-9BC0-41E5-A1BD-BDCB2EB83B73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5" creationId="{A7E0AB25-FFDD-435C-ADB1-DB93F8C5001A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6" creationId="{D48AFADE-906E-44DC-B080-152FBA9D6327}"/>
          </ac:spMkLst>
        </pc:spChg>
        <pc:spChg chg="mod">
          <ac:chgData name="Matías Ignacio Farías Valdenegro" userId="942339e4-35a8-4efd-b4e4-6c4c3cea914a" providerId="ADAL" clId="{7639ED78-7CF9-4978-93F3-870CCA553D97}" dt="2021-01-01T22:26:10.094" v="919"/>
          <ac:spMkLst>
            <pc:docMk/>
            <pc:sldMk cId="3957484145" sldId="298"/>
            <ac:spMk id="137" creationId="{3DD2DC9F-5058-4509-835A-2A222EC0A9B1}"/>
          </ac:spMkLst>
        </pc:spChg>
        <pc:grpChg chg="add del mod">
          <ac:chgData name="Matías Ignacio Farías Valdenegro" userId="942339e4-35a8-4efd-b4e4-6c4c3cea914a" providerId="ADAL" clId="{7639ED78-7CF9-4978-93F3-870CCA553D97}" dt="2021-01-01T23:45:43.986" v="1264" actId="478"/>
          <ac:grpSpMkLst>
            <pc:docMk/>
            <pc:sldMk cId="3957484145" sldId="298"/>
            <ac:grpSpMk id="25" creationId="{219EC13A-6F43-4F06-9DBB-6C7BF1530BD9}"/>
          </ac:grpSpMkLst>
        </pc:grpChg>
        <pc:grpChg chg="mod">
          <ac:chgData name="Matías Ignacio Farías Valdenegro" userId="942339e4-35a8-4efd-b4e4-6c4c3cea914a" providerId="ADAL" clId="{7639ED78-7CF9-4978-93F3-870CCA553D97}" dt="2021-01-01T23:45:37.265" v="1262"/>
          <ac:grpSpMkLst>
            <pc:docMk/>
            <pc:sldMk cId="3957484145" sldId="298"/>
            <ac:grpSpMk id="26" creationId="{F4F70BE9-4583-4879-A147-7DE7666AE338}"/>
          </ac:grpSpMkLst>
        </pc:grpChg>
        <pc:grpChg chg="del">
          <ac:chgData name="Matías Ignacio Farías Valdenegro" userId="942339e4-35a8-4efd-b4e4-6c4c3cea914a" providerId="ADAL" clId="{7639ED78-7CF9-4978-93F3-870CCA553D97}" dt="2021-01-01T19:19:38.647" v="423" actId="478"/>
          <ac:grpSpMkLst>
            <pc:docMk/>
            <pc:sldMk cId="3957484145" sldId="298"/>
            <ac:grpSpMk id="30" creationId="{3C00294E-D6D1-4114-AE8B-00E47CD1885D}"/>
          </ac:grpSpMkLst>
        </pc:grpChg>
        <pc:grpChg chg="mod">
          <ac:chgData name="Matías Ignacio Farías Valdenegro" userId="942339e4-35a8-4efd-b4e4-6c4c3cea914a" providerId="ADAL" clId="{7639ED78-7CF9-4978-93F3-870CCA553D97}" dt="2021-01-01T23:45:37.265" v="1262"/>
          <ac:grpSpMkLst>
            <pc:docMk/>
            <pc:sldMk cId="3957484145" sldId="298"/>
            <ac:grpSpMk id="30" creationId="{EAD4A25A-4241-4100-88BF-7F6100C60A3A}"/>
          </ac:grpSpMkLst>
        </pc:grpChg>
        <pc:grpChg chg="mod">
          <ac:chgData name="Matías Ignacio Farías Valdenegro" userId="942339e4-35a8-4efd-b4e4-6c4c3cea914a" providerId="ADAL" clId="{7639ED78-7CF9-4978-93F3-870CCA553D97}" dt="2021-01-01T23:45:37.265" v="1262"/>
          <ac:grpSpMkLst>
            <pc:docMk/>
            <pc:sldMk cId="3957484145" sldId="298"/>
            <ac:grpSpMk id="31" creationId="{D656C6F5-F598-43C6-96C0-85074EAB08DD}"/>
          </ac:grpSpMkLst>
        </pc:grpChg>
        <pc:grpChg chg="del mod">
          <ac:chgData name="Matías Ignacio Farías Valdenegro" userId="942339e4-35a8-4efd-b4e4-6c4c3cea914a" providerId="ADAL" clId="{7639ED78-7CF9-4978-93F3-870CCA553D97}" dt="2021-01-01T19:19:37.908" v="422" actId="478"/>
          <ac:grpSpMkLst>
            <pc:docMk/>
            <pc:sldMk cId="3957484145" sldId="298"/>
            <ac:grpSpMk id="37" creationId="{FCC2E1B7-FF7E-438C-8374-27FD6EE1B842}"/>
          </ac:grpSpMkLst>
        </pc:grpChg>
        <pc:grpChg chg="del mod">
          <ac:chgData name="Matías Ignacio Farías Valdenegro" userId="942339e4-35a8-4efd-b4e4-6c4c3cea914a" providerId="ADAL" clId="{7639ED78-7CF9-4978-93F3-870CCA553D97}" dt="2021-01-01T19:36:14.087" v="644" actId="478"/>
          <ac:grpSpMkLst>
            <pc:docMk/>
            <pc:sldMk cId="3957484145" sldId="298"/>
            <ac:grpSpMk id="61" creationId="{D921A8AC-1BBD-46AF-A483-717891A78C80}"/>
          </ac:grpSpMkLst>
        </pc:grpChg>
        <pc:grpChg chg="add del mod">
          <ac:chgData name="Matías Ignacio Farías Valdenegro" userId="942339e4-35a8-4efd-b4e4-6c4c3cea914a" providerId="ADAL" clId="{7639ED78-7CF9-4978-93F3-870CCA553D97}" dt="2021-01-01T22:16:09.974" v="896" actId="478"/>
          <ac:grpSpMkLst>
            <pc:docMk/>
            <pc:sldMk cId="3957484145" sldId="298"/>
            <ac:grpSpMk id="82" creationId="{19D328B4-67FA-4A1F-B016-FB964966F346}"/>
          </ac:grpSpMkLst>
        </pc:grpChg>
        <pc:grpChg chg="mod">
          <ac:chgData name="Matías Ignacio Farías Valdenegro" userId="942339e4-35a8-4efd-b4e4-6c4c3cea914a" providerId="ADAL" clId="{7639ED78-7CF9-4978-93F3-870CCA553D97}" dt="2021-01-01T19:36:24.606" v="650"/>
          <ac:grpSpMkLst>
            <pc:docMk/>
            <pc:sldMk cId="3957484145" sldId="298"/>
            <ac:grpSpMk id="83" creationId="{7D32205D-7DC4-47CA-80C0-B601936204D3}"/>
          </ac:grpSpMkLst>
        </pc:grpChg>
        <pc:grpChg chg="mod">
          <ac:chgData name="Matías Ignacio Farías Valdenegro" userId="942339e4-35a8-4efd-b4e4-6c4c3cea914a" providerId="ADAL" clId="{7639ED78-7CF9-4978-93F3-870CCA553D97}" dt="2021-01-01T19:36:24.606" v="650"/>
          <ac:grpSpMkLst>
            <pc:docMk/>
            <pc:sldMk cId="3957484145" sldId="298"/>
            <ac:grpSpMk id="84" creationId="{0F5319D9-EBE7-41EF-90AC-48250D829B2E}"/>
          </ac:grpSpMkLst>
        </pc:grpChg>
        <pc:grpChg chg="add del mod">
          <ac:chgData name="Matías Ignacio Farías Valdenegro" userId="942339e4-35a8-4efd-b4e4-6c4c3cea914a" providerId="ADAL" clId="{7639ED78-7CF9-4978-93F3-870CCA553D97}" dt="2021-01-01T22:19:19.181" v="918" actId="478"/>
          <ac:grpSpMkLst>
            <pc:docMk/>
            <pc:sldMk cId="3957484145" sldId="298"/>
            <ac:grpSpMk id="105" creationId="{D5C96394-519A-411D-8D33-ED36245558D3}"/>
          </ac:grpSpMkLst>
        </pc:grpChg>
        <pc:grpChg chg="mod">
          <ac:chgData name="Matías Ignacio Farías Valdenegro" userId="942339e4-35a8-4efd-b4e4-6c4c3cea914a" providerId="ADAL" clId="{7639ED78-7CF9-4978-93F3-870CCA553D97}" dt="2021-01-01T22:16:18.397" v="897"/>
          <ac:grpSpMkLst>
            <pc:docMk/>
            <pc:sldMk cId="3957484145" sldId="298"/>
            <ac:grpSpMk id="106" creationId="{0675CD78-DD74-4DB1-939E-15DC95233D64}"/>
          </ac:grpSpMkLst>
        </pc:grpChg>
        <pc:grpChg chg="mod">
          <ac:chgData name="Matías Ignacio Farías Valdenegro" userId="942339e4-35a8-4efd-b4e4-6c4c3cea914a" providerId="ADAL" clId="{7639ED78-7CF9-4978-93F3-870CCA553D97}" dt="2021-01-01T22:16:18.397" v="897"/>
          <ac:grpSpMkLst>
            <pc:docMk/>
            <pc:sldMk cId="3957484145" sldId="298"/>
            <ac:grpSpMk id="107" creationId="{A2F28C93-95E2-4C8B-8B88-D6F5D000C103}"/>
          </ac:grpSpMkLst>
        </pc:grpChg>
        <pc:grpChg chg="add del mod">
          <ac:chgData name="Matías Ignacio Farías Valdenegro" userId="942339e4-35a8-4efd-b4e4-6c4c3cea914a" providerId="ADAL" clId="{7639ED78-7CF9-4978-93F3-870CCA553D97}" dt="2021-01-01T22:26:18.924" v="921" actId="478"/>
          <ac:grpSpMkLst>
            <pc:docMk/>
            <pc:sldMk cId="3957484145" sldId="298"/>
            <ac:grpSpMk id="122" creationId="{7E454314-A462-4279-9A85-CE9D4CDF39EE}"/>
          </ac:grpSpMkLst>
        </pc:grpChg>
        <pc:grpChg chg="mod">
          <ac:chgData name="Matías Ignacio Farías Valdenegro" userId="942339e4-35a8-4efd-b4e4-6c4c3cea914a" providerId="ADAL" clId="{7639ED78-7CF9-4978-93F3-870CCA553D97}" dt="2021-01-01T22:26:10.094" v="919"/>
          <ac:grpSpMkLst>
            <pc:docMk/>
            <pc:sldMk cId="3957484145" sldId="298"/>
            <ac:grpSpMk id="123" creationId="{F0FC844A-F763-41C8-975A-E980E61C59E7}"/>
          </ac:grpSpMkLst>
        </pc:grpChg>
        <pc:grpChg chg="mod">
          <ac:chgData name="Matías Ignacio Farías Valdenegro" userId="942339e4-35a8-4efd-b4e4-6c4c3cea914a" providerId="ADAL" clId="{7639ED78-7CF9-4978-93F3-870CCA553D97}" dt="2021-01-01T22:26:10.094" v="919"/>
          <ac:grpSpMkLst>
            <pc:docMk/>
            <pc:sldMk cId="3957484145" sldId="298"/>
            <ac:grpSpMk id="124" creationId="{074DAE88-1F3C-47F2-8566-F186F19B1634}"/>
          </ac:grpSpMkLst>
        </pc:grpChg>
        <pc:graphicFrameChg chg="add del mod modGraphic">
          <ac:chgData name="Matías Ignacio Farías Valdenegro" userId="942339e4-35a8-4efd-b4e4-6c4c3cea914a" providerId="ADAL" clId="{7639ED78-7CF9-4978-93F3-870CCA553D97}" dt="2021-01-01T22:56:50.431" v="985" actId="478"/>
          <ac:graphicFrameMkLst>
            <pc:docMk/>
            <pc:sldMk cId="3957484145" sldId="298"/>
            <ac:graphicFrameMk id="2" creationId="{34E21B06-66E6-44EB-8D6E-4A3C52EAA885}"/>
          </ac:graphicFrameMkLst>
        </pc:graphicFrameChg>
        <pc:graphicFrameChg chg="add del mod modGraphic">
          <ac:chgData name="Matías Ignacio Farías Valdenegro" userId="942339e4-35a8-4efd-b4e4-6c4c3cea914a" providerId="ADAL" clId="{7639ED78-7CF9-4978-93F3-870CCA553D97}" dt="2021-01-01T19:04:08.766" v="63" actId="478"/>
          <ac:graphicFrameMkLst>
            <pc:docMk/>
            <pc:sldMk cId="3957484145" sldId="298"/>
            <ac:graphicFrameMk id="2" creationId="{9E98B339-D9D9-4ACA-B9EE-41A6DD3B60A2}"/>
          </ac:graphicFrameMkLst>
        </pc:graphicFrameChg>
        <pc:graphicFrameChg chg="add del mod modGraphic">
          <ac:chgData name="Matías Ignacio Farías Valdenegro" userId="942339e4-35a8-4efd-b4e4-6c4c3cea914a" providerId="ADAL" clId="{7639ED78-7CF9-4978-93F3-870CCA553D97}" dt="2021-01-01T19:26:33.632" v="611" actId="478"/>
          <ac:graphicFrameMkLst>
            <pc:docMk/>
            <pc:sldMk cId="3957484145" sldId="298"/>
            <ac:graphicFrameMk id="3" creationId="{D0057230-7252-41DD-B7EE-985E63BD20F1}"/>
          </ac:graphicFrameMkLst>
        </pc:graphicFrameChg>
        <pc:graphicFrameChg chg="add mod modGraphic">
          <ac:chgData name="Matías Ignacio Farías Valdenegro" userId="942339e4-35a8-4efd-b4e4-6c4c3cea914a" providerId="ADAL" clId="{7639ED78-7CF9-4978-93F3-870CCA553D97}" dt="2021-01-02T01:39:28.531" v="1265"/>
          <ac:graphicFrameMkLst>
            <pc:docMk/>
            <pc:sldMk cId="3957484145" sldId="298"/>
            <ac:graphicFrameMk id="4" creationId="{20E0FE0A-B9D0-4F8D-979D-0BA35E306AD1}"/>
          </ac:graphicFrameMkLst>
        </pc:graphicFrameChg>
        <pc:graphicFrameChg chg="add del mod">
          <ac:chgData name="Matías Ignacio Farías Valdenegro" userId="942339e4-35a8-4efd-b4e4-6c4c3cea914a" providerId="ADAL" clId="{7639ED78-7CF9-4978-93F3-870CCA553D97}" dt="2021-01-01T23:43:31.142" v="1209" actId="478"/>
          <ac:graphicFrameMkLst>
            <pc:docMk/>
            <pc:sldMk cId="3957484145" sldId="298"/>
            <ac:graphicFrameMk id="81" creationId="{6A02764D-E2B7-4046-95D8-768535EA69C8}"/>
          </ac:graphicFrameMkLst>
        </pc:graphicFrameChg>
      </pc:sldChg>
      <pc:sldChg chg="delSp modSp mod">
        <pc:chgData name="Matías Ignacio Farías Valdenegro" userId="942339e4-35a8-4efd-b4e4-6c4c3cea914a" providerId="ADAL" clId="{7639ED78-7CF9-4978-93F3-870CCA553D97}" dt="2021-01-01T23:42:53.882" v="1208" actId="478"/>
        <pc:sldMkLst>
          <pc:docMk/>
          <pc:sldMk cId="3291488275" sldId="299"/>
        </pc:sldMkLst>
        <pc:spChg chg="del">
          <ac:chgData name="Matías Ignacio Farías Valdenegro" userId="942339e4-35a8-4efd-b4e4-6c4c3cea914a" providerId="ADAL" clId="{7639ED78-7CF9-4978-93F3-870CCA553D97}" dt="2021-01-01T23:42:53.882" v="1208" actId="478"/>
          <ac:spMkLst>
            <pc:docMk/>
            <pc:sldMk cId="3291488275" sldId="299"/>
            <ac:spMk id="2" creationId="{628A8D1E-6139-43B8-AB07-F49C3CBD2009}"/>
          </ac:spMkLst>
        </pc:spChg>
        <pc:spChg chg="del">
          <ac:chgData name="Matías Ignacio Farías Valdenegro" userId="942339e4-35a8-4efd-b4e4-6c4c3cea914a" providerId="ADAL" clId="{7639ED78-7CF9-4978-93F3-870CCA553D97}" dt="2021-01-01T23:42:45.639" v="1203" actId="478"/>
          <ac:spMkLst>
            <pc:docMk/>
            <pc:sldMk cId="3291488275" sldId="299"/>
            <ac:spMk id="3" creationId="{8E7AA8DF-10DA-4801-B747-381CE4311EC9}"/>
          </ac:spMkLst>
        </pc:spChg>
        <pc:spChg chg="del">
          <ac:chgData name="Matías Ignacio Farías Valdenegro" userId="942339e4-35a8-4efd-b4e4-6c4c3cea914a" providerId="ADAL" clId="{7639ED78-7CF9-4978-93F3-870CCA553D97}" dt="2021-01-01T23:42:46.631" v="1204" actId="478"/>
          <ac:spMkLst>
            <pc:docMk/>
            <pc:sldMk cId="3291488275" sldId="299"/>
            <ac:spMk id="4" creationId="{9802B2B1-3549-434B-A787-1A4BB524E5E3}"/>
          </ac:spMkLst>
        </pc:spChg>
        <pc:spChg chg="del">
          <ac:chgData name="Matías Ignacio Farías Valdenegro" userId="942339e4-35a8-4efd-b4e4-6c4c3cea914a" providerId="ADAL" clId="{7639ED78-7CF9-4978-93F3-870CCA553D97}" dt="2021-01-01T23:42:38.104" v="1199" actId="478"/>
          <ac:spMkLst>
            <pc:docMk/>
            <pc:sldMk cId="3291488275" sldId="299"/>
            <ac:spMk id="5" creationId="{4AAD6376-F7AD-46E3-AB78-83469F5673B0}"/>
          </ac:spMkLst>
        </pc:spChg>
        <pc:spChg chg="del">
          <ac:chgData name="Matías Ignacio Farías Valdenegro" userId="942339e4-35a8-4efd-b4e4-6c4c3cea914a" providerId="ADAL" clId="{7639ED78-7CF9-4978-93F3-870CCA553D97}" dt="2021-01-01T23:42:43.656" v="1202" actId="478"/>
          <ac:spMkLst>
            <pc:docMk/>
            <pc:sldMk cId="3291488275" sldId="299"/>
            <ac:spMk id="6" creationId="{07B04215-6A38-4EA5-B7A9-20845DC49CF9}"/>
          </ac:spMkLst>
        </pc:spChg>
        <pc:spChg chg="del">
          <ac:chgData name="Matías Ignacio Farías Valdenegro" userId="942339e4-35a8-4efd-b4e4-6c4c3cea914a" providerId="ADAL" clId="{7639ED78-7CF9-4978-93F3-870CCA553D97}" dt="2021-01-01T23:42:48.283" v="1205" actId="478"/>
          <ac:spMkLst>
            <pc:docMk/>
            <pc:sldMk cId="3291488275" sldId="299"/>
            <ac:spMk id="7" creationId="{55F9B3E1-D6A3-4E93-8B58-9071E1AC9709}"/>
          </ac:spMkLst>
        </pc:spChg>
        <pc:spChg chg="del">
          <ac:chgData name="Matías Ignacio Farías Valdenegro" userId="942339e4-35a8-4efd-b4e4-6c4c3cea914a" providerId="ADAL" clId="{7639ED78-7CF9-4978-93F3-870CCA553D97}" dt="2021-01-01T23:42:39.384" v="1200" actId="478"/>
          <ac:spMkLst>
            <pc:docMk/>
            <pc:sldMk cId="3291488275" sldId="299"/>
            <ac:spMk id="8" creationId="{72F62588-8AF0-487A-9E9D-3E1903C79747}"/>
          </ac:spMkLst>
        </pc:spChg>
        <pc:spChg chg="mod">
          <ac:chgData name="Matías Ignacio Farías Valdenegro" userId="942339e4-35a8-4efd-b4e4-6c4c3cea914a" providerId="ADAL" clId="{7639ED78-7CF9-4978-93F3-870CCA553D97}" dt="2021-01-01T23:42:33.825" v="1198" actId="20577"/>
          <ac:spMkLst>
            <pc:docMk/>
            <pc:sldMk cId="3291488275" sldId="299"/>
            <ac:spMk id="9" creationId="{B522E8E8-E5B7-4E5B-A9E9-B7AECDD6D9CF}"/>
          </ac:spMkLst>
        </pc:spChg>
        <pc:spChg chg="del">
          <ac:chgData name="Matías Ignacio Farías Valdenegro" userId="942339e4-35a8-4efd-b4e4-6c4c3cea914a" providerId="ADAL" clId="{7639ED78-7CF9-4978-93F3-870CCA553D97}" dt="2021-01-01T23:42:52.202" v="1207" actId="478"/>
          <ac:spMkLst>
            <pc:docMk/>
            <pc:sldMk cId="3291488275" sldId="299"/>
            <ac:spMk id="10" creationId="{59E70D23-ADEC-4130-8D8F-47C1DD830C98}"/>
          </ac:spMkLst>
        </pc:spChg>
        <pc:spChg chg="del">
          <ac:chgData name="Matías Ignacio Farías Valdenegro" userId="942339e4-35a8-4efd-b4e4-6c4c3cea914a" providerId="ADAL" clId="{7639ED78-7CF9-4978-93F3-870CCA553D97}" dt="2021-01-01T23:42:41.719" v="1201" actId="478"/>
          <ac:spMkLst>
            <pc:docMk/>
            <pc:sldMk cId="3291488275" sldId="299"/>
            <ac:spMk id="11" creationId="{AF973AC5-D9C2-4EFD-82E7-D53A9FBF48E4}"/>
          </ac:spMkLst>
        </pc:spChg>
        <pc:spChg chg="del">
          <ac:chgData name="Matías Ignacio Farías Valdenegro" userId="942339e4-35a8-4efd-b4e4-6c4c3cea914a" providerId="ADAL" clId="{7639ED78-7CF9-4978-93F3-870CCA553D97}" dt="2021-01-01T23:42:50.499" v="1206" actId="478"/>
          <ac:spMkLst>
            <pc:docMk/>
            <pc:sldMk cId="3291488275" sldId="299"/>
            <ac:spMk id="12" creationId="{1C8A5B4E-AF5E-455B-9339-4D3922DA664F}"/>
          </ac:spMkLst>
        </pc:spChg>
      </pc:sldChg>
      <pc:sldChg chg="modSp mod">
        <pc:chgData name="Matías Ignacio Farías Valdenegro" userId="942339e4-35a8-4efd-b4e4-6c4c3cea914a" providerId="ADAL" clId="{7639ED78-7CF9-4978-93F3-870CCA553D97}" dt="2021-01-01T23:41:53.794" v="1182" actId="14100"/>
        <pc:sldMkLst>
          <pc:docMk/>
          <pc:sldMk cId="2157667852" sldId="300"/>
        </pc:sldMkLst>
        <pc:spChg chg="mod">
          <ac:chgData name="Matías Ignacio Farías Valdenegro" userId="942339e4-35a8-4efd-b4e4-6c4c3cea914a" providerId="ADAL" clId="{7639ED78-7CF9-4978-93F3-870CCA553D97}" dt="2021-01-01T23:37:03.754" v="1177" actId="1076"/>
          <ac:spMkLst>
            <pc:docMk/>
            <pc:sldMk cId="2157667852" sldId="300"/>
            <ac:spMk id="1242" creationId="{00000000-0000-0000-0000-000000000000}"/>
          </ac:spMkLst>
        </pc:spChg>
        <pc:graphicFrameChg chg="mod modGraphic">
          <ac:chgData name="Matías Ignacio Farías Valdenegro" userId="942339e4-35a8-4efd-b4e4-6c4c3cea914a" providerId="ADAL" clId="{7639ED78-7CF9-4978-93F3-870CCA553D97}" dt="2021-01-01T23:41:53.794" v="1182" actId="14100"/>
          <ac:graphicFrameMkLst>
            <pc:docMk/>
            <pc:sldMk cId="2157667852" sldId="300"/>
            <ac:graphicFrameMk id="1243" creationId="{00000000-0000-0000-0000-000000000000}"/>
          </ac:graphicFrameMkLst>
        </pc:graphicFrameChg>
      </pc:sldChg>
      <pc:sldChg chg="add">
        <pc:chgData name="Matías Ignacio Farías Valdenegro" userId="942339e4-35a8-4efd-b4e4-6c4c3cea914a" providerId="ADAL" clId="{7639ED78-7CF9-4978-93F3-870CCA553D97}" dt="2021-01-01T23:42:18.101" v="1183" actId="2890"/>
        <pc:sldMkLst>
          <pc:docMk/>
          <pc:sldMk cId="3268557408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94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759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137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9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17280" y="1779150"/>
            <a:ext cx="486326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err="1"/>
              <a:t>Webscrapping</a:t>
            </a:r>
            <a:r>
              <a:rPr lang="es-CL"/>
              <a:t> de Linio y </a:t>
            </a:r>
            <a:r>
              <a:rPr lang="es-CL" err="1"/>
              <a:t>Bookdepository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38563" y="751656"/>
            <a:ext cx="6020700" cy="1073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>
                <a:solidFill>
                  <a:schemeClr val="accent2"/>
                </a:solidFill>
              </a:rPr>
              <a:t>DATA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5A4939C-0743-4929-8987-C4ADBA8AF025}"/>
              </a:ext>
            </a:extLst>
          </p:cNvPr>
          <p:cNvSpPr txBox="1"/>
          <p:nvPr/>
        </p:nvSpPr>
        <p:spPr>
          <a:xfrm>
            <a:off x="5534565" y="3972772"/>
            <a:ext cx="3026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solidFill>
                  <a:schemeClr val="bg1"/>
                </a:solidFill>
              </a:rPr>
              <a:t>Profesores:  Diana López</a:t>
            </a:r>
          </a:p>
          <a:p>
            <a:r>
              <a:rPr lang="es-CL" b="1">
                <a:solidFill>
                  <a:schemeClr val="bg1"/>
                </a:solidFill>
              </a:rPr>
              <a:t>	    Amaru Fernández</a:t>
            </a:r>
          </a:p>
          <a:p>
            <a:r>
              <a:rPr lang="es-CL" b="1">
                <a:solidFill>
                  <a:schemeClr val="bg1"/>
                </a:solidFill>
              </a:rPr>
              <a:t>Estudiantes: Matías Farías</a:t>
            </a:r>
          </a:p>
          <a:p>
            <a:r>
              <a:rPr lang="es-CL" b="1">
                <a:solidFill>
                  <a:schemeClr val="bg1"/>
                </a:solidFill>
              </a:rPr>
              <a:t>	    Danae O’Kington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B8B1535-0F48-4A1C-87ED-E017F2F48253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18824" y="411675"/>
            <a:ext cx="6330615" cy="577800"/>
          </a:xfrm>
        </p:spPr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120" name="Google Shape;602;p30">
            <a:extLst>
              <a:ext uri="{FF2B5EF4-FFF2-40B4-BE49-F238E27FC236}">
                <a16:creationId xmlns:a16="http://schemas.microsoft.com/office/drawing/2014/main" id="{3195DC8C-2912-49CE-AD64-234C983E7584}"/>
              </a:ext>
            </a:extLst>
          </p:cNvPr>
          <p:cNvSpPr txBox="1">
            <a:spLocks/>
          </p:cNvSpPr>
          <p:nvPr/>
        </p:nvSpPr>
        <p:spPr>
          <a:xfrm>
            <a:off x="5684914" y="73115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s-CL" dirty="0" err="1"/>
              <a:t>N°</a:t>
            </a:r>
            <a:r>
              <a:rPr lang="es-CL" dirty="0"/>
              <a:t> páginas</a:t>
            </a:r>
          </a:p>
        </p:txBody>
      </p:sp>
      <p:sp>
        <p:nvSpPr>
          <p:cNvPr id="122" name="Google Shape;604;p30">
            <a:extLst>
              <a:ext uri="{FF2B5EF4-FFF2-40B4-BE49-F238E27FC236}">
                <a16:creationId xmlns:a16="http://schemas.microsoft.com/office/drawing/2014/main" id="{74BBB57B-A5DB-48DD-9F88-F1107C76B2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9384" y="276246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Autores</a:t>
            </a:r>
            <a:endParaRPr dirty="0"/>
          </a:p>
        </p:txBody>
      </p:sp>
      <p:sp>
        <p:nvSpPr>
          <p:cNvPr id="125" name="Google Shape;607;p30">
            <a:extLst>
              <a:ext uri="{FF2B5EF4-FFF2-40B4-BE49-F238E27FC236}">
                <a16:creationId xmlns:a16="http://schemas.microsoft.com/office/drawing/2014/main" id="{2EC16071-459D-4BDB-8314-6B8CBC27C8A8}"/>
              </a:ext>
            </a:extLst>
          </p:cNvPr>
          <p:cNvSpPr txBox="1">
            <a:spLocks/>
          </p:cNvSpPr>
          <p:nvPr/>
        </p:nvSpPr>
        <p:spPr>
          <a:xfrm>
            <a:off x="5964244" y="1282133"/>
            <a:ext cx="2084700" cy="116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Perc. 25%: 48</a:t>
            </a:r>
          </a:p>
          <a:p>
            <a:pPr marL="0" indent="0"/>
            <a:r>
              <a:rPr lang="en-US" dirty="0" err="1"/>
              <a:t>Mediana</a:t>
            </a:r>
            <a:r>
              <a:rPr lang="en-US" dirty="0"/>
              <a:t>: 124</a:t>
            </a:r>
          </a:p>
          <a:p>
            <a:pPr marL="0" indent="0"/>
            <a:r>
              <a:rPr lang="en-US" dirty="0"/>
              <a:t>Perc. 75%: 240</a:t>
            </a:r>
          </a:p>
          <a:p>
            <a:pPr marL="0" indent="0"/>
            <a:r>
              <a:rPr lang="en-US" dirty="0" err="1"/>
              <a:t>Promedio</a:t>
            </a:r>
            <a:r>
              <a:rPr lang="en-US" dirty="0"/>
              <a:t>: 170</a:t>
            </a:r>
          </a:p>
        </p:txBody>
      </p:sp>
      <p:sp>
        <p:nvSpPr>
          <p:cNvPr id="127" name="Google Shape;609;p30">
            <a:extLst>
              <a:ext uri="{FF2B5EF4-FFF2-40B4-BE49-F238E27FC236}">
                <a16:creationId xmlns:a16="http://schemas.microsoft.com/office/drawing/2014/main" id="{2D9E4C28-49D9-4414-9DE1-9978330F6940}"/>
              </a:ext>
            </a:extLst>
          </p:cNvPr>
          <p:cNvSpPr/>
          <p:nvPr/>
        </p:nvSpPr>
        <p:spPr>
          <a:xfrm>
            <a:off x="2892380" y="271630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610;p30">
            <a:extLst>
              <a:ext uri="{FF2B5EF4-FFF2-40B4-BE49-F238E27FC236}">
                <a16:creationId xmlns:a16="http://schemas.microsoft.com/office/drawing/2014/main" id="{16BA6196-2B17-4213-9BFD-65C0DF5A81C1}"/>
              </a:ext>
            </a:extLst>
          </p:cNvPr>
          <p:cNvSpPr/>
          <p:nvPr/>
        </p:nvSpPr>
        <p:spPr>
          <a:xfrm>
            <a:off x="4555182" y="277837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611;p30">
            <a:extLst>
              <a:ext uri="{FF2B5EF4-FFF2-40B4-BE49-F238E27FC236}">
                <a16:creationId xmlns:a16="http://schemas.microsoft.com/office/drawing/2014/main" id="{1929ABB9-AEFB-4C83-9427-2652FC1B6CBF}"/>
              </a:ext>
            </a:extLst>
          </p:cNvPr>
          <p:cNvSpPr/>
          <p:nvPr/>
        </p:nvSpPr>
        <p:spPr>
          <a:xfrm>
            <a:off x="2893364" y="1389458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12;p30">
            <a:extLst>
              <a:ext uri="{FF2B5EF4-FFF2-40B4-BE49-F238E27FC236}">
                <a16:creationId xmlns:a16="http://schemas.microsoft.com/office/drawing/2014/main" id="{BCC7DBA5-16C5-403E-BAAD-4E3DCE8A3133}"/>
              </a:ext>
            </a:extLst>
          </p:cNvPr>
          <p:cNvSpPr/>
          <p:nvPr/>
        </p:nvSpPr>
        <p:spPr>
          <a:xfrm>
            <a:off x="4542311" y="124034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613;p30">
            <a:extLst>
              <a:ext uri="{FF2B5EF4-FFF2-40B4-BE49-F238E27FC236}">
                <a16:creationId xmlns:a16="http://schemas.microsoft.com/office/drawing/2014/main" id="{D7080E14-E380-4A84-AB4E-FBA6AB4D399E}"/>
              </a:ext>
            </a:extLst>
          </p:cNvPr>
          <p:cNvCxnSpPr>
            <a:cxnSpLocks/>
            <a:stCxn id="127" idx="0"/>
            <a:endCxn id="129" idx="2"/>
          </p:cNvCxnSpPr>
          <p:nvPr/>
        </p:nvCxnSpPr>
        <p:spPr>
          <a:xfrm rot="5400000" flipH="1" flipV="1">
            <a:off x="2953350" y="2414339"/>
            <a:ext cx="602945" cy="9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614;p30">
            <a:extLst>
              <a:ext uri="{FF2B5EF4-FFF2-40B4-BE49-F238E27FC236}">
                <a16:creationId xmlns:a16="http://schemas.microsoft.com/office/drawing/2014/main" id="{844393A1-3D40-4BFB-A24D-B61E6F7AB7E1}"/>
              </a:ext>
            </a:extLst>
          </p:cNvPr>
          <p:cNvCxnSpPr>
            <a:cxnSpLocks/>
            <a:stCxn id="129" idx="3"/>
            <a:endCxn id="128" idx="1"/>
          </p:cNvCxnSpPr>
          <p:nvPr/>
        </p:nvCxnSpPr>
        <p:spPr>
          <a:xfrm>
            <a:off x="3617264" y="1751408"/>
            <a:ext cx="937918" cy="13889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615;p30">
            <a:extLst>
              <a:ext uri="{FF2B5EF4-FFF2-40B4-BE49-F238E27FC236}">
                <a16:creationId xmlns:a16="http://schemas.microsoft.com/office/drawing/2014/main" id="{2BC60AFE-C3FF-4BA5-AC4A-FCF56816EAC0}"/>
              </a:ext>
            </a:extLst>
          </p:cNvPr>
          <p:cNvCxnSpPr>
            <a:cxnSpLocks/>
            <a:stCxn id="128" idx="0"/>
            <a:endCxn id="130" idx="2"/>
          </p:cNvCxnSpPr>
          <p:nvPr/>
        </p:nvCxnSpPr>
        <p:spPr>
          <a:xfrm flipH="1" flipV="1">
            <a:off x="4904261" y="1964245"/>
            <a:ext cx="12871" cy="81413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616;p30">
            <a:extLst>
              <a:ext uri="{FF2B5EF4-FFF2-40B4-BE49-F238E27FC236}">
                <a16:creationId xmlns:a16="http://schemas.microsoft.com/office/drawing/2014/main" id="{52328A59-8DA7-4E69-BB65-982D9B7EF011}"/>
              </a:ext>
            </a:extLst>
          </p:cNvPr>
          <p:cNvGrpSpPr/>
          <p:nvPr/>
        </p:nvGrpSpPr>
        <p:grpSpPr>
          <a:xfrm>
            <a:off x="4705748" y="1370648"/>
            <a:ext cx="402156" cy="456781"/>
            <a:chOff x="5357662" y="4297637"/>
            <a:chExt cx="287275" cy="326296"/>
          </a:xfrm>
        </p:grpSpPr>
        <p:sp>
          <p:nvSpPr>
            <p:cNvPr id="135" name="Google Shape;617;p30">
              <a:extLst>
                <a:ext uri="{FF2B5EF4-FFF2-40B4-BE49-F238E27FC236}">
                  <a16:creationId xmlns:a16="http://schemas.microsoft.com/office/drawing/2014/main" id="{448916B3-86EF-4364-8179-B6C2221EDEAB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18;p30">
              <a:extLst>
                <a:ext uri="{FF2B5EF4-FFF2-40B4-BE49-F238E27FC236}">
                  <a16:creationId xmlns:a16="http://schemas.microsoft.com/office/drawing/2014/main" id="{211778B2-BCE8-438E-872F-57DC64076644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19;p30">
              <a:extLst>
                <a:ext uri="{FF2B5EF4-FFF2-40B4-BE49-F238E27FC236}">
                  <a16:creationId xmlns:a16="http://schemas.microsoft.com/office/drawing/2014/main" id="{66379A47-9ED7-400F-B4DD-774AEEC00538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20;p30">
              <a:extLst>
                <a:ext uri="{FF2B5EF4-FFF2-40B4-BE49-F238E27FC236}">
                  <a16:creationId xmlns:a16="http://schemas.microsoft.com/office/drawing/2014/main" id="{FAE7F461-5363-4B3F-A6CF-50374F2FC7D8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21;p30">
              <a:extLst>
                <a:ext uri="{FF2B5EF4-FFF2-40B4-BE49-F238E27FC236}">
                  <a16:creationId xmlns:a16="http://schemas.microsoft.com/office/drawing/2014/main" id="{E9643BBA-2FE4-4CCE-90A6-65DA92747416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622;p30">
            <a:extLst>
              <a:ext uri="{FF2B5EF4-FFF2-40B4-BE49-F238E27FC236}">
                <a16:creationId xmlns:a16="http://schemas.microsoft.com/office/drawing/2014/main" id="{88844860-36BE-48EB-AB0B-372C41273D9D}"/>
              </a:ext>
            </a:extLst>
          </p:cNvPr>
          <p:cNvGrpSpPr/>
          <p:nvPr/>
        </p:nvGrpSpPr>
        <p:grpSpPr>
          <a:xfrm>
            <a:off x="3021161" y="2863691"/>
            <a:ext cx="484361" cy="484405"/>
            <a:chOff x="4890434" y="4287389"/>
            <a:chExt cx="345997" cy="346029"/>
          </a:xfrm>
        </p:grpSpPr>
        <p:sp>
          <p:nvSpPr>
            <p:cNvPr id="141" name="Google Shape;623;p30">
              <a:extLst>
                <a:ext uri="{FF2B5EF4-FFF2-40B4-BE49-F238E27FC236}">
                  <a16:creationId xmlns:a16="http://schemas.microsoft.com/office/drawing/2014/main" id="{DE28FE91-1521-4AA4-8C37-79ADB059E874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24;p30">
              <a:extLst>
                <a:ext uri="{FF2B5EF4-FFF2-40B4-BE49-F238E27FC236}">
                  <a16:creationId xmlns:a16="http://schemas.microsoft.com/office/drawing/2014/main" id="{3DCCFF96-1C37-485C-A502-68FCD6814CDF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25;p30">
              <a:extLst>
                <a:ext uri="{FF2B5EF4-FFF2-40B4-BE49-F238E27FC236}">
                  <a16:creationId xmlns:a16="http://schemas.microsoft.com/office/drawing/2014/main" id="{6C58A75E-7D0D-40A0-B360-CC3B7271F501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26;p30">
              <a:extLst>
                <a:ext uri="{FF2B5EF4-FFF2-40B4-BE49-F238E27FC236}">
                  <a16:creationId xmlns:a16="http://schemas.microsoft.com/office/drawing/2014/main" id="{5391E3F2-98EF-4A8C-A376-D66A509FC27B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27;p30">
              <a:extLst>
                <a:ext uri="{FF2B5EF4-FFF2-40B4-BE49-F238E27FC236}">
                  <a16:creationId xmlns:a16="http://schemas.microsoft.com/office/drawing/2014/main" id="{3C0EACFE-A4C4-4846-A3B2-5DDC2B6C7124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28;p30">
              <a:extLst>
                <a:ext uri="{FF2B5EF4-FFF2-40B4-BE49-F238E27FC236}">
                  <a16:creationId xmlns:a16="http://schemas.microsoft.com/office/drawing/2014/main" id="{9984960C-3E05-47E4-A8AF-F2C732FE7048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29;p30">
              <a:extLst>
                <a:ext uri="{FF2B5EF4-FFF2-40B4-BE49-F238E27FC236}">
                  <a16:creationId xmlns:a16="http://schemas.microsoft.com/office/drawing/2014/main" id="{2B548D4B-8A39-48E4-AA82-EFA26B0B3712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630;p30">
            <a:extLst>
              <a:ext uri="{FF2B5EF4-FFF2-40B4-BE49-F238E27FC236}">
                <a16:creationId xmlns:a16="http://schemas.microsoft.com/office/drawing/2014/main" id="{B5B41CCA-8DD8-4F84-B750-5A9B7480AACE}"/>
              </a:ext>
            </a:extLst>
          </p:cNvPr>
          <p:cNvGrpSpPr/>
          <p:nvPr/>
        </p:nvGrpSpPr>
        <p:grpSpPr>
          <a:xfrm>
            <a:off x="3013554" y="1532290"/>
            <a:ext cx="488638" cy="438246"/>
            <a:chOff x="5778676" y="3826972"/>
            <a:chExt cx="349052" cy="313055"/>
          </a:xfrm>
        </p:grpSpPr>
        <p:sp>
          <p:nvSpPr>
            <p:cNvPr id="149" name="Google Shape;631;p30">
              <a:extLst>
                <a:ext uri="{FF2B5EF4-FFF2-40B4-BE49-F238E27FC236}">
                  <a16:creationId xmlns:a16="http://schemas.microsoft.com/office/drawing/2014/main" id="{A0F077CD-5387-411E-8F72-1D4F71BC60D2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32;p30">
              <a:extLst>
                <a:ext uri="{FF2B5EF4-FFF2-40B4-BE49-F238E27FC236}">
                  <a16:creationId xmlns:a16="http://schemas.microsoft.com/office/drawing/2014/main" id="{A9687C7E-DB92-4801-8255-0E0269F3ADEB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33;p30">
              <a:extLst>
                <a:ext uri="{FF2B5EF4-FFF2-40B4-BE49-F238E27FC236}">
                  <a16:creationId xmlns:a16="http://schemas.microsoft.com/office/drawing/2014/main" id="{27CB9421-754D-43B1-B3C7-539B9807CF46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34;p30">
              <a:extLst>
                <a:ext uri="{FF2B5EF4-FFF2-40B4-BE49-F238E27FC236}">
                  <a16:creationId xmlns:a16="http://schemas.microsoft.com/office/drawing/2014/main" id="{BB0AC221-3743-4623-96D6-2E5D24D3BF24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35;p30">
              <a:extLst>
                <a:ext uri="{FF2B5EF4-FFF2-40B4-BE49-F238E27FC236}">
                  <a16:creationId xmlns:a16="http://schemas.microsoft.com/office/drawing/2014/main" id="{482EB71B-0C3F-4EED-91EC-F2C34FBA08F1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636;p30">
            <a:extLst>
              <a:ext uri="{FF2B5EF4-FFF2-40B4-BE49-F238E27FC236}">
                <a16:creationId xmlns:a16="http://schemas.microsoft.com/office/drawing/2014/main" id="{D64B036E-CE80-4F16-A05B-DF5F823904E8}"/>
              </a:ext>
            </a:extLst>
          </p:cNvPr>
          <p:cNvGrpSpPr/>
          <p:nvPr/>
        </p:nvGrpSpPr>
        <p:grpSpPr>
          <a:xfrm>
            <a:off x="4684697" y="2913940"/>
            <a:ext cx="483826" cy="491133"/>
            <a:chOff x="4874902" y="3808799"/>
            <a:chExt cx="345615" cy="350835"/>
          </a:xfrm>
        </p:grpSpPr>
        <p:sp>
          <p:nvSpPr>
            <p:cNvPr id="155" name="Google Shape;637;p30">
              <a:extLst>
                <a:ext uri="{FF2B5EF4-FFF2-40B4-BE49-F238E27FC236}">
                  <a16:creationId xmlns:a16="http://schemas.microsoft.com/office/drawing/2014/main" id="{0D2F86AD-B864-4080-938B-0997D63BC690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38;p30">
              <a:extLst>
                <a:ext uri="{FF2B5EF4-FFF2-40B4-BE49-F238E27FC236}">
                  <a16:creationId xmlns:a16="http://schemas.microsoft.com/office/drawing/2014/main" id="{B93F5313-6229-49BA-A347-F8111115F729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39;p30">
              <a:extLst>
                <a:ext uri="{FF2B5EF4-FFF2-40B4-BE49-F238E27FC236}">
                  <a16:creationId xmlns:a16="http://schemas.microsoft.com/office/drawing/2014/main" id="{FCD4865C-3F43-4896-A246-F89E5A1A5C93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40;p30">
              <a:extLst>
                <a:ext uri="{FF2B5EF4-FFF2-40B4-BE49-F238E27FC236}">
                  <a16:creationId xmlns:a16="http://schemas.microsoft.com/office/drawing/2014/main" id="{5CF4C43F-A960-4C98-9F68-4346E30E5139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41;p30">
              <a:extLst>
                <a:ext uri="{FF2B5EF4-FFF2-40B4-BE49-F238E27FC236}">
                  <a16:creationId xmlns:a16="http://schemas.microsoft.com/office/drawing/2014/main" id="{6FF4A66D-BFAB-4B7C-B980-43C542C3BA08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42;p30">
              <a:extLst>
                <a:ext uri="{FF2B5EF4-FFF2-40B4-BE49-F238E27FC236}">
                  <a16:creationId xmlns:a16="http://schemas.microsoft.com/office/drawing/2014/main" id="{75DC7BF0-11D9-4C3D-A377-A788933F3405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43;p30">
              <a:extLst>
                <a:ext uri="{FF2B5EF4-FFF2-40B4-BE49-F238E27FC236}">
                  <a16:creationId xmlns:a16="http://schemas.microsoft.com/office/drawing/2014/main" id="{949CF3B1-827C-4F64-9D1C-07B7BB783D1E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44;p30">
              <a:extLst>
                <a:ext uri="{FF2B5EF4-FFF2-40B4-BE49-F238E27FC236}">
                  <a16:creationId xmlns:a16="http://schemas.microsoft.com/office/drawing/2014/main" id="{C0BF8626-FE1F-4E7D-869C-860617787EC2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45;p30">
              <a:extLst>
                <a:ext uri="{FF2B5EF4-FFF2-40B4-BE49-F238E27FC236}">
                  <a16:creationId xmlns:a16="http://schemas.microsoft.com/office/drawing/2014/main" id="{A6F3BC02-21E3-4C40-A22A-F3C6638A9EDC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46;p30">
              <a:extLst>
                <a:ext uri="{FF2B5EF4-FFF2-40B4-BE49-F238E27FC236}">
                  <a16:creationId xmlns:a16="http://schemas.microsoft.com/office/drawing/2014/main" id="{9387C29B-E67B-432C-97A7-09340E6000BF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47;p30">
              <a:extLst>
                <a:ext uri="{FF2B5EF4-FFF2-40B4-BE49-F238E27FC236}">
                  <a16:creationId xmlns:a16="http://schemas.microsoft.com/office/drawing/2014/main" id="{392590B4-749E-4AAD-8CFE-14A0AA84818C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48;p30">
              <a:extLst>
                <a:ext uri="{FF2B5EF4-FFF2-40B4-BE49-F238E27FC236}">
                  <a16:creationId xmlns:a16="http://schemas.microsoft.com/office/drawing/2014/main" id="{B29CC0F7-419A-4F28-BB9B-76A89B59EC75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49;p30">
              <a:extLst>
                <a:ext uri="{FF2B5EF4-FFF2-40B4-BE49-F238E27FC236}">
                  <a16:creationId xmlns:a16="http://schemas.microsoft.com/office/drawing/2014/main" id="{784B3631-5796-463B-B7C0-FA687F27C3A8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0;p30">
              <a:extLst>
                <a:ext uri="{FF2B5EF4-FFF2-40B4-BE49-F238E27FC236}">
                  <a16:creationId xmlns:a16="http://schemas.microsoft.com/office/drawing/2014/main" id="{16666B2E-08B4-4DD7-AB87-4720C6A71961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1;p30">
              <a:extLst>
                <a:ext uri="{FF2B5EF4-FFF2-40B4-BE49-F238E27FC236}">
                  <a16:creationId xmlns:a16="http://schemas.microsoft.com/office/drawing/2014/main" id="{C28920A4-93A5-417F-9D32-01E8D332ED27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52;p30">
              <a:extLst>
                <a:ext uri="{FF2B5EF4-FFF2-40B4-BE49-F238E27FC236}">
                  <a16:creationId xmlns:a16="http://schemas.microsoft.com/office/drawing/2014/main" id="{750A14BD-E2AA-487F-B894-EC2C5FB8C6E1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53;p30">
              <a:extLst>
                <a:ext uri="{FF2B5EF4-FFF2-40B4-BE49-F238E27FC236}">
                  <a16:creationId xmlns:a16="http://schemas.microsoft.com/office/drawing/2014/main" id="{56D428BB-C065-4C67-B392-8D60876D830E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602;p30">
            <a:extLst>
              <a:ext uri="{FF2B5EF4-FFF2-40B4-BE49-F238E27FC236}">
                <a16:creationId xmlns:a16="http://schemas.microsoft.com/office/drawing/2014/main" id="{1F538D78-B678-4410-BD3E-96FAA0060A53}"/>
              </a:ext>
            </a:extLst>
          </p:cNvPr>
          <p:cNvSpPr txBox="1">
            <a:spLocks/>
          </p:cNvSpPr>
          <p:nvPr/>
        </p:nvSpPr>
        <p:spPr>
          <a:xfrm>
            <a:off x="5714809" y="257068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s-CL" dirty="0"/>
              <a:t>Formato</a:t>
            </a:r>
          </a:p>
        </p:txBody>
      </p:sp>
      <p:sp>
        <p:nvSpPr>
          <p:cNvPr id="173" name="Google Shape;604;p30">
            <a:extLst>
              <a:ext uri="{FF2B5EF4-FFF2-40B4-BE49-F238E27FC236}">
                <a16:creationId xmlns:a16="http://schemas.microsoft.com/office/drawing/2014/main" id="{B063C28D-F2E8-4E36-AA97-F4898E3F21A1}"/>
              </a:ext>
            </a:extLst>
          </p:cNvPr>
          <p:cNvSpPr txBox="1">
            <a:spLocks/>
          </p:cNvSpPr>
          <p:nvPr/>
        </p:nvSpPr>
        <p:spPr>
          <a:xfrm>
            <a:off x="613393" y="9575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s-CL" dirty="0"/>
              <a:t>Precios</a:t>
            </a:r>
          </a:p>
        </p:txBody>
      </p:sp>
      <p:sp>
        <p:nvSpPr>
          <p:cNvPr id="174" name="Google Shape;605;p30">
            <a:extLst>
              <a:ext uri="{FF2B5EF4-FFF2-40B4-BE49-F238E27FC236}">
                <a16:creationId xmlns:a16="http://schemas.microsoft.com/office/drawing/2014/main" id="{4741C3B8-5482-4E6E-8ECB-C02AB465AD46}"/>
              </a:ext>
            </a:extLst>
          </p:cNvPr>
          <p:cNvSpPr txBox="1">
            <a:spLocks/>
          </p:cNvSpPr>
          <p:nvPr/>
        </p:nvSpPr>
        <p:spPr>
          <a:xfrm>
            <a:off x="720057" y="1565823"/>
            <a:ext cx="1881300" cy="107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Perc. 25%: $11.348</a:t>
            </a:r>
          </a:p>
          <a:p>
            <a:pPr marL="0" indent="0"/>
            <a:r>
              <a:rPr lang="en-US" dirty="0" err="1"/>
              <a:t>Mediana</a:t>
            </a:r>
            <a:r>
              <a:rPr lang="en-US" dirty="0"/>
              <a:t>: $15.087</a:t>
            </a:r>
          </a:p>
          <a:p>
            <a:pPr marL="0" indent="0"/>
            <a:r>
              <a:rPr lang="en-US" dirty="0"/>
              <a:t>Perc. 75%: $23.040</a:t>
            </a:r>
          </a:p>
          <a:p>
            <a:pPr marL="0" indent="0"/>
            <a:r>
              <a:rPr lang="en-US" dirty="0" err="1"/>
              <a:t>Promedio</a:t>
            </a:r>
            <a:r>
              <a:rPr lang="en-US" dirty="0"/>
              <a:t>: $19.218</a:t>
            </a:r>
          </a:p>
        </p:txBody>
      </p:sp>
      <p:sp>
        <p:nvSpPr>
          <p:cNvPr id="175" name="Google Shape;607;p30">
            <a:extLst>
              <a:ext uri="{FF2B5EF4-FFF2-40B4-BE49-F238E27FC236}">
                <a16:creationId xmlns:a16="http://schemas.microsoft.com/office/drawing/2014/main" id="{BE66D710-F962-4946-98B1-EB9C02B7C5A9}"/>
              </a:ext>
            </a:extLst>
          </p:cNvPr>
          <p:cNvSpPr txBox="1">
            <a:spLocks/>
          </p:cNvSpPr>
          <p:nvPr/>
        </p:nvSpPr>
        <p:spPr>
          <a:xfrm>
            <a:off x="5863811" y="2445288"/>
            <a:ext cx="2084700" cy="33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endParaRPr lang="en-US" dirty="0"/>
          </a:p>
        </p:txBody>
      </p:sp>
      <p:graphicFrame>
        <p:nvGraphicFramePr>
          <p:cNvPr id="181" name="Tabla 181">
            <a:extLst>
              <a:ext uri="{FF2B5EF4-FFF2-40B4-BE49-F238E27FC236}">
                <a16:creationId xmlns:a16="http://schemas.microsoft.com/office/drawing/2014/main" id="{426E2B9C-21B3-4DC8-BD50-39BA15F5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65014"/>
              </p:ext>
            </p:extLst>
          </p:nvPr>
        </p:nvGraphicFramePr>
        <p:xfrm>
          <a:off x="5195710" y="1493710"/>
          <a:ext cx="3552096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95">
                  <a:extLst>
                    <a:ext uri="{9D8B030D-6E8A-4147-A177-3AD203B41FA5}">
                      <a16:colId xmlns:a16="http://schemas.microsoft.com/office/drawing/2014/main" val="4194255014"/>
                    </a:ext>
                  </a:extLst>
                </a:gridCol>
                <a:gridCol w="1965706">
                  <a:extLst>
                    <a:ext uri="{9D8B030D-6E8A-4147-A177-3AD203B41FA5}">
                      <a16:colId xmlns:a16="http://schemas.microsoft.com/office/drawing/2014/main" val="3186576150"/>
                    </a:ext>
                  </a:extLst>
                </a:gridCol>
                <a:gridCol w="1275895">
                  <a:extLst>
                    <a:ext uri="{9D8B030D-6E8A-4147-A177-3AD203B41FA5}">
                      <a16:colId xmlns:a16="http://schemas.microsoft.com/office/drawing/2014/main" val="2702296007"/>
                    </a:ext>
                  </a:extLst>
                </a:gridCol>
              </a:tblGrid>
              <a:tr h="290931">
                <a:tc>
                  <a:txBody>
                    <a:bodyPr/>
                    <a:lstStyle/>
                    <a:p>
                      <a:endParaRPr lang="es-C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>
                          <a:solidFill>
                            <a:sysClr val="windowText" lastClr="000000"/>
                          </a:solidFill>
                        </a:rPr>
                        <a:t>Cant</a:t>
                      </a:r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. libros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0476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V.V. A.A.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73938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J. 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4873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Watt Fiona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53033"/>
                  </a:ext>
                </a:extLst>
              </a:tr>
            </a:tbl>
          </a:graphicData>
        </a:graphic>
      </p:graphicFrame>
      <p:graphicFrame>
        <p:nvGraphicFramePr>
          <p:cNvPr id="182" name="Tabla 181">
            <a:extLst>
              <a:ext uri="{FF2B5EF4-FFF2-40B4-BE49-F238E27FC236}">
                <a16:creationId xmlns:a16="http://schemas.microsoft.com/office/drawing/2014/main" id="{86245A34-E8FE-493C-B165-6EDA2407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81222"/>
              </p:ext>
            </p:extLst>
          </p:nvPr>
        </p:nvGraphicFramePr>
        <p:xfrm>
          <a:off x="5230546" y="3383388"/>
          <a:ext cx="355209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495">
                  <a:extLst>
                    <a:ext uri="{9D8B030D-6E8A-4147-A177-3AD203B41FA5}">
                      <a16:colId xmlns:a16="http://schemas.microsoft.com/office/drawing/2014/main" val="4194255014"/>
                    </a:ext>
                  </a:extLst>
                </a:gridCol>
                <a:gridCol w="1965706">
                  <a:extLst>
                    <a:ext uri="{9D8B030D-6E8A-4147-A177-3AD203B41FA5}">
                      <a16:colId xmlns:a16="http://schemas.microsoft.com/office/drawing/2014/main" val="3186576150"/>
                    </a:ext>
                  </a:extLst>
                </a:gridCol>
                <a:gridCol w="1275895">
                  <a:extLst>
                    <a:ext uri="{9D8B030D-6E8A-4147-A177-3AD203B41FA5}">
                      <a16:colId xmlns:a16="http://schemas.microsoft.com/office/drawing/2014/main" val="2702296007"/>
                    </a:ext>
                  </a:extLst>
                </a:gridCol>
              </a:tblGrid>
              <a:tr h="290931">
                <a:tc>
                  <a:txBody>
                    <a:bodyPr/>
                    <a:lstStyle/>
                    <a:p>
                      <a:endParaRPr lang="es-C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>
                          <a:solidFill>
                            <a:sysClr val="windowText" lastClr="000000"/>
                          </a:solidFill>
                        </a:rPr>
                        <a:t>Cant</a:t>
                      </a:r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. libros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0476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Cecilia Meona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73938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Mary Pope Osborne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4873"/>
                  </a:ext>
                </a:extLst>
              </a:tr>
              <a:tr h="290931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Megan Mc 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5303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47BB7604-13CC-4029-8C5F-A7742674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1" y="1775794"/>
            <a:ext cx="5165858" cy="30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8" grpId="0" animBg="1"/>
      <p:bldP spid="128" grpId="1" animBg="1"/>
      <p:bldP spid="128" grpId="2" animBg="1"/>
      <p:bldP spid="129" grpId="0" animBg="1"/>
      <p:bldP spid="129" grpId="1" animBg="1"/>
      <p:bldP spid="129" grpId="2" animBg="1"/>
      <p:bldP spid="130" grpId="0" animBg="1"/>
      <p:bldP spid="172" grpId="0"/>
      <p:bldP spid="172" grpId="1"/>
      <p:bldP spid="173" grpId="0"/>
      <p:bldP spid="173" grpId="1"/>
      <p:bldP spid="173" grpId="2"/>
      <p:bldP spid="174" grpId="0"/>
      <p:bldP spid="174" grpId="1"/>
      <p:bldP spid="1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5509119" y="313125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Motivación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622437" y="31526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622437" y="358553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Bookdepository (internacional)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Linio (nacional)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595003" y="254301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5223027" y="3564127"/>
            <a:ext cx="3416852" cy="131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Conocer la página más conveniente para comprar.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Generar base de datos para comparaciones futuras.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506242" y="25430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95003" y="145988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5506242" y="145987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595003" y="187193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506242" y="187192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647703" y="122184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6;p26">
            <a:extLst>
              <a:ext uri="{FF2B5EF4-FFF2-40B4-BE49-F238E27FC236}">
                <a16:creationId xmlns:a16="http://schemas.microsoft.com/office/drawing/2014/main" id="{87A6E1E0-99C1-4B19-A1EC-132C2C68B693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>
            <a:off x="619125" y="411163"/>
            <a:ext cx="457517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pic>
        <p:nvPicPr>
          <p:cNvPr id="4098" name="Picture 2" descr="Requisitos para Operar Factoring">
            <a:extLst>
              <a:ext uri="{FF2B5EF4-FFF2-40B4-BE49-F238E27FC236}">
                <a16:creationId xmlns:a16="http://schemas.microsoft.com/office/drawing/2014/main" id="{FD976C1B-2257-475C-9585-8409100F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01" y="1565062"/>
            <a:ext cx="651832" cy="6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otivación - Iconos gratis de gestos">
            <a:extLst>
              <a:ext uri="{FF2B5EF4-FFF2-40B4-BE49-F238E27FC236}">
                <a16:creationId xmlns:a16="http://schemas.microsoft.com/office/drawing/2014/main" id="{1C01AF00-5975-47AC-AA56-5E313194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22" y="1673430"/>
            <a:ext cx="492860" cy="4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923CF629-327F-44E8-B901-36441873D0F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215404" y="1995531"/>
            <a:ext cx="2859138" cy="1765455"/>
          </a:xfrm>
        </p:spPr>
        <p:txBody>
          <a:bodyPr/>
          <a:lstStyle/>
          <a:p>
            <a:r>
              <a:rPr lang="es-ES" dirty="0"/>
              <a:t>	Comparar las preferencias (libros mejor evaluados) de literatura juvenil disponible en la página web de Linio y </a:t>
            </a:r>
            <a:r>
              <a:rPr lang="es-ES" dirty="0" err="1"/>
              <a:t>Bookdepository</a:t>
            </a:r>
            <a:r>
              <a:rPr lang="es-ES" dirty="0"/>
              <a:t>.</a:t>
            </a:r>
            <a:endParaRPr lang="es-CL" dirty="0"/>
          </a:p>
          <a:p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D89C358-DB42-42CF-9893-0E650FF93C4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1234" y="1203603"/>
            <a:ext cx="2152500" cy="577800"/>
          </a:xfrm>
        </p:spPr>
        <p:txBody>
          <a:bodyPr/>
          <a:lstStyle/>
          <a:p>
            <a:r>
              <a:rPr lang="es-CL" sz="3600"/>
              <a:t>General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44695207-58E3-4BFC-9A8C-FCDDE068844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647809" y="1203603"/>
            <a:ext cx="4826339" cy="577800"/>
          </a:xfrm>
        </p:spPr>
        <p:txBody>
          <a:bodyPr/>
          <a:lstStyle/>
          <a:p>
            <a:r>
              <a:rPr lang="es-CL"/>
              <a:t>Específicos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4E2EEE4-FC03-4EC6-BFEA-BC3D171FC3EE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s-CL"/>
              <a:t>OBJETIVOS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EE233A-7B50-4EE7-B2E1-181BF1A799CB}"/>
              </a:ext>
            </a:extLst>
          </p:cNvPr>
          <p:cNvSpPr txBox="1"/>
          <p:nvPr/>
        </p:nvSpPr>
        <p:spPr>
          <a:xfrm>
            <a:off x="3104707" y="2100335"/>
            <a:ext cx="56777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Determinar si es más conveniente comprar libros de manera local a través de Linio o importarlos desde </a:t>
            </a:r>
            <a:r>
              <a:rPr lang="es-ES" dirty="0" err="1">
                <a:solidFill>
                  <a:schemeClr val="bg1"/>
                </a:solidFill>
              </a:rPr>
              <a:t>bookdepository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Identificar qué libros son más valorados (cantidad de estrellas) en las diferentes plataformas.</a:t>
            </a:r>
            <a:endParaRPr lang="es-CL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Establecer cuales son los autores más valorados en ambas páginas.</a:t>
            </a:r>
            <a:endParaRPr lang="es-CL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Reconocer las características de la literatura juvenil.</a:t>
            </a:r>
            <a:endParaRPr lang="es-CL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Conocer que editorial tiene mayor cantidad de libros en esta categoría.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307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00E2E9D-66C4-4AC3-95D4-4012A352A04B}"/>
              </a:ext>
            </a:extLst>
          </p:cNvPr>
          <p:cNvSpPr/>
          <p:nvPr/>
        </p:nvSpPr>
        <p:spPr>
          <a:xfrm>
            <a:off x="5172921" y="1329076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A48220F-5572-489E-9E70-7EF9155CB819}"/>
              </a:ext>
            </a:extLst>
          </p:cNvPr>
          <p:cNvSpPr/>
          <p:nvPr/>
        </p:nvSpPr>
        <p:spPr>
          <a:xfrm>
            <a:off x="5172921" y="2460738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B78BE8C-BE80-4155-BE13-6CBB043119DB}"/>
              </a:ext>
            </a:extLst>
          </p:cNvPr>
          <p:cNvSpPr/>
          <p:nvPr/>
        </p:nvSpPr>
        <p:spPr>
          <a:xfrm>
            <a:off x="5172920" y="4521874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0" name="Google Shape;1240;p44"/>
          <p:cNvSpPr/>
          <p:nvPr/>
        </p:nvSpPr>
        <p:spPr>
          <a:xfrm>
            <a:off x="3356633" y="1133941"/>
            <a:ext cx="5606614" cy="369984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3253563" y="1240768"/>
            <a:ext cx="5606614" cy="36998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379543" y="20729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1BF45E-A2B7-4ABB-B13D-93D319363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89"/>
          <a:stretch/>
        </p:blipFill>
        <p:spPr>
          <a:xfrm>
            <a:off x="104786" y="3350254"/>
            <a:ext cx="3072810" cy="68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9157AA-62B2-4B45-B4FB-5C411BAD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" y="1672559"/>
            <a:ext cx="3105150" cy="495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54F01F-A71D-4126-A7C2-08CDEB431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78" y="2506553"/>
            <a:ext cx="2257425" cy="523875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F39D788-DA79-4816-ABF2-D5AC3598209A}"/>
              </a:ext>
            </a:extLst>
          </p:cNvPr>
          <p:cNvSpPr/>
          <p:nvPr/>
        </p:nvSpPr>
        <p:spPr>
          <a:xfrm>
            <a:off x="5172920" y="2885510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C9B3BA3-90E0-49DC-909F-36F2C9057A23}"/>
              </a:ext>
            </a:extLst>
          </p:cNvPr>
          <p:cNvSpPr/>
          <p:nvPr/>
        </p:nvSpPr>
        <p:spPr>
          <a:xfrm>
            <a:off x="5172920" y="3297798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419565-522D-4CDB-AC07-5F425888EC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8" b="-4000"/>
          <a:stretch/>
        </p:blipFill>
        <p:spPr>
          <a:xfrm>
            <a:off x="-29260" y="1672560"/>
            <a:ext cx="3352799" cy="4952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60CF9D-4180-431A-8303-6E464D132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37310"/>
            <a:ext cx="3457575" cy="333375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56E4ADB-F547-4C77-9EF8-6B852E7312B0}"/>
              </a:ext>
            </a:extLst>
          </p:cNvPr>
          <p:cNvSpPr/>
          <p:nvPr/>
        </p:nvSpPr>
        <p:spPr>
          <a:xfrm>
            <a:off x="5172920" y="1696458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38CC854-1677-459A-9251-0A02A40D50DF}"/>
              </a:ext>
            </a:extLst>
          </p:cNvPr>
          <p:cNvSpPr/>
          <p:nvPr/>
        </p:nvSpPr>
        <p:spPr>
          <a:xfrm>
            <a:off x="5172920" y="2085685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0625730-1938-41D3-874F-740D6F4F92CA}"/>
              </a:ext>
            </a:extLst>
          </p:cNvPr>
          <p:cNvSpPr/>
          <p:nvPr/>
        </p:nvSpPr>
        <p:spPr>
          <a:xfrm>
            <a:off x="5172920" y="4119295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1A0EE107-6FEC-4635-8F63-22A6F3175D9F}"/>
              </a:ext>
            </a:extLst>
          </p:cNvPr>
          <p:cNvSpPr/>
          <p:nvPr/>
        </p:nvSpPr>
        <p:spPr>
          <a:xfrm>
            <a:off x="5172920" y="3708620"/>
            <a:ext cx="1876276" cy="3434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991A3F-60BE-49F6-A01E-7B530854C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77" y="845832"/>
            <a:ext cx="2409825" cy="21050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90C523-A343-4E27-A547-AB41EB839C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543" y="3165773"/>
            <a:ext cx="2489336" cy="1609823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F9C3DBB-A099-45EB-A6BC-91A45A9BC6CB}"/>
              </a:ext>
            </a:extLst>
          </p:cNvPr>
          <p:cNvSpPr/>
          <p:nvPr/>
        </p:nvSpPr>
        <p:spPr>
          <a:xfrm>
            <a:off x="7456657" y="1307231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C73C8C5-5BB6-4936-8973-D5F7295DA945}"/>
              </a:ext>
            </a:extLst>
          </p:cNvPr>
          <p:cNvSpPr/>
          <p:nvPr/>
        </p:nvSpPr>
        <p:spPr>
          <a:xfrm>
            <a:off x="7458932" y="2099420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172BB71-1DE3-4D0E-82F2-74AB3BD5D278}"/>
              </a:ext>
            </a:extLst>
          </p:cNvPr>
          <p:cNvSpPr/>
          <p:nvPr/>
        </p:nvSpPr>
        <p:spPr>
          <a:xfrm>
            <a:off x="7456657" y="4521874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C70450B-49CC-4E76-BE77-3590D6371B91}"/>
              </a:ext>
            </a:extLst>
          </p:cNvPr>
          <p:cNvSpPr/>
          <p:nvPr/>
        </p:nvSpPr>
        <p:spPr>
          <a:xfrm>
            <a:off x="7456657" y="2910214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8071857-D58D-4EB0-96CC-DFE7009CF265}"/>
              </a:ext>
            </a:extLst>
          </p:cNvPr>
          <p:cNvSpPr/>
          <p:nvPr/>
        </p:nvSpPr>
        <p:spPr>
          <a:xfrm>
            <a:off x="7456657" y="3297798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6F8BC853-1183-4620-AE0A-A355EA9FE75F}"/>
              </a:ext>
            </a:extLst>
          </p:cNvPr>
          <p:cNvSpPr/>
          <p:nvPr/>
        </p:nvSpPr>
        <p:spPr>
          <a:xfrm>
            <a:off x="7456657" y="1696458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038095E-A2C2-4269-9C25-B3BE3FBB010B}"/>
              </a:ext>
            </a:extLst>
          </p:cNvPr>
          <p:cNvSpPr/>
          <p:nvPr/>
        </p:nvSpPr>
        <p:spPr>
          <a:xfrm>
            <a:off x="7456657" y="2501058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BD3B3A3-2DB8-4C9A-958A-4C036ECE0A00}"/>
              </a:ext>
            </a:extLst>
          </p:cNvPr>
          <p:cNvSpPr/>
          <p:nvPr/>
        </p:nvSpPr>
        <p:spPr>
          <a:xfrm>
            <a:off x="7456657" y="4119295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31B6C8E-D921-4B3E-9378-F3EB27CB7244}"/>
              </a:ext>
            </a:extLst>
          </p:cNvPr>
          <p:cNvSpPr/>
          <p:nvPr/>
        </p:nvSpPr>
        <p:spPr>
          <a:xfrm>
            <a:off x="7456657" y="3708620"/>
            <a:ext cx="1280542" cy="34348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091561-8240-45A1-ADE0-39B7A6206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742" y="2742512"/>
            <a:ext cx="1504950" cy="161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FD8AD20-FEC9-4A74-BBAA-6538882F3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680" y="3038240"/>
            <a:ext cx="141922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2C671AA-7719-4570-B736-4864CB9681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546" y="1085648"/>
            <a:ext cx="294322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7889D0B-4DF6-4712-AC68-F45F3FDD9EA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8512"/>
          <a:stretch/>
        </p:blipFill>
        <p:spPr>
          <a:xfrm>
            <a:off x="783729" y="1881784"/>
            <a:ext cx="1704975" cy="857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99FB977-4604-4523-B54C-66C1EF4F1C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03" y="3181101"/>
            <a:ext cx="3095625" cy="13144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2585B7-837D-4DF8-AAA3-B136FD90C5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7" y="1462490"/>
            <a:ext cx="3319039" cy="150048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C5D3AA0-2E91-4511-8F00-06DD1175AE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075" y="2050102"/>
            <a:ext cx="30575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1936BB5-56CC-4CF3-893E-43BCDA2DB1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9214" b="-14726"/>
          <a:stretch/>
        </p:blipFill>
        <p:spPr>
          <a:xfrm>
            <a:off x="259575" y="1510431"/>
            <a:ext cx="2831802" cy="404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C0E6704-8437-4370-9787-CBC90B30B9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9575" y="2134195"/>
            <a:ext cx="278130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AB57C7D-4D97-48F3-AAF0-712A0C5E589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" r="24293" b="29075"/>
          <a:stretch/>
        </p:blipFill>
        <p:spPr>
          <a:xfrm>
            <a:off x="133759" y="2922676"/>
            <a:ext cx="3057525" cy="331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68C5FC2-992F-4CE0-BA73-B3D3AB04437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4351" y="3422562"/>
            <a:ext cx="27622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72305799-58D5-444E-B8CE-1CA37B18F57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0748" y="4592108"/>
            <a:ext cx="2066925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4239231411"/>
              </p:ext>
            </p:extLst>
          </p:nvPr>
        </p:nvGraphicFramePr>
        <p:xfrm>
          <a:off x="3296836" y="715546"/>
          <a:ext cx="5726208" cy="4105890"/>
        </p:xfrm>
        <a:graphic>
          <a:graphicData uri="http://schemas.openxmlformats.org/drawingml/2006/table">
            <a:tbl>
              <a:tblPr>
                <a:noFill/>
                <a:tableStyleId>{49B0CABB-BBEC-4E19-8CBF-3C64A278F0D8}</a:tableStyleId>
              </a:tblPr>
              <a:tblGrid>
                <a:gridCol w="173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Linio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Bookdepository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TITULO</a:t>
                      </a:r>
                      <a:endParaRPr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title-section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“.title”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AUTOR</a:t>
                      </a:r>
                      <a:endParaRPr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features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-box-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section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“author”</a:t>
                      </a:r>
                      <a:endParaRPr sz="14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EDITORIAL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features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-box-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section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“itemprop”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PRECIO</a:t>
                      </a:r>
                      <a:endParaRPr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price-main-md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“.price”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36343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VALORACIÓN</a:t>
                      </a:r>
                      <a:endParaRPr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Xpath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Xpath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09062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CANT. COMENTARIOS</a:t>
                      </a:r>
                      <a:endParaRPr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Xpath</a:t>
                      </a:r>
                      <a:endParaRPr lang="es-CL"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Xpath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49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CANT. PÁGINAS</a:t>
                      </a:r>
                      <a:endParaRPr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features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-box-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section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“itemprop”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46292"/>
                  </a:ext>
                </a:extLst>
              </a:tr>
              <a:tr h="291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FORMATO</a:t>
                      </a:r>
                      <a:endParaRPr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features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-box-</a:t>
                      </a:r>
                      <a:r>
                        <a:rPr lang="es-CL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section</a:t>
                      </a: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“.format”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0512"/>
                  </a:ext>
                </a:extLst>
              </a:tr>
              <a:tr h="2118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URL</a:t>
                      </a:r>
                      <a:endParaRPr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".rating-container"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“a ref”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77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1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EFA40AA5-FA1C-4645-95BD-C2F7270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" y="2167609"/>
            <a:ext cx="4752975" cy="23431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AAD6376-F7AD-46E3-AB78-83469F5673B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6455" y="929346"/>
            <a:ext cx="4224211" cy="577800"/>
          </a:xfrm>
        </p:spPr>
        <p:txBody>
          <a:bodyPr/>
          <a:lstStyle/>
          <a:p>
            <a:pPr algn="ctr"/>
            <a:r>
              <a:rPr lang="es-CL" sz="2400" dirty="0" err="1"/>
              <a:t>Bookdepository</a:t>
            </a:r>
            <a:endParaRPr lang="es-CL" sz="28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2F62588-8AF0-487A-9E9D-3E1903C7974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813336" y="929346"/>
            <a:ext cx="4220996" cy="577800"/>
          </a:xfrm>
        </p:spPr>
        <p:txBody>
          <a:bodyPr/>
          <a:lstStyle/>
          <a:p>
            <a:pPr algn="ctr"/>
            <a:r>
              <a:rPr lang="es-CL" sz="2400" dirty="0"/>
              <a:t>Linio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522E8E8-E5B7-4E5B-A9E9-B7AECDD6D9CF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3399014" y="122310"/>
            <a:ext cx="4576200" cy="577800"/>
          </a:xfrm>
        </p:spPr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16" name="Rectángulo: esquinas diagonales redondeadas 15">
            <a:extLst>
              <a:ext uri="{FF2B5EF4-FFF2-40B4-BE49-F238E27FC236}">
                <a16:creationId xmlns:a16="http://schemas.microsoft.com/office/drawing/2014/main" id="{55B513A1-D3B0-4C82-94AB-FEE3C0ACEAE0}"/>
              </a:ext>
            </a:extLst>
          </p:cNvPr>
          <p:cNvSpPr/>
          <p:nvPr/>
        </p:nvSpPr>
        <p:spPr>
          <a:xfrm>
            <a:off x="60361" y="1827336"/>
            <a:ext cx="2971828" cy="34944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A0140C7E-3F94-4DF6-AA70-49D3F963D623}"/>
              </a:ext>
            </a:extLst>
          </p:cNvPr>
          <p:cNvSpPr/>
          <p:nvPr/>
        </p:nvSpPr>
        <p:spPr>
          <a:xfrm>
            <a:off x="3032190" y="1836503"/>
            <a:ext cx="817270" cy="34944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800" dirty="0"/>
          </a:p>
        </p:txBody>
      </p:sp>
      <p:sp>
        <p:nvSpPr>
          <p:cNvPr id="20" name="Rectángulo: esquinas diagonales redondeadas 19">
            <a:extLst>
              <a:ext uri="{FF2B5EF4-FFF2-40B4-BE49-F238E27FC236}">
                <a16:creationId xmlns:a16="http://schemas.microsoft.com/office/drawing/2014/main" id="{45790CD7-9F7F-42B0-B40D-FA9211AFB6E0}"/>
              </a:ext>
            </a:extLst>
          </p:cNvPr>
          <p:cNvSpPr/>
          <p:nvPr/>
        </p:nvSpPr>
        <p:spPr>
          <a:xfrm>
            <a:off x="3849460" y="1836503"/>
            <a:ext cx="963876" cy="34944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ysClr val="windowText" lastClr="000000"/>
                </a:solidFill>
              </a:rPr>
              <a:t>Comentarios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E60245DE-1840-409D-8A4E-AF427D059ACA}"/>
              </a:ext>
            </a:extLst>
          </p:cNvPr>
          <p:cNvSpPr/>
          <p:nvPr/>
        </p:nvSpPr>
        <p:spPr>
          <a:xfrm>
            <a:off x="3339815" y="1910214"/>
            <a:ext cx="202019" cy="202018"/>
          </a:xfrm>
          <a:prstGeom prst="star5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039EC037-B224-4CFF-9571-12E26BFC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932" y="2186659"/>
            <a:ext cx="3962400" cy="2324100"/>
          </a:xfrm>
          <a:prstGeom prst="rect">
            <a:avLst/>
          </a:prstGeom>
        </p:spPr>
      </p:pic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DE96EDF9-0731-4355-AEB4-8FCC34A77F41}"/>
              </a:ext>
            </a:extLst>
          </p:cNvPr>
          <p:cNvSpPr/>
          <p:nvPr/>
        </p:nvSpPr>
        <p:spPr>
          <a:xfrm>
            <a:off x="5071932" y="1836503"/>
            <a:ext cx="2181254" cy="349441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27" name="Rectángulo: esquinas diagonales redondeadas 26">
            <a:extLst>
              <a:ext uri="{FF2B5EF4-FFF2-40B4-BE49-F238E27FC236}">
                <a16:creationId xmlns:a16="http://schemas.microsoft.com/office/drawing/2014/main" id="{6AC48C3D-929E-49D7-8E2C-C3418D10C728}"/>
              </a:ext>
            </a:extLst>
          </p:cNvPr>
          <p:cNvSpPr/>
          <p:nvPr/>
        </p:nvSpPr>
        <p:spPr>
          <a:xfrm>
            <a:off x="7253186" y="1835788"/>
            <a:ext cx="817270" cy="349441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800" dirty="0"/>
          </a:p>
        </p:txBody>
      </p:sp>
      <p:sp>
        <p:nvSpPr>
          <p:cNvPr id="28" name="Rectángulo: esquinas diagonales redondeadas 27">
            <a:extLst>
              <a:ext uri="{FF2B5EF4-FFF2-40B4-BE49-F238E27FC236}">
                <a16:creationId xmlns:a16="http://schemas.microsoft.com/office/drawing/2014/main" id="{B25CB292-FCA4-4F69-B032-C7F514BACB96}"/>
              </a:ext>
            </a:extLst>
          </p:cNvPr>
          <p:cNvSpPr/>
          <p:nvPr/>
        </p:nvSpPr>
        <p:spPr>
          <a:xfrm>
            <a:off x="8070456" y="1835788"/>
            <a:ext cx="963876" cy="349441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ysClr val="windowText" lastClr="000000"/>
                </a:solidFill>
              </a:rPr>
              <a:t>Comentarios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08D3F287-6C48-4A1C-9578-C8A1A4A1BC5B}"/>
              </a:ext>
            </a:extLst>
          </p:cNvPr>
          <p:cNvSpPr/>
          <p:nvPr/>
        </p:nvSpPr>
        <p:spPr>
          <a:xfrm>
            <a:off x="7560811" y="1909499"/>
            <a:ext cx="202019" cy="202018"/>
          </a:xfrm>
          <a:prstGeom prst="star5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855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4">
            <a:extLst>
              <a:ext uri="{FF2B5EF4-FFF2-40B4-BE49-F238E27FC236}">
                <a16:creationId xmlns:a16="http://schemas.microsoft.com/office/drawing/2014/main" id="{8926A452-4B60-42D9-B0D5-8546C9DFB82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33455" y="1109454"/>
            <a:ext cx="4224211" cy="577800"/>
          </a:xfrm>
        </p:spPr>
        <p:txBody>
          <a:bodyPr/>
          <a:lstStyle/>
          <a:p>
            <a:pPr algn="ctr"/>
            <a:r>
              <a:rPr lang="es-CL" sz="2400" dirty="0" err="1"/>
              <a:t>Bookdepository</a:t>
            </a:r>
            <a:endParaRPr lang="es-CL" sz="2800" dirty="0"/>
          </a:p>
        </p:txBody>
      </p:sp>
      <p:sp>
        <p:nvSpPr>
          <p:cNvPr id="21" name="Título 7">
            <a:extLst>
              <a:ext uri="{FF2B5EF4-FFF2-40B4-BE49-F238E27FC236}">
                <a16:creationId xmlns:a16="http://schemas.microsoft.com/office/drawing/2014/main" id="{B84C918D-E228-4343-BB35-374055A5935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0" y="3536686"/>
            <a:ext cx="4220996" cy="577800"/>
          </a:xfrm>
        </p:spPr>
        <p:txBody>
          <a:bodyPr/>
          <a:lstStyle/>
          <a:p>
            <a:pPr algn="ctr"/>
            <a:r>
              <a:rPr lang="es-CL" sz="2400" dirty="0"/>
              <a:t>Linio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6A9FA1-93D3-4350-948B-16C21016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6" y="77108"/>
            <a:ext cx="4547119" cy="234679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6ADDBC1-3527-4590-BA4A-D7E0AF5EF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44" y="2628158"/>
            <a:ext cx="4547122" cy="2346794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EF32A24-28E4-4808-91B0-ADFCC2E4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7" y="517873"/>
            <a:ext cx="8177728" cy="422057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E72B0A0-8A66-4343-9028-715E3ABC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7" y="513856"/>
            <a:ext cx="8179959" cy="42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23457E-7 L 0.04132 0.10247 C 0.04966 0.12469 0.06493 0.15031 0.08264 0.17315 C 0.10278 0.19938 0.12066 0.21605 0.13507 0.22377 L 0.20261 0.26142 " pathEditMode="relative" rAng="2160000" ptsTypes="AAA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15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4568E-6 L -0.04566 -0.09568 C -0.05504 -0.11543 -0.0717 -0.13951 -0.09045 -0.15926 C -0.11181 -0.18179 -0.13038 -0.19661 -0.14497 -0.20185 L -0.21407 -0.22871 " pathEditMode="relative" rAng="12660000" ptsTypes="AAAAA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-1373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D231FDC-B409-4B34-88F6-FFFC571D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9" y="933884"/>
            <a:ext cx="7643462" cy="39448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256011E-F0EB-4360-9D3C-EAEAF34F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69" y="933884"/>
            <a:ext cx="7643462" cy="39448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ítulo 4">
            <a:extLst>
              <a:ext uri="{FF2B5EF4-FFF2-40B4-BE49-F238E27FC236}">
                <a16:creationId xmlns:a16="http://schemas.microsoft.com/office/drawing/2014/main" id="{D2708397-AE80-43F8-9A35-CF5A0637776D}"/>
              </a:ext>
            </a:extLst>
          </p:cNvPr>
          <p:cNvSpPr txBox="1">
            <a:spLocks/>
          </p:cNvSpPr>
          <p:nvPr/>
        </p:nvSpPr>
        <p:spPr>
          <a:xfrm>
            <a:off x="1384592" y="152516"/>
            <a:ext cx="6193498" cy="59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s-CL" sz="3200" dirty="0" err="1"/>
              <a:t>Bookdepository</a:t>
            </a:r>
            <a:r>
              <a:rPr lang="es-CL" sz="3200" dirty="0"/>
              <a:t> </a:t>
            </a:r>
            <a:r>
              <a:rPr lang="es-CL" sz="3200" dirty="0">
                <a:solidFill>
                  <a:schemeClr val="bg1"/>
                </a:solidFill>
              </a:rPr>
              <a:t>&amp; </a:t>
            </a:r>
            <a:r>
              <a:rPr lang="es-CL" sz="3600" dirty="0">
                <a:solidFill>
                  <a:schemeClr val="accent6"/>
                </a:solidFill>
              </a:rPr>
              <a:t>Linio</a:t>
            </a:r>
          </a:p>
        </p:txBody>
      </p:sp>
    </p:spTree>
    <p:extLst>
      <p:ext uri="{BB962C8B-B14F-4D97-AF65-F5344CB8AC3E}">
        <p14:creationId xmlns:p14="http://schemas.microsoft.com/office/powerpoint/2010/main" val="32323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4">
            <a:extLst>
              <a:ext uri="{FF2B5EF4-FFF2-40B4-BE49-F238E27FC236}">
                <a16:creationId xmlns:a16="http://schemas.microsoft.com/office/drawing/2014/main" id="{02DE6CDD-D4C9-4A0D-8817-09C4D1CE53E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16463" y="1046084"/>
            <a:ext cx="4224211" cy="577800"/>
          </a:xfrm>
        </p:spPr>
        <p:txBody>
          <a:bodyPr/>
          <a:lstStyle/>
          <a:p>
            <a:pPr algn="ctr"/>
            <a:r>
              <a:rPr lang="es-CL" sz="2400" dirty="0" err="1"/>
              <a:t>Bookdepository</a:t>
            </a:r>
            <a:endParaRPr lang="es-CL" sz="2800" dirty="0"/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CAEC1C8A-9E78-42DC-93FE-1CDD6E1E9CF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753868" y="3755633"/>
            <a:ext cx="4220996" cy="577800"/>
          </a:xfrm>
        </p:spPr>
        <p:txBody>
          <a:bodyPr/>
          <a:lstStyle/>
          <a:p>
            <a:pPr algn="ctr"/>
            <a:r>
              <a:rPr lang="es-CL" sz="2400" dirty="0"/>
              <a:t>Linio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4E13E83-3526-47C9-856A-074F9469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62" y="158557"/>
            <a:ext cx="4498602" cy="232175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BDF0A33-6F09-420E-AE2C-84F6776C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3" y="2723529"/>
            <a:ext cx="4498602" cy="232175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2A04D142-FCB7-4224-AF7B-2729773E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45" y="416052"/>
            <a:ext cx="8353710" cy="431139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BD664CF-8676-4432-B5D6-B7A219F4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7" y="467396"/>
            <a:ext cx="8353708" cy="431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L -0.071 0.04661 C -0.08577 0.05371 -0.10539 0.07346 -0.12466 0.1 C -0.14549 0.12809 -0.16129 0.15618 -0.16997 0.17778 L -0.21372 0.28673 " pathEditMode="relative" rAng="8580000" ptsTypes="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121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8.64198E-7 L 0.07534 -0.0179 C 0.09132 -0.0216 0.11319 -0.03395 0.13455 -0.05185 C 0.1592 -0.07284 0.1776 -0.09321 0.18923 -0.11265 L 0.24566 -0.2037 " pathEditMode="relative" rAng="20100000" ptsTypes="AAAAA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362A10E-AF8B-4B21-A066-EE1A44E7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8" y="2578976"/>
            <a:ext cx="4575118" cy="23612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A9ED3D-A2D6-4340-AAFD-A1B97915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4" y="130186"/>
            <a:ext cx="4575118" cy="2361244"/>
          </a:xfrm>
          <a:prstGeom prst="rect">
            <a:avLst/>
          </a:prstGeom>
        </p:spPr>
      </p:pic>
      <p:sp>
        <p:nvSpPr>
          <p:cNvPr id="15" name="Título 4">
            <a:extLst>
              <a:ext uri="{FF2B5EF4-FFF2-40B4-BE49-F238E27FC236}">
                <a16:creationId xmlns:a16="http://schemas.microsoft.com/office/drawing/2014/main" id="{93E31D95-F2FC-4DE2-BD78-1B712E5CB2D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33455" y="1109454"/>
            <a:ext cx="4224211" cy="577800"/>
          </a:xfrm>
        </p:spPr>
        <p:txBody>
          <a:bodyPr/>
          <a:lstStyle/>
          <a:p>
            <a:pPr algn="ctr"/>
            <a:r>
              <a:rPr lang="es-CL" sz="2400" dirty="0" err="1"/>
              <a:t>Bookdepository</a:t>
            </a:r>
            <a:endParaRPr lang="es-CL" sz="2800" dirty="0"/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CF39829C-44DD-4E65-A74D-DF79AB74340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61552" y="3470698"/>
            <a:ext cx="4220996" cy="577800"/>
          </a:xfrm>
        </p:spPr>
        <p:txBody>
          <a:bodyPr/>
          <a:lstStyle/>
          <a:p>
            <a:pPr algn="ctr"/>
            <a:r>
              <a:rPr lang="es-CL" sz="2400" dirty="0"/>
              <a:t>Linio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882823-2256-41F2-AA5D-088E37A8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1" y="480185"/>
            <a:ext cx="8133183" cy="41975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DE061BF-B3C5-4F37-B7E3-FD1CF37E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1" y="444819"/>
            <a:ext cx="8133183" cy="41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05451 0.07994 C 0.06597 0.09753 0.08437 0.11543 0.10486 0.12932 C 0.12812 0.14537 0.14774 0.15339 0.16267 0.15401 L 0.23333 0.15926 " pathEditMode="relative" rAng="1260000" ptsTypes="AAA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10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-0.05122 -0.08673 C -0.06181 -0.10525 -0.07969 -0.12562 -0.09948 -0.14198 C -0.12223 -0.16081 -0.1415 -0.1713 -0.15643 -0.17377 L -0.22657 -0.18766 " pathEditMode="relative" rAng="12300000" ptsTypes="AAAAA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4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308</Words>
  <Application>Microsoft Office PowerPoint</Application>
  <PresentationFormat>Presentación en pantalla (16:9)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Share Tech</vt:lpstr>
      <vt:lpstr>Wingdings</vt:lpstr>
      <vt:lpstr>Maven Pro</vt:lpstr>
      <vt:lpstr>Fira Sans Extra Condensed Medium</vt:lpstr>
      <vt:lpstr>Arial</vt:lpstr>
      <vt:lpstr>Advent Pro SemiBold</vt:lpstr>
      <vt:lpstr>Data Science Consulting by Slidesgo</vt:lpstr>
      <vt:lpstr>BIG DATA</vt:lpstr>
      <vt:lpstr>Motivación</vt:lpstr>
      <vt:lpstr>General</vt:lpstr>
      <vt:lpstr>METODOLOGÍA</vt:lpstr>
      <vt:lpstr>Bookdepository</vt:lpstr>
      <vt:lpstr>Bookdepository</vt:lpstr>
      <vt:lpstr>Presentación de PowerPoint</vt:lpstr>
      <vt:lpstr>Bookdepository</vt:lpstr>
      <vt:lpstr>Bookdepository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dannae</dc:creator>
  <cp:lastModifiedBy>Matías Ignacio Farías Valdenegro</cp:lastModifiedBy>
  <cp:revision>2</cp:revision>
  <dcterms:modified xsi:type="dcterms:W3CDTF">2021-01-04T22:14:02Z</dcterms:modified>
</cp:coreProperties>
</file>