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63" r:id="rId6"/>
    <p:sldId id="26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AD3F-D877-4BBA-BE99-039BEDDBE3BA}" v="2377" dt="2022-09-25T17:39:35.891"/>
    <p1510:client id="{03CCEF22-DB86-4066-AE29-936D55DD664C}" v="2016" dt="2022-09-25T19:42:35.808"/>
    <p1510:client id="{B48E081E-654A-A9E3-7593-38A74C1B33F1}" v="467" dt="2022-09-25T17:46:08.167"/>
    <p1510:client id="{DEA101D6-3A85-6777-08FE-86B599815B60}" v="503" dt="2022-09-25T19:33:59.077"/>
    <p1510:client id="{F4857E2F-9C58-4BC8-AD94-E601DBB9F18C}" v="1" dt="2022-09-25T16:16:4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10" Type="http://schemas.openxmlformats.org/officeDocument/2006/relationships/image" Target="../media/image8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8487" y="3426508"/>
            <a:ext cx="3571810" cy="846359"/>
          </a:xfrm>
        </p:spPr>
        <p:txBody>
          <a:bodyPr>
            <a:normAutofit/>
          </a:bodyPr>
          <a:lstStyle/>
          <a:p>
            <a:pPr algn="l"/>
            <a:r>
              <a:rPr lang="fr-FR" sz="5100" dirty="0">
                <a:cs typeface="Calibri Light"/>
              </a:rPr>
              <a:t>28/11/2022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7C56C80A-480D-648F-5930-F5AB3432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6" y="4571925"/>
            <a:ext cx="2743200" cy="1584308"/>
          </a:xfrm>
          <a:prstGeom prst="rect">
            <a:avLst/>
          </a:prstGeom>
        </p:spPr>
      </p:pic>
      <p:pic>
        <p:nvPicPr>
          <p:cNvPr id="6" name="Image 10">
            <a:extLst>
              <a:ext uri="{FF2B5EF4-FFF2-40B4-BE49-F238E27FC236}">
                <a16:creationId xmlns:a16="http://schemas.microsoft.com/office/drawing/2014/main" id="{327700D6-0654-CA12-F8EC-F6E59863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3DC01D3-9E2B-9344-0D47-32DADE7A830B}"/>
              </a:ext>
            </a:extLst>
          </p:cNvPr>
          <p:cNvSpPr txBox="1"/>
          <p:nvPr/>
        </p:nvSpPr>
        <p:spPr>
          <a:xfrm>
            <a:off x="582082" y="1428750"/>
            <a:ext cx="39195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>
                <a:cs typeface="Calibri"/>
              </a:rPr>
              <a:t>Projet HANGMAN WEB</a:t>
            </a:r>
          </a:p>
        </p:txBody>
      </p:sp>
      <p:pic>
        <p:nvPicPr>
          <p:cNvPr id="2050" name="Picture 2" descr="jogo da forca grátis ícone">
            <a:extLst>
              <a:ext uri="{FF2B5EF4-FFF2-40B4-BE49-F238E27FC236}">
                <a16:creationId xmlns:a16="http://schemas.microsoft.com/office/drawing/2014/main" id="{2C595219-A7AC-EF09-2A83-34D53FC4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71" y="598861"/>
            <a:ext cx="5809915" cy="58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>
            <a:extLst>
              <a:ext uri="{FF2B5EF4-FFF2-40B4-BE49-F238E27FC236}">
                <a16:creationId xmlns:a16="http://schemas.microsoft.com/office/drawing/2014/main" id="{8F5E1F0B-A402-CBA3-70BC-53F57A7B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36" y="125108"/>
            <a:ext cx="1484842" cy="1473200"/>
          </a:xfrm>
          <a:prstGeom prst="rect">
            <a:avLst/>
          </a:prstGeom>
        </p:spPr>
      </p:pic>
      <p:pic>
        <p:nvPicPr>
          <p:cNvPr id="15" name="Image 10">
            <a:extLst>
              <a:ext uri="{FF2B5EF4-FFF2-40B4-BE49-F238E27FC236}">
                <a16:creationId xmlns:a16="http://schemas.microsoft.com/office/drawing/2014/main" id="{511E7E4B-9E9D-6754-6472-2AD1B647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7" name="Image 18">
            <a:extLst>
              <a:ext uri="{FF2B5EF4-FFF2-40B4-BE49-F238E27FC236}">
                <a16:creationId xmlns:a16="http://schemas.microsoft.com/office/drawing/2014/main" id="{E226CFDE-A415-FD58-051A-AD3FD82A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F2370CB-9593-626C-E596-F97D1E086CFB}"/>
              </a:ext>
            </a:extLst>
          </p:cNvPr>
          <p:cNvSpPr txBox="1"/>
          <p:nvPr/>
        </p:nvSpPr>
        <p:spPr>
          <a:xfrm>
            <a:off x="7270750" y="687916"/>
            <a:ext cx="2455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dirty="0">
                <a:cs typeface="Calibri"/>
              </a:rPr>
              <a:t>Forms Html</a:t>
            </a:r>
          </a:p>
        </p:txBody>
      </p:sp>
      <p:pic>
        <p:nvPicPr>
          <p:cNvPr id="26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EB9E92D8-5865-68EA-6AF1-ABE156056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ADFE164-4A0D-D42B-9085-802877E19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927" y="3654676"/>
            <a:ext cx="1885950" cy="1876425"/>
          </a:xfrm>
          <a:prstGeom prst="rect">
            <a:avLst/>
          </a:prstGeom>
        </p:spPr>
      </p:pic>
      <p:pic>
        <p:nvPicPr>
          <p:cNvPr id="32" name="Image 6">
            <a:extLst>
              <a:ext uri="{FF2B5EF4-FFF2-40B4-BE49-F238E27FC236}">
                <a16:creationId xmlns:a16="http://schemas.microsoft.com/office/drawing/2014/main" id="{50960794-710E-21E8-CF13-5883981D8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3" y="1798943"/>
            <a:ext cx="1876425" cy="1885950"/>
          </a:xfrm>
          <a:prstGeom prst="rect">
            <a:avLst/>
          </a:prstGeom>
        </p:spPr>
      </p:pic>
      <p:pic>
        <p:nvPicPr>
          <p:cNvPr id="40" name="Image 7">
            <a:extLst>
              <a:ext uri="{FF2B5EF4-FFF2-40B4-BE49-F238E27FC236}">
                <a16:creationId xmlns:a16="http://schemas.microsoft.com/office/drawing/2014/main" id="{60456D94-A41A-25F2-DB96-D943D9E8AD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9713" y="2248930"/>
            <a:ext cx="1829858" cy="18192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5F3916-85C8-39BF-AC70-8D78CB57791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10/14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825402-DD05-06CB-E88A-A30132CA41DC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Parties du programme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34512-D381-A54F-305B-63E3011F01CB}"/>
              </a:ext>
            </a:extLst>
          </p:cNvPr>
          <p:cNvSpPr txBox="1"/>
          <p:nvPr/>
        </p:nvSpPr>
        <p:spPr>
          <a:xfrm>
            <a:off x="1915582" y="4741332"/>
            <a:ext cx="1439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Forms </a:t>
            </a:r>
            <a:r>
              <a:rPr lang="fr-FR" b="1" dirty="0" err="1">
                <a:solidFill>
                  <a:schemeClr val="bg1"/>
                </a:solidFill>
                <a:cs typeface="Calibri"/>
              </a:rPr>
              <a:t>Css</a:t>
            </a:r>
            <a:endParaRPr lang="fr-FR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B7066-9FB9-D5D9-1F8C-E0222BD71583}"/>
              </a:ext>
            </a:extLst>
          </p:cNvPr>
          <p:cNvSpPr txBox="1"/>
          <p:nvPr/>
        </p:nvSpPr>
        <p:spPr>
          <a:xfrm>
            <a:off x="503241" y="2248930"/>
            <a:ext cx="1632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Fonction</a:t>
            </a:r>
          </a:p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 Home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58CD29-7A68-93C3-BACA-5A35B761B1BB}"/>
              </a:ext>
            </a:extLst>
          </p:cNvPr>
          <p:cNvSpPr txBox="1"/>
          <p:nvPr/>
        </p:nvSpPr>
        <p:spPr>
          <a:xfrm>
            <a:off x="1876927" y="3158567"/>
            <a:ext cx="1718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Main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F8C488-0830-5A1C-FBCB-3CDB16BEC0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84" y="1695208"/>
            <a:ext cx="8365415" cy="37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2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DCAFFB-D88C-AD49-5875-5C5F560A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80" y="89208"/>
            <a:ext cx="1960034" cy="1939925"/>
          </a:xfrm>
          <a:prstGeom prst="rect">
            <a:avLst/>
          </a:prstGeom>
        </p:spPr>
      </p:pic>
      <p:pic>
        <p:nvPicPr>
          <p:cNvPr id="16" name="Image 10">
            <a:extLst>
              <a:ext uri="{FF2B5EF4-FFF2-40B4-BE49-F238E27FC236}">
                <a16:creationId xmlns:a16="http://schemas.microsoft.com/office/drawing/2014/main" id="{C9C8D11E-BF62-87E2-BAF1-F46E7D4F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505F881D-9071-3C83-1474-4DDA4DF3B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9042F03-3F05-9A1D-3714-F9C670874055}"/>
              </a:ext>
            </a:extLst>
          </p:cNvPr>
          <p:cNvSpPr txBox="1"/>
          <p:nvPr/>
        </p:nvSpPr>
        <p:spPr>
          <a:xfrm>
            <a:off x="7133167" y="592665"/>
            <a:ext cx="26987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dirty="0">
                <a:cs typeface="Calibri"/>
              </a:rPr>
              <a:t>Forms </a:t>
            </a:r>
            <a:r>
              <a:rPr lang="fr-FR" sz="2800" b="1" u="sng" dirty="0" err="1">
                <a:cs typeface="Calibri"/>
              </a:rPr>
              <a:t>Css</a:t>
            </a:r>
            <a:endParaRPr lang="fr-FR" sz="2800" b="1" u="sng" dirty="0">
              <a:cs typeface="Calibri"/>
            </a:endParaRPr>
          </a:p>
        </p:txBody>
      </p:sp>
      <p:pic>
        <p:nvPicPr>
          <p:cNvPr id="28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F5F8019B-B88D-1317-815B-9D09C1041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32" name="Image 5">
            <a:extLst>
              <a:ext uri="{FF2B5EF4-FFF2-40B4-BE49-F238E27FC236}">
                <a16:creationId xmlns:a16="http://schemas.microsoft.com/office/drawing/2014/main" id="{8DB0A7B7-4A09-D968-58CA-8729EEE00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9" y="3223238"/>
            <a:ext cx="1876425" cy="1885950"/>
          </a:xfrm>
          <a:prstGeom prst="rect">
            <a:avLst/>
          </a:prstGeom>
        </p:spPr>
      </p:pic>
      <p:pic>
        <p:nvPicPr>
          <p:cNvPr id="34" name="Image 6">
            <a:extLst>
              <a:ext uri="{FF2B5EF4-FFF2-40B4-BE49-F238E27FC236}">
                <a16:creationId xmlns:a16="http://schemas.microsoft.com/office/drawing/2014/main" id="{558AB17F-3D4C-7FC7-0EE8-E27BD546A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3" y="1798943"/>
            <a:ext cx="1876425" cy="1885950"/>
          </a:xfrm>
          <a:prstGeom prst="rect">
            <a:avLst/>
          </a:prstGeom>
        </p:spPr>
      </p:pic>
      <p:pic>
        <p:nvPicPr>
          <p:cNvPr id="42" name="Image 7">
            <a:extLst>
              <a:ext uri="{FF2B5EF4-FFF2-40B4-BE49-F238E27FC236}">
                <a16:creationId xmlns:a16="http://schemas.microsoft.com/office/drawing/2014/main" id="{739CCBBD-706C-217A-C126-B31ED14DE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9713" y="2248930"/>
            <a:ext cx="1829858" cy="18192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3F1FCEC-573C-278B-99EC-FB2CF517C382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11/14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B7835C-4E11-CF87-07B0-0497CB436EA0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Parties du programme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D9A169-4364-83FA-D603-20FEA1693FD1}"/>
              </a:ext>
            </a:extLst>
          </p:cNvPr>
          <p:cNvSpPr txBox="1"/>
          <p:nvPr/>
        </p:nvSpPr>
        <p:spPr>
          <a:xfrm>
            <a:off x="455084" y="3714749"/>
            <a:ext cx="1534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Forms Html</a:t>
            </a: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8B6A12-5BA8-2B80-A306-279C002E6D5D}"/>
              </a:ext>
            </a:extLst>
          </p:cNvPr>
          <p:cNvSpPr txBox="1"/>
          <p:nvPr/>
        </p:nvSpPr>
        <p:spPr>
          <a:xfrm>
            <a:off x="492839" y="2280253"/>
            <a:ext cx="16326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Fonction</a:t>
            </a:r>
          </a:p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 Home</a:t>
            </a: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BBE84B-72E4-1DED-517A-D265C4DB212D}"/>
              </a:ext>
            </a:extLst>
          </p:cNvPr>
          <p:cNvSpPr txBox="1"/>
          <p:nvPr/>
        </p:nvSpPr>
        <p:spPr>
          <a:xfrm>
            <a:off x="1876927" y="3158567"/>
            <a:ext cx="1718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Main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04B977-F297-B28A-DCE0-1DBF51443C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12" y="1654946"/>
            <a:ext cx="5424584" cy="47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DC102D10-84AE-FF25-BE7A-D6496D52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38" y="1672389"/>
            <a:ext cx="2490302" cy="4114800"/>
          </a:xfrm>
          <a:prstGeom prst="rect">
            <a:avLst/>
          </a:prstGeom>
        </p:spPr>
      </p:pic>
      <p:pic>
        <p:nvPicPr>
          <p:cNvPr id="7" name="Image 10">
            <a:extLst>
              <a:ext uri="{FF2B5EF4-FFF2-40B4-BE49-F238E27FC236}">
                <a16:creationId xmlns:a16="http://schemas.microsoft.com/office/drawing/2014/main" id="{69156E91-F419-5DF5-2427-212EDA3B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22B09CCB-CC02-2D16-4C16-E259E1541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0"/>
            <a:ext cx="466725" cy="762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7698594-F887-9493-72B3-81FE6C653281}"/>
              </a:ext>
            </a:extLst>
          </p:cNvPr>
          <p:cNvSpPr txBox="1"/>
          <p:nvPr/>
        </p:nvSpPr>
        <p:spPr>
          <a:xfrm>
            <a:off x="5353526" y="3990228"/>
            <a:ext cx="28183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cs typeface="Calibri"/>
              </a:rPr>
              <a:t>Améliorer la clarté et la lisibilité du code</a:t>
            </a:r>
            <a:r>
              <a:rPr lang="fr-FR" dirty="0">
                <a:cs typeface="Calibri"/>
              </a:rPr>
              <a:t>  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FB9809-7AF2-AF9A-BD26-0EF005191B55}"/>
              </a:ext>
            </a:extLst>
          </p:cNvPr>
          <p:cNvSpPr txBox="1"/>
          <p:nvPr/>
        </p:nvSpPr>
        <p:spPr>
          <a:xfrm>
            <a:off x="5355571" y="2485427"/>
            <a:ext cx="39872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/>
              <a:t>Faire des animations dynamique et ajouter des </a:t>
            </a:r>
            <a:r>
              <a:rPr lang="fr-FR" sz="2000" dirty="0" err="1"/>
              <a:t>fonctionalités</a:t>
            </a:r>
            <a:endParaRPr lang="fr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E8178-3C4C-8D47-57C7-9DBF21B0C952}"/>
              </a:ext>
            </a:extLst>
          </p:cNvPr>
          <p:cNvSpPr/>
          <p:nvPr/>
        </p:nvSpPr>
        <p:spPr>
          <a:xfrm>
            <a:off x="5100433" y="3886754"/>
            <a:ext cx="112889" cy="9031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84AD-BE33-6772-C6E3-6A33EDAA1A07}"/>
              </a:ext>
            </a:extLst>
          </p:cNvPr>
          <p:cNvSpPr/>
          <p:nvPr/>
        </p:nvSpPr>
        <p:spPr>
          <a:xfrm>
            <a:off x="5099608" y="2384118"/>
            <a:ext cx="112889" cy="903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33F1DD-81B8-D576-E221-874B3CE475A7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12/14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1F7E78-8B98-DFB5-BBAA-22C4ADE3D81B}"/>
              </a:ext>
            </a:extLst>
          </p:cNvPr>
          <p:cNvSpPr txBox="1"/>
          <p:nvPr/>
        </p:nvSpPr>
        <p:spPr>
          <a:xfrm>
            <a:off x="461210" y="50132"/>
            <a:ext cx="29883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ea typeface="+mn-lt"/>
                <a:cs typeface="+mn-lt"/>
              </a:rPr>
              <a:t>Améliorations</a:t>
            </a:r>
            <a:endParaRPr lang="fr-FR" sz="3200" b="1"/>
          </a:p>
        </p:txBody>
      </p:sp>
    </p:spTree>
    <p:extLst>
      <p:ext uri="{BB962C8B-B14F-4D97-AF65-F5344CB8AC3E}">
        <p14:creationId xmlns:p14="http://schemas.microsoft.com/office/powerpoint/2010/main" val="392187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clipart, carte de visite, capture d’écran&#10;&#10;Description générée automatiquement">
            <a:extLst>
              <a:ext uri="{FF2B5EF4-FFF2-40B4-BE49-F238E27FC236}">
                <a16:creationId xmlns:a16="http://schemas.microsoft.com/office/drawing/2014/main" id="{022BB5FE-C180-BBEF-2779-4B18A8E5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5" y="3159401"/>
            <a:ext cx="8398041" cy="3416751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BF42CFF4-8C6A-A9BB-FA34-903ADA77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49" y="1068557"/>
            <a:ext cx="2290511" cy="21842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4651AC-66AB-C775-DD0A-C812A3DD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3" name="Image 8">
            <a:extLst>
              <a:ext uri="{FF2B5EF4-FFF2-40B4-BE49-F238E27FC236}">
                <a16:creationId xmlns:a16="http://schemas.microsoft.com/office/drawing/2014/main" id="{ED4182ED-7195-805A-7320-07DDF40BF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2" y="30079"/>
            <a:ext cx="466725" cy="762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CE65D1-DE5D-0292-57C9-0770BF2EDC11}"/>
              </a:ext>
            </a:extLst>
          </p:cNvPr>
          <p:cNvSpPr txBox="1"/>
          <p:nvPr/>
        </p:nvSpPr>
        <p:spPr>
          <a:xfrm>
            <a:off x="1913890" y="5784617"/>
            <a:ext cx="77187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 dirty="0">
                <a:cs typeface="Calibri"/>
              </a:rPr>
              <a:t>Compréhension du web et du protocole HTTP</a:t>
            </a:r>
            <a:endParaRPr lang="fr-FR" sz="2000" dirty="0">
              <a:cs typeface="Calibri" panose="020F0502020204030204"/>
            </a:endParaRPr>
          </a:p>
        </p:txBody>
      </p:sp>
      <p:pic>
        <p:nvPicPr>
          <p:cNvPr id="12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FC8963-758A-5650-55F7-15498345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63" y="3530108"/>
            <a:ext cx="385702" cy="3513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AECEF90-5642-6778-3A2C-66F9E576D2C2}"/>
              </a:ext>
            </a:extLst>
          </p:cNvPr>
          <p:cNvSpPr txBox="1"/>
          <p:nvPr/>
        </p:nvSpPr>
        <p:spPr>
          <a:xfrm>
            <a:off x="3765968" y="3493446"/>
            <a:ext cx="38985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 dirty="0">
                <a:cs typeface="Calibri"/>
              </a:rPr>
              <a:t>utilisation de Git</a:t>
            </a:r>
            <a:endParaRPr lang="fr-FR" sz="2000" dirty="0">
              <a:cs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463688-E1B9-728F-12B9-F309378D0AF5}"/>
              </a:ext>
            </a:extLst>
          </p:cNvPr>
          <p:cNvSpPr txBox="1"/>
          <p:nvPr/>
        </p:nvSpPr>
        <p:spPr>
          <a:xfrm>
            <a:off x="2802639" y="4479053"/>
            <a:ext cx="5873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 dirty="0">
                <a:cs typeface="Calibri"/>
              </a:rPr>
              <a:t>Découverte et utilisation des langages Html </a:t>
            </a:r>
            <a:r>
              <a:rPr lang="fr-FR" sz="2200" dirty="0" err="1">
                <a:cs typeface="Calibri"/>
              </a:rPr>
              <a:t>Css</a:t>
            </a:r>
            <a:endParaRPr lang="fr-FR" sz="2000" dirty="0">
              <a:cs typeface="Calibri" panose="020F0502020204030204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55B1CC-C5E9-FCD5-E2C0-905D4DD6852A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13/14</a:t>
            </a:r>
            <a:endParaRPr lang="fr-FR"/>
          </a:p>
        </p:txBody>
      </p:sp>
      <p:pic>
        <p:nvPicPr>
          <p:cNvPr id="2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52E3A6-9D12-836B-F4E7-158B3FD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99" y="4522713"/>
            <a:ext cx="385702" cy="351312"/>
          </a:xfrm>
          <a:prstGeom prst="rect">
            <a:avLst/>
          </a:prstGeom>
        </p:spPr>
      </p:pic>
      <p:pic>
        <p:nvPicPr>
          <p:cNvPr id="6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F7F3E6-9E4A-0674-7E21-47A5F7D2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15" y="5866239"/>
            <a:ext cx="385702" cy="351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F6447E-ADB9-ABED-B973-C835293C222B}"/>
              </a:ext>
            </a:extLst>
          </p:cNvPr>
          <p:cNvSpPr/>
          <p:nvPr/>
        </p:nvSpPr>
        <p:spPr>
          <a:xfrm>
            <a:off x="4515852" y="2199774"/>
            <a:ext cx="2085472" cy="6316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15B2F6-5430-249C-717B-B1FD996D8A95}"/>
              </a:ext>
            </a:extLst>
          </p:cNvPr>
          <p:cNvSpPr txBox="1"/>
          <p:nvPr/>
        </p:nvSpPr>
        <p:spPr>
          <a:xfrm>
            <a:off x="4575941" y="2155137"/>
            <a:ext cx="20471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>
                <a:cs typeface="Calibri"/>
              </a:rPr>
              <a:t>Travail d'équipe et collaboratif</a:t>
            </a:r>
            <a:r>
              <a:rPr lang="fr-FR" sz="2000">
                <a:cs typeface="Calibri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907860-5BB0-7F7D-061D-BA689BB051E5}"/>
              </a:ext>
            </a:extLst>
          </p:cNvPr>
          <p:cNvSpPr txBox="1"/>
          <p:nvPr/>
        </p:nvSpPr>
        <p:spPr>
          <a:xfrm>
            <a:off x="541420" y="120316"/>
            <a:ext cx="576563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ea typeface="+mn-lt"/>
                <a:cs typeface="+mn-lt"/>
              </a:rPr>
              <a:t>Ce que le projet nous a apporté</a:t>
            </a:r>
          </a:p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78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0B6A3A-A055-B5DD-A567-C742779A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181"/>
            <a:ext cx="10515600" cy="5677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fr-FR" b="1" dirty="0">
                <a:cs typeface="Calibri" panose="020F0502020204030204"/>
              </a:rPr>
              <a:t>Merci de nous avoir écouté !</a:t>
            </a:r>
          </a:p>
          <a:p>
            <a:pPr marL="0" indent="0" algn="ctr">
              <a:buNone/>
            </a:pPr>
            <a:endParaRPr lang="fr-FR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fr-FR" b="1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fr-FR" b="1" dirty="0">
                <a:cs typeface="Calibri" panose="020F0502020204030204"/>
              </a:rPr>
              <a:t>Avez-vous des questions ?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9997-930C-9267-7110-80857E192C5B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14/14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E3A839-CD53-6B89-4D47-516996C4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2" name="Image 3">
            <a:extLst>
              <a:ext uri="{FF2B5EF4-FFF2-40B4-BE49-F238E27FC236}">
                <a16:creationId xmlns:a16="http://schemas.microsoft.com/office/drawing/2014/main" id="{BC168E3D-C94C-233A-F22E-345561E5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9" y="4036483"/>
            <a:ext cx="2351617" cy="23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BD3F23C2-75EA-5E37-30CD-DF9B25B1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17" y="-4412"/>
            <a:ext cx="4997450" cy="6866822"/>
          </a:xfrm>
          <a:prstGeom prst="rect">
            <a:avLst/>
          </a:prstGeom>
        </p:spPr>
      </p:pic>
      <p:pic>
        <p:nvPicPr>
          <p:cNvPr id="7" name="Image 15">
            <a:extLst>
              <a:ext uri="{FF2B5EF4-FFF2-40B4-BE49-F238E27FC236}">
                <a16:creationId xmlns:a16="http://schemas.microsoft.com/office/drawing/2014/main" id="{F342055F-2CF3-E12C-5C36-F9924B1A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" y="2571750"/>
            <a:ext cx="466725" cy="762000"/>
          </a:xfrm>
          <a:prstGeom prst="rect">
            <a:avLst/>
          </a:prstGeom>
        </p:spPr>
      </p:pic>
      <p:pic>
        <p:nvPicPr>
          <p:cNvPr id="9" name="Image 4">
            <a:extLst>
              <a:ext uri="{FF2B5EF4-FFF2-40B4-BE49-F238E27FC236}">
                <a16:creationId xmlns:a16="http://schemas.microsoft.com/office/drawing/2014/main" id="{5CD019CB-24AB-C3B9-8468-A2EBBFB9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7" y="3524249"/>
            <a:ext cx="466725" cy="762000"/>
          </a:xfrm>
          <a:prstGeom prst="rect">
            <a:avLst/>
          </a:prstGeom>
        </p:spPr>
      </p:pic>
      <p:pic>
        <p:nvPicPr>
          <p:cNvPr id="11" name="Image 33">
            <a:extLst>
              <a:ext uri="{FF2B5EF4-FFF2-40B4-BE49-F238E27FC236}">
                <a16:creationId xmlns:a16="http://schemas.microsoft.com/office/drawing/2014/main" id="{64EEC473-2DBE-B1F7-E57B-F94841835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8" y="4540249"/>
            <a:ext cx="466725" cy="762000"/>
          </a:xfrm>
          <a:prstGeom prst="rect">
            <a:avLst/>
          </a:prstGeom>
        </p:spPr>
      </p:pic>
      <p:pic>
        <p:nvPicPr>
          <p:cNvPr id="13" name="Image 18">
            <a:extLst>
              <a:ext uri="{FF2B5EF4-FFF2-40B4-BE49-F238E27FC236}">
                <a16:creationId xmlns:a16="http://schemas.microsoft.com/office/drawing/2014/main" id="{B376222E-CE20-86DB-C7DA-DB9C2194F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387" y="3524249"/>
            <a:ext cx="466725" cy="762000"/>
          </a:xfrm>
          <a:prstGeom prst="rect">
            <a:avLst/>
          </a:prstGeom>
        </p:spPr>
      </p:pic>
      <p:pic>
        <p:nvPicPr>
          <p:cNvPr id="15" name="Image 12">
            <a:extLst>
              <a:ext uri="{FF2B5EF4-FFF2-40B4-BE49-F238E27FC236}">
                <a16:creationId xmlns:a16="http://schemas.microsoft.com/office/drawing/2014/main" id="{27168B39-494D-9F7E-D8C9-BDA75A09E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387" y="2571749"/>
            <a:ext cx="466725" cy="762000"/>
          </a:xfrm>
          <a:prstGeom prst="rect">
            <a:avLst/>
          </a:prstGeom>
        </p:spPr>
      </p:pic>
      <p:pic>
        <p:nvPicPr>
          <p:cNvPr id="17" name="Image 8">
            <a:extLst>
              <a:ext uri="{FF2B5EF4-FFF2-40B4-BE49-F238E27FC236}">
                <a16:creationId xmlns:a16="http://schemas.microsoft.com/office/drawing/2014/main" id="{46508D33-AE39-A5B1-655C-C9F09AB8B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387" y="4540249"/>
            <a:ext cx="466725" cy="762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67E5DD0-A80E-0B2D-7BF9-17D96A6D5995}"/>
              </a:ext>
            </a:extLst>
          </p:cNvPr>
          <p:cNvSpPr txBox="1"/>
          <p:nvPr/>
        </p:nvSpPr>
        <p:spPr>
          <a:xfrm>
            <a:off x="1312333" y="2635249"/>
            <a:ext cx="22023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Présentation du Projet</a:t>
            </a:r>
            <a:endParaRPr lang="fr-FR" b="1" err="1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2015C1A-1012-5B76-7B7A-BBAF2E1964B2}"/>
              </a:ext>
            </a:extLst>
          </p:cNvPr>
          <p:cNvSpPr txBox="1"/>
          <p:nvPr/>
        </p:nvSpPr>
        <p:spPr>
          <a:xfrm>
            <a:off x="1386415" y="3767665"/>
            <a:ext cx="108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9BA3613-3E37-3527-5593-AAF58BFD7DD1}"/>
              </a:ext>
            </a:extLst>
          </p:cNvPr>
          <p:cNvSpPr txBox="1"/>
          <p:nvPr/>
        </p:nvSpPr>
        <p:spPr>
          <a:xfrm>
            <a:off x="1386415" y="4635498"/>
            <a:ext cx="1768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Brainstorming et Répartition</a:t>
            </a:r>
            <a:endParaRPr lang="fr-FR" b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713967-6D03-8B9B-6DB7-D19ED85D986B}"/>
              </a:ext>
            </a:extLst>
          </p:cNvPr>
          <p:cNvSpPr txBox="1"/>
          <p:nvPr/>
        </p:nvSpPr>
        <p:spPr>
          <a:xfrm>
            <a:off x="4032249" y="2635249"/>
            <a:ext cx="2318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Les 4 Fonctions importantes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C5FD9F-53E5-F0CD-C756-437234B1C648}"/>
              </a:ext>
            </a:extLst>
          </p:cNvPr>
          <p:cNvSpPr txBox="1"/>
          <p:nvPr/>
        </p:nvSpPr>
        <p:spPr>
          <a:xfrm>
            <a:off x="4032249" y="363849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Parties du programmes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30A48D-51CC-16ED-A772-158492BFE6E5}"/>
              </a:ext>
            </a:extLst>
          </p:cNvPr>
          <p:cNvSpPr txBox="1"/>
          <p:nvPr/>
        </p:nvSpPr>
        <p:spPr>
          <a:xfrm>
            <a:off x="4032249" y="4635499"/>
            <a:ext cx="2530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Améliorations et ce que le projet nous a apporté</a:t>
            </a:r>
          </a:p>
        </p:txBody>
      </p:sp>
      <p:pic>
        <p:nvPicPr>
          <p:cNvPr id="25" name="Image 10">
            <a:extLst>
              <a:ext uri="{FF2B5EF4-FFF2-40B4-BE49-F238E27FC236}">
                <a16:creationId xmlns:a16="http://schemas.microsoft.com/office/drawing/2014/main" id="{CE564E13-8946-88CD-6B9E-67C72DB47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DA2ED7D-D28E-8479-2B8B-9B481798F84E}"/>
              </a:ext>
            </a:extLst>
          </p:cNvPr>
          <p:cNvSpPr txBox="1"/>
          <p:nvPr/>
        </p:nvSpPr>
        <p:spPr>
          <a:xfrm>
            <a:off x="1312331" y="137582"/>
            <a:ext cx="7522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0" dirty="0">
                <a:solidFill>
                  <a:srgbClr val="002060"/>
                </a:solidFill>
                <a:cs typeface="Calibri"/>
              </a:rPr>
              <a:t>Projet HANGMAN WEB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21AB8ED-50E8-6D58-A70E-730463CBED1A}"/>
              </a:ext>
            </a:extLst>
          </p:cNvPr>
          <p:cNvSpPr txBox="1"/>
          <p:nvPr/>
        </p:nvSpPr>
        <p:spPr>
          <a:xfrm>
            <a:off x="1312332" y="3630082"/>
            <a:ext cx="2202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Démonstration</a:t>
            </a:r>
            <a:endParaRPr lang="fr-FR" b="1" err="1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636439-90B6-93C1-DF05-B48ACF173102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2/14</a:t>
            </a:r>
            <a:endParaRPr lang="fr-FR"/>
          </a:p>
        </p:txBody>
      </p:sp>
      <p:pic>
        <p:nvPicPr>
          <p:cNvPr id="2" name="Picture 2" descr="Jeu du pendu - Icônes gens gratuites">
            <a:extLst>
              <a:ext uri="{FF2B5EF4-FFF2-40B4-BE49-F238E27FC236}">
                <a16:creationId xmlns:a16="http://schemas.microsoft.com/office/drawing/2014/main" id="{9C754CCA-5B38-DC1B-94C6-53419DE7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37"/>
            <a:ext cx="1424631" cy="13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1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1E6DBC54-6FB1-D2D0-A6C5-7048C0EA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27" y="768632"/>
            <a:ext cx="4788567" cy="4799367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3E5A5863-38CC-8DCA-04C5-1EE3D8F1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874" y="2543862"/>
            <a:ext cx="788069" cy="798096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21C74159-ECD7-5CB9-85BB-5B052B80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627" y="2942317"/>
            <a:ext cx="766903" cy="781014"/>
          </a:xfrm>
          <a:prstGeom prst="rect">
            <a:avLst/>
          </a:prstGeom>
        </p:spPr>
      </p:pic>
      <p:pic>
        <p:nvPicPr>
          <p:cNvPr id="14" name="Image 10">
            <a:extLst>
              <a:ext uri="{FF2B5EF4-FFF2-40B4-BE49-F238E27FC236}">
                <a16:creationId xmlns:a16="http://schemas.microsoft.com/office/drawing/2014/main" id="{34DB9318-E27C-4B3F-E682-5A8C03FF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4639DCFD-FF9C-ACD6-284A-F648610F7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1" y="42334"/>
            <a:ext cx="466725" cy="76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38EA84B-B89E-9CB9-F927-45A9A288072A}"/>
              </a:ext>
            </a:extLst>
          </p:cNvPr>
          <p:cNvSpPr txBox="1"/>
          <p:nvPr/>
        </p:nvSpPr>
        <p:spPr>
          <a:xfrm>
            <a:off x="417763" y="1935077"/>
            <a:ext cx="3231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dirty="0">
                <a:cs typeface="Calibri"/>
              </a:rPr>
              <a:t>Langage de programmation utilisé :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cs typeface="Calibri"/>
              </a:rPr>
              <a:t>   - Langage Go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cs typeface="Calibri"/>
              </a:rPr>
              <a:t>   - Langage Html et </a:t>
            </a:r>
            <a:r>
              <a:rPr lang="fr-FR" sz="2400" dirty="0" err="1">
                <a:cs typeface="Calibri"/>
              </a:rPr>
              <a:t>Css</a:t>
            </a:r>
            <a:endParaRPr lang="fr-FR" sz="2400" dirty="0"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D65823-20D8-AA9C-0007-E693FE1163B0}"/>
              </a:ext>
            </a:extLst>
          </p:cNvPr>
          <p:cNvSpPr txBox="1"/>
          <p:nvPr/>
        </p:nvSpPr>
        <p:spPr>
          <a:xfrm>
            <a:off x="1804365" y="5364821"/>
            <a:ext cx="8231233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cs typeface="Calibri"/>
              </a:rPr>
              <a:t>Objectif du projet : </a:t>
            </a:r>
          </a:p>
          <a:p>
            <a:r>
              <a:rPr lang="fr-FR" sz="2400" b="0" i="0" dirty="0">
                <a:solidFill>
                  <a:srgbClr val="1A2B42"/>
                </a:solidFill>
                <a:effectLst/>
                <a:latin typeface="Source Sans Pro" panose="020B0503030403020204" pitchFamily="34" charset="0"/>
              </a:rPr>
              <a:t>Le but de ce devoir est de réaliser en pendu avec une interface web en HTML et CSS, et avec un serveur en Go.</a:t>
            </a:r>
            <a:endParaRPr lang="fr-FR" sz="2400" dirty="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022D73-4A37-F465-273B-5B777921B260}"/>
              </a:ext>
            </a:extLst>
          </p:cNvPr>
          <p:cNvSpPr txBox="1"/>
          <p:nvPr/>
        </p:nvSpPr>
        <p:spPr>
          <a:xfrm>
            <a:off x="9254289" y="1935079"/>
            <a:ext cx="25399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cs typeface="Calibri"/>
              </a:rPr>
              <a:t>Outil utilisé :</a:t>
            </a:r>
          </a:p>
          <a:p>
            <a:endParaRPr lang="fr-FR" sz="2400">
              <a:cs typeface="Calibri"/>
            </a:endParaRPr>
          </a:p>
          <a:p>
            <a:r>
              <a:rPr lang="fr-FR" sz="2400">
                <a:cs typeface="Calibri"/>
              </a:rPr>
              <a:t>- Git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5A8889-B4B4-38F8-25A8-B2BE6039271A}"/>
              </a:ext>
            </a:extLst>
          </p:cNvPr>
          <p:cNvSpPr txBox="1"/>
          <p:nvPr/>
        </p:nvSpPr>
        <p:spPr>
          <a:xfrm>
            <a:off x="613833" y="137583"/>
            <a:ext cx="46048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cs typeface="Calibri"/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6940DE-EC62-9044-46CA-3FB61289AA8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3/14</a:t>
            </a:r>
            <a:endParaRPr lang="fr-FR"/>
          </a:p>
        </p:txBody>
      </p:sp>
      <p:pic>
        <p:nvPicPr>
          <p:cNvPr id="1026" name="Picture 2" descr="Jeu du pendu - Icônes gens gratuites">
            <a:extLst>
              <a:ext uri="{FF2B5EF4-FFF2-40B4-BE49-F238E27FC236}">
                <a16:creationId xmlns:a16="http://schemas.microsoft.com/office/drawing/2014/main" id="{0BCB3FFF-8F3E-5CC7-19DA-036575B4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3" y="5202074"/>
            <a:ext cx="1424631" cy="14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59547-CBE7-AA12-D12A-126E3A0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00542"/>
            <a:ext cx="3064934" cy="669396"/>
          </a:xfrm>
        </p:spPr>
        <p:txBody>
          <a:bodyPr>
            <a:normAutofit/>
          </a:bodyPr>
          <a:lstStyle/>
          <a:p>
            <a:r>
              <a:rPr lang="fr-FR" sz="3200" b="1">
                <a:latin typeface="Calibri"/>
                <a:cs typeface="Calibri Light"/>
              </a:rPr>
              <a:t>Démonstration</a:t>
            </a:r>
            <a:endParaRPr lang="fr-FR" sz="3200" b="1">
              <a:latin typeface="Calibri"/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4F4C47C-57BE-FD4B-D64E-F44E7247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8" y="63500"/>
            <a:ext cx="466725" cy="762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DC8902-D811-7539-7E68-0CC11B9589DD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4/14</a:t>
            </a:r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1617259B-C5CF-9CFE-CE0D-B6BD6079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10">
            <a:extLst>
              <a:ext uri="{FF2B5EF4-FFF2-40B4-BE49-F238E27FC236}">
                <a16:creationId xmlns:a16="http://schemas.microsoft.com/office/drawing/2014/main" id="{82FB6F07-CDB1-2686-E945-2657B0D7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33" name="Image 33">
            <a:extLst>
              <a:ext uri="{FF2B5EF4-FFF2-40B4-BE49-F238E27FC236}">
                <a16:creationId xmlns:a16="http://schemas.microsoft.com/office/drawing/2014/main" id="{D3DBE286-897D-9250-63E5-91A2F6E2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" y="0"/>
            <a:ext cx="466725" cy="762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CB14244-3CB3-9274-0B14-742BF2563D7C}"/>
              </a:ext>
            </a:extLst>
          </p:cNvPr>
          <p:cNvSpPr txBox="1"/>
          <p:nvPr/>
        </p:nvSpPr>
        <p:spPr>
          <a:xfrm>
            <a:off x="536222" y="45860"/>
            <a:ext cx="26811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cs typeface="Calibri"/>
              </a:rPr>
              <a:t>Brainstorming </a:t>
            </a:r>
            <a:endParaRPr lang="fr-FR" sz="32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F4961A-8B5B-DCFB-68C9-36F18152B486}"/>
              </a:ext>
            </a:extLst>
          </p:cNvPr>
          <p:cNvSpPr txBox="1"/>
          <p:nvPr/>
        </p:nvSpPr>
        <p:spPr>
          <a:xfrm>
            <a:off x="1555935" y="2236425"/>
            <a:ext cx="35277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>
                <a:cs typeface="Calibri"/>
              </a:rPr>
              <a:t>Réflexion sur la façon de faire un serveur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AB8BA3-A565-0087-2728-CB28E78D71D3}"/>
              </a:ext>
            </a:extLst>
          </p:cNvPr>
          <p:cNvSpPr txBox="1"/>
          <p:nvPr/>
        </p:nvSpPr>
        <p:spPr>
          <a:xfrm>
            <a:off x="1525856" y="3304970"/>
            <a:ext cx="43462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>
                <a:cs typeface="Calibri"/>
              </a:rPr>
              <a:t>Réflexion sur la logique et les façon possible de réaliser le projet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FF606E-2708-7BAD-457A-2899EF1D98C6}"/>
              </a:ext>
            </a:extLst>
          </p:cNvPr>
          <p:cNvSpPr txBox="1"/>
          <p:nvPr/>
        </p:nvSpPr>
        <p:spPr>
          <a:xfrm>
            <a:off x="1586014" y="4482320"/>
            <a:ext cx="327377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>
                <a:cs typeface="Calibri"/>
              </a:rPr>
              <a:t>Tri des solutions trouvées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22FDC-22C9-24E8-1EC9-AAC6F3B1A45D}"/>
              </a:ext>
            </a:extLst>
          </p:cNvPr>
          <p:cNvSpPr/>
          <p:nvPr/>
        </p:nvSpPr>
        <p:spPr>
          <a:xfrm>
            <a:off x="1232792" y="2170809"/>
            <a:ext cx="112889" cy="9031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24F73-247F-5149-56F2-0E0FF4540E13}"/>
              </a:ext>
            </a:extLst>
          </p:cNvPr>
          <p:cNvSpPr/>
          <p:nvPr/>
        </p:nvSpPr>
        <p:spPr>
          <a:xfrm>
            <a:off x="1232792" y="4287475"/>
            <a:ext cx="112889" cy="903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9C52C-13FA-2381-FD35-CAAC92C9E94B}"/>
              </a:ext>
            </a:extLst>
          </p:cNvPr>
          <p:cNvSpPr/>
          <p:nvPr/>
        </p:nvSpPr>
        <p:spPr>
          <a:xfrm>
            <a:off x="1232792" y="3229142"/>
            <a:ext cx="112889" cy="903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7">
            <a:extLst>
              <a:ext uri="{FF2B5EF4-FFF2-40B4-BE49-F238E27FC236}">
                <a16:creationId xmlns:a16="http://schemas.microsoft.com/office/drawing/2014/main" id="{15B30263-E494-AF36-BD1E-F2666693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770" y="1112976"/>
            <a:ext cx="409575" cy="361950"/>
          </a:xfrm>
          <a:prstGeom prst="rect">
            <a:avLst/>
          </a:prstGeom>
        </p:spPr>
      </p:pic>
      <p:pic>
        <p:nvPicPr>
          <p:cNvPr id="21" name="Image 9">
            <a:extLst>
              <a:ext uri="{FF2B5EF4-FFF2-40B4-BE49-F238E27FC236}">
                <a16:creationId xmlns:a16="http://schemas.microsoft.com/office/drawing/2014/main" id="{00132408-E134-F70A-BA73-93BAE6F8F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431" y="888387"/>
            <a:ext cx="1971675" cy="590550"/>
          </a:xfrm>
          <a:prstGeom prst="rect">
            <a:avLst/>
          </a:prstGeom>
        </p:spPr>
      </p:pic>
      <p:pic>
        <p:nvPicPr>
          <p:cNvPr id="28" name="Image 11">
            <a:extLst>
              <a:ext uri="{FF2B5EF4-FFF2-40B4-BE49-F238E27FC236}">
                <a16:creationId xmlns:a16="http://schemas.microsoft.com/office/drawing/2014/main" id="{4D9B379A-4785-6001-FEDF-418CC19B8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770" y="1644872"/>
            <a:ext cx="790575" cy="762000"/>
          </a:xfrm>
          <a:prstGeom prst="rect">
            <a:avLst/>
          </a:prstGeom>
        </p:spPr>
      </p:pic>
      <p:pic>
        <p:nvPicPr>
          <p:cNvPr id="31" name="Image 13">
            <a:extLst>
              <a:ext uri="{FF2B5EF4-FFF2-40B4-BE49-F238E27FC236}">
                <a16:creationId xmlns:a16="http://schemas.microsoft.com/office/drawing/2014/main" id="{FCF7EC6C-060F-1DE7-EE46-B513C2B01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7934" y="1644872"/>
            <a:ext cx="1266825" cy="762000"/>
          </a:xfrm>
          <a:prstGeom prst="rect">
            <a:avLst/>
          </a:prstGeom>
        </p:spPr>
      </p:pic>
      <p:pic>
        <p:nvPicPr>
          <p:cNvPr id="35" name="Image 15">
            <a:extLst>
              <a:ext uri="{FF2B5EF4-FFF2-40B4-BE49-F238E27FC236}">
                <a16:creationId xmlns:a16="http://schemas.microsoft.com/office/drawing/2014/main" id="{35A88D2B-1DB4-DA5B-8E07-3F4E4A118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1091" y="1644872"/>
            <a:ext cx="866775" cy="762000"/>
          </a:xfrm>
          <a:prstGeom prst="rect">
            <a:avLst/>
          </a:prstGeom>
        </p:spPr>
      </p:pic>
      <p:pic>
        <p:nvPicPr>
          <p:cNvPr id="37" name="Image 17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60E25351-61E8-B2DB-180B-6C68F50E6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2344" y="2537215"/>
            <a:ext cx="1104900" cy="762000"/>
          </a:xfrm>
          <a:prstGeom prst="rect">
            <a:avLst/>
          </a:prstGeom>
        </p:spPr>
      </p:pic>
      <p:pic>
        <p:nvPicPr>
          <p:cNvPr id="39" name="Image 19">
            <a:extLst>
              <a:ext uri="{FF2B5EF4-FFF2-40B4-BE49-F238E27FC236}">
                <a16:creationId xmlns:a16="http://schemas.microsoft.com/office/drawing/2014/main" id="{729CC97F-7847-24C9-3355-34032E0E0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7934" y="2537215"/>
            <a:ext cx="1266825" cy="7620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41" name="Image 21">
            <a:extLst>
              <a:ext uri="{FF2B5EF4-FFF2-40B4-BE49-F238E27FC236}">
                <a16:creationId xmlns:a16="http://schemas.microsoft.com/office/drawing/2014/main" id="{96AF304F-6A75-AE06-AF31-150B36DF2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8007" y="2537215"/>
            <a:ext cx="800100" cy="762000"/>
          </a:xfrm>
          <a:prstGeom prst="rect">
            <a:avLst/>
          </a:prstGeom>
        </p:spPr>
      </p:pic>
      <p:pic>
        <p:nvPicPr>
          <p:cNvPr id="4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0E732D-BFAC-36C5-25B2-2688C39D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328" y="3439583"/>
            <a:ext cx="1247775" cy="762000"/>
          </a:xfrm>
          <a:prstGeom prst="rect">
            <a:avLst/>
          </a:prstGeom>
        </p:spPr>
      </p:pic>
      <p:pic>
        <p:nvPicPr>
          <p:cNvPr id="45" name="Image 2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69A6280A-D145-C164-5733-013682C6D5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9763" y="3439583"/>
            <a:ext cx="1847850" cy="762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761FCFC-A25A-1984-A95E-264E976EE4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3966" y="4373785"/>
            <a:ext cx="2495550" cy="638175"/>
          </a:xfrm>
          <a:prstGeom prst="rect">
            <a:avLst/>
          </a:prstGeom>
        </p:spPr>
      </p:pic>
      <p:pic>
        <p:nvPicPr>
          <p:cNvPr id="49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5C6E63-51DB-17E0-110F-6A761D4BB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421" y="4585090"/>
            <a:ext cx="1847850" cy="857250"/>
          </a:xfrm>
          <a:prstGeom prst="rect">
            <a:avLst/>
          </a:prstGeom>
        </p:spPr>
      </p:pic>
      <p:pic>
        <p:nvPicPr>
          <p:cNvPr id="51" name="Image 26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3E403FDA-8E14-E176-0BB2-7BD725CBB0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5526" y="5017725"/>
            <a:ext cx="2609850" cy="914400"/>
          </a:xfrm>
          <a:prstGeom prst="rect">
            <a:avLst/>
          </a:prstGeom>
        </p:spPr>
      </p:pic>
      <p:pic>
        <p:nvPicPr>
          <p:cNvPr id="53" name="Image 27">
            <a:extLst>
              <a:ext uri="{FF2B5EF4-FFF2-40B4-BE49-F238E27FC236}">
                <a16:creationId xmlns:a16="http://schemas.microsoft.com/office/drawing/2014/main" id="{55C7AC97-64B4-3766-D670-B694426F97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41515" y="2136663"/>
            <a:ext cx="161925" cy="400050"/>
          </a:xfrm>
          <a:prstGeom prst="rect">
            <a:avLst/>
          </a:prstGeom>
        </p:spPr>
      </p:pic>
      <p:pic>
        <p:nvPicPr>
          <p:cNvPr id="55" name="Image 28">
            <a:extLst>
              <a:ext uri="{FF2B5EF4-FFF2-40B4-BE49-F238E27FC236}">
                <a16:creationId xmlns:a16="http://schemas.microsoft.com/office/drawing/2014/main" id="{0F6D4666-A1AD-3FAE-7D09-C85A5C3A06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16264" y="2669591"/>
            <a:ext cx="400050" cy="161925"/>
          </a:xfrm>
          <a:prstGeom prst="rect">
            <a:avLst/>
          </a:prstGeom>
        </p:spPr>
      </p:pic>
      <p:pic>
        <p:nvPicPr>
          <p:cNvPr id="57" name="Image 29">
            <a:extLst>
              <a:ext uri="{FF2B5EF4-FFF2-40B4-BE49-F238E27FC236}">
                <a16:creationId xmlns:a16="http://schemas.microsoft.com/office/drawing/2014/main" id="{9B76966B-BBE6-9048-1200-400BD8F8C7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97726" y="3294453"/>
            <a:ext cx="161925" cy="3905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FEB6C20-CEDE-7F09-8997-D6C7D078D30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5/14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8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>
            <a:extLst>
              <a:ext uri="{FF2B5EF4-FFF2-40B4-BE49-F238E27FC236}">
                <a16:creationId xmlns:a16="http://schemas.microsoft.com/office/drawing/2014/main" id="{0A5BDB20-91D4-4C97-F9DA-F8DE09DC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70" y="1112976"/>
            <a:ext cx="409575" cy="361950"/>
          </a:xfrm>
          <a:prstGeom prst="rect">
            <a:avLst/>
          </a:prstGeom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5B3DFB86-9108-7D36-1615-95F7C5AC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431" y="888387"/>
            <a:ext cx="1971675" cy="590550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4F970F5E-CF6D-0958-0D72-FC664F08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70" y="1644872"/>
            <a:ext cx="790575" cy="762000"/>
          </a:xfrm>
          <a:prstGeom prst="rect">
            <a:avLst/>
          </a:prstGeom>
        </p:spPr>
      </p:pic>
      <p:pic>
        <p:nvPicPr>
          <p:cNvPr id="11" name="Image 13">
            <a:extLst>
              <a:ext uri="{FF2B5EF4-FFF2-40B4-BE49-F238E27FC236}">
                <a16:creationId xmlns:a16="http://schemas.microsoft.com/office/drawing/2014/main" id="{961FD20D-DBD3-56F8-17D1-C8F2E7267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934" y="1644872"/>
            <a:ext cx="1266825" cy="762000"/>
          </a:xfrm>
          <a:prstGeom prst="rect">
            <a:avLst/>
          </a:prstGeom>
        </p:spPr>
      </p:pic>
      <p:pic>
        <p:nvPicPr>
          <p:cNvPr id="13" name="Image 15">
            <a:extLst>
              <a:ext uri="{FF2B5EF4-FFF2-40B4-BE49-F238E27FC236}">
                <a16:creationId xmlns:a16="http://schemas.microsoft.com/office/drawing/2014/main" id="{43F41C02-32F0-EA12-AB56-6C7DE51FC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091" y="1644872"/>
            <a:ext cx="866775" cy="762000"/>
          </a:xfrm>
          <a:prstGeom prst="rect">
            <a:avLst/>
          </a:prstGeom>
        </p:spPr>
      </p:pic>
      <p:pic>
        <p:nvPicPr>
          <p:cNvPr id="15" name="Image 17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F8C63DAE-FF7E-9C10-A805-348EF0507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2344" y="2537215"/>
            <a:ext cx="1104900" cy="762000"/>
          </a:xfrm>
          <a:prstGeom prst="rect">
            <a:avLst/>
          </a:prstGeom>
        </p:spPr>
      </p:pic>
      <p:pic>
        <p:nvPicPr>
          <p:cNvPr id="17" name="Image 19">
            <a:extLst>
              <a:ext uri="{FF2B5EF4-FFF2-40B4-BE49-F238E27FC236}">
                <a16:creationId xmlns:a16="http://schemas.microsoft.com/office/drawing/2014/main" id="{4295694C-94EF-E40D-B9F1-335A5C698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7934" y="2537215"/>
            <a:ext cx="1266825" cy="7620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9" name="Image 21">
            <a:extLst>
              <a:ext uri="{FF2B5EF4-FFF2-40B4-BE49-F238E27FC236}">
                <a16:creationId xmlns:a16="http://schemas.microsoft.com/office/drawing/2014/main" id="{3CC0150B-25FB-DB6E-4960-A62117D0F0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007" y="2537215"/>
            <a:ext cx="800100" cy="762000"/>
          </a:xfrm>
          <a:prstGeom prst="rect">
            <a:avLst/>
          </a:prstGeom>
        </p:spPr>
      </p:pic>
      <p:pic>
        <p:nvPicPr>
          <p:cNvPr id="21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B4BF85-D3A6-B75E-C683-44824427B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5328" y="3439583"/>
            <a:ext cx="1247775" cy="762000"/>
          </a:xfrm>
          <a:prstGeom prst="rect">
            <a:avLst/>
          </a:prstGeom>
        </p:spPr>
      </p:pic>
      <p:pic>
        <p:nvPicPr>
          <p:cNvPr id="23" name="Image 2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4D92847-47A9-AE88-31D6-D5F9A915DD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9763" y="3439583"/>
            <a:ext cx="1847850" cy="762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A1E0D71-38D2-174A-B51E-B81956DFCC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3966" y="4373785"/>
            <a:ext cx="2495550" cy="638175"/>
          </a:xfrm>
          <a:prstGeom prst="rect">
            <a:avLst/>
          </a:prstGeom>
        </p:spPr>
      </p:pic>
      <p:pic>
        <p:nvPicPr>
          <p:cNvPr id="27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1EEB8E-07EB-F9F3-046C-C2CDD2592C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6421" y="4585090"/>
            <a:ext cx="1847850" cy="857250"/>
          </a:xfrm>
          <a:prstGeom prst="rect">
            <a:avLst/>
          </a:prstGeom>
        </p:spPr>
      </p:pic>
      <p:pic>
        <p:nvPicPr>
          <p:cNvPr id="29" name="Image 26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5D14869F-F9E0-5485-C643-93A31BE495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5526" y="5017725"/>
            <a:ext cx="2609850" cy="914400"/>
          </a:xfrm>
          <a:prstGeom prst="rect">
            <a:avLst/>
          </a:prstGeom>
        </p:spPr>
      </p:pic>
      <p:pic>
        <p:nvPicPr>
          <p:cNvPr id="31" name="Image 27">
            <a:extLst>
              <a:ext uri="{FF2B5EF4-FFF2-40B4-BE49-F238E27FC236}">
                <a16:creationId xmlns:a16="http://schemas.microsoft.com/office/drawing/2014/main" id="{EFAB19ED-4B10-AF48-0506-30A0931468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41515" y="2136663"/>
            <a:ext cx="161925" cy="400050"/>
          </a:xfrm>
          <a:prstGeom prst="rect">
            <a:avLst/>
          </a:prstGeom>
        </p:spPr>
      </p:pic>
      <p:pic>
        <p:nvPicPr>
          <p:cNvPr id="33" name="Image 28">
            <a:extLst>
              <a:ext uri="{FF2B5EF4-FFF2-40B4-BE49-F238E27FC236}">
                <a16:creationId xmlns:a16="http://schemas.microsoft.com/office/drawing/2014/main" id="{DE8AA195-5ED0-76BC-108F-6FB5728BBC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6264" y="2669591"/>
            <a:ext cx="400050" cy="161925"/>
          </a:xfrm>
          <a:prstGeom prst="rect">
            <a:avLst/>
          </a:prstGeom>
        </p:spPr>
      </p:pic>
      <p:pic>
        <p:nvPicPr>
          <p:cNvPr id="35" name="Image 29">
            <a:extLst>
              <a:ext uri="{FF2B5EF4-FFF2-40B4-BE49-F238E27FC236}">
                <a16:creationId xmlns:a16="http://schemas.microsoft.com/office/drawing/2014/main" id="{D31CB97E-012E-C16A-89A6-F102733E17C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97726" y="3294453"/>
            <a:ext cx="161925" cy="390525"/>
          </a:xfrm>
          <a:prstGeom prst="rect">
            <a:avLst/>
          </a:prstGeom>
        </p:spPr>
      </p:pic>
      <p:pic>
        <p:nvPicPr>
          <p:cNvPr id="39" name="Image 10">
            <a:extLst>
              <a:ext uri="{FF2B5EF4-FFF2-40B4-BE49-F238E27FC236}">
                <a16:creationId xmlns:a16="http://schemas.microsoft.com/office/drawing/2014/main" id="{9DC0D2D4-0EFB-FD2B-5ED3-BE582389CF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41" name="Image 33">
            <a:extLst>
              <a:ext uri="{FF2B5EF4-FFF2-40B4-BE49-F238E27FC236}">
                <a16:creationId xmlns:a16="http://schemas.microsoft.com/office/drawing/2014/main" id="{AFC7905B-D9CF-28E2-3DC3-2451247048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55" y="0"/>
            <a:ext cx="466725" cy="762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C53DB4C-2B30-6C2B-E059-120BAFEE5B54}"/>
              </a:ext>
            </a:extLst>
          </p:cNvPr>
          <p:cNvSpPr txBox="1"/>
          <p:nvPr/>
        </p:nvSpPr>
        <p:spPr>
          <a:xfrm>
            <a:off x="521739" y="88751"/>
            <a:ext cx="41204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cs typeface="Calibri"/>
              </a:rPr>
              <a:t>Répartition des tâches</a:t>
            </a:r>
            <a:endParaRPr lang="fr-FR" sz="32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6A747-39EA-ADD8-98ED-7E893C86BC69}"/>
              </a:ext>
            </a:extLst>
          </p:cNvPr>
          <p:cNvSpPr/>
          <p:nvPr/>
        </p:nvSpPr>
        <p:spPr>
          <a:xfrm>
            <a:off x="918634" y="2666526"/>
            <a:ext cx="112889" cy="903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9B8B46-3A2F-AF63-221C-1637EF6E75F0}"/>
              </a:ext>
            </a:extLst>
          </p:cNvPr>
          <p:cNvSpPr txBox="1"/>
          <p:nvPr/>
        </p:nvSpPr>
        <p:spPr>
          <a:xfrm>
            <a:off x="1354665" y="1524000"/>
            <a:ext cx="338666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>
                <a:cs typeface="Calibri"/>
              </a:rPr>
              <a:t>Réflexion en groupe sur les fonctions nécessaires à créer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36B0B5-750E-D518-5524-5B2621C6AD8F}"/>
              </a:ext>
            </a:extLst>
          </p:cNvPr>
          <p:cNvSpPr txBox="1"/>
          <p:nvPr/>
        </p:nvSpPr>
        <p:spPr>
          <a:xfrm>
            <a:off x="1354666" y="2589387"/>
            <a:ext cx="51268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 b="1" dirty="0" err="1">
                <a:cs typeface="Calibri"/>
              </a:rPr>
              <a:t>Evan</a:t>
            </a:r>
            <a:r>
              <a:rPr lang="fr-FR" sz="2100" b="1" dirty="0">
                <a:cs typeface="Calibri"/>
              </a:rPr>
              <a:t> </a:t>
            </a:r>
            <a:r>
              <a:rPr lang="fr-FR" sz="2100" b="1" dirty="0" err="1">
                <a:cs typeface="Calibri"/>
              </a:rPr>
              <a:t>Lebourhis</a:t>
            </a:r>
            <a:r>
              <a:rPr lang="fr-FR" sz="2100" b="1" dirty="0">
                <a:cs typeface="Calibri"/>
              </a:rPr>
              <a:t> :</a:t>
            </a:r>
          </a:p>
          <a:p>
            <a:pPr marL="342900" indent="-342900">
              <a:buFontTx/>
              <a:buChar char="-"/>
            </a:pPr>
            <a:r>
              <a:rPr lang="fr-FR" sz="2100" dirty="0">
                <a:cs typeface="Calibri"/>
              </a:rPr>
              <a:t>Affichage des 4 pages Html</a:t>
            </a:r>
          </a:p>
          <a:p>
            <a:pPr marL="342900" indent="-342900">
              <a:buFontTx/>
              <a:buChar char="-"/>
            </a:pPr>
            <a:r>
              <a:rPr lang="fr-FR" sz="2100" dirty="0">
                <a:cs typeface="Calibri"/>
              </a:rPr>
              <a:t>Utilisations du </a:t>
            </a:r>
            <a:r>
              <a:rPr lang="fr-FR" sz="2100" dirty="0" err="1">
                <a:cs typeface="Calibri"/>
              </a:rPr>
              <a:t>Css</a:t>
            </a:r>
            <a:r>
              <a:rPr lang="fr-FR" sz="2100" dirty="0">
                <a:cs typeface="Calibri"/>
              </a:rPr>
              <a:t> pour l’aspect esthétique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74A181-4A74-F833-7BD3-C7F82FAFDF67}"/>
              </a:ext>
            </a:extLst>
          </p:cNvPr>
          <p:cNvSpPr txBox="1"/>
          <p:nvPr/>
        </p:nvSpPr>
        <p:spPr>
          <a:xfrm>
            <a:off x="1372418" y="4585090"/>
            <a:ext cx="51268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 b="1" dirty="0">
                <a:cs typeface="Calibri"/>
              </a:rPr>
              <a:t>Matias BELLAUD :</a:t>
            </a:r>
          </a:p>
          <a:p>
            <a:r>
              <a:rPr lang="fr-FR" sz="2100" dirty="0">
                <a:cs typeface="Calibri"/>
              </a:rPr>
              <a:t>-   Importer le </a:t>
            </a:r>
            <a:r>
              <a:rPr lang="fr-FR" sz="2100" dirty="0" err="1">
                <a:cs typeface="Calibri"/>
              </a:rPr>
              <a:t>Hangman</a:t>
            </a:r>
            <a:r>
              <a:rPr lang="fr-FR" sz="2100" dirty="0">
                <a:cs typeface="Calibri"/>
              </a:rPr>
              <a:t> sur le projet</a:t>
            </a:r>
          </a:p>
          <a:p>
            <a:r>
              <a:rPr lang="fr-FR" sz="2100" dirty="0">
                <a:cs typeface="Calibri"/>
              </a:rPr>
              <a:t>-   Faire la partie serveur </a:t>
            </a:r>
          </a:p>
          <a:p>
            <a:r>
              <a:rPr lang="fr-FR" sz="2100" dirty="0">
                <a:cs typeface="Calibri"/>
              </a:rPr>
              <a:t>-   Créer le diaporama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7BBD73-8247-C2E6-5316-42AC33E031E1}"/>
              </a:ext>
            </a:extLst>
          </p:cNvPr>
          <p:cNvSpPr/>
          <p:nvPr/>
        </p:nvSpPr>
        <p:spPr>
          <a:xfrm>
            <a:off x="918634" y="4585090"/>
            <a:ext cx="112889" cy="903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8F55B45-2026-6D25-DBA9-279871BE1E2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6/14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E8C40988-93CA-C19D-91CA-F3EBCAC0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27" y="3495926"/>
            <a:ext cx="2362200" cy="235267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569B1A5F-96C6-5F5B-440B-757B45CD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5" y="2979821"/>
            <a:ext cx="2352675" cy="236220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330B4E4-FB0D-FCD8-B97A-C73E50D6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36" y="1185110"/>
            <a:ext cx="2352675" cy="236220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537D59B1-DFBD-C812-6C86-D21C5D93B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422" y="1739817"/>
            <a:ext cx="2295525" cy="2295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2F9BFE4-8814-D538-E572-B11A7B7A3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25A7AE9B-948D-1D87-15E8-36BE482EC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" y="42333"/>
            <a:ext cx="466725" cy="762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F65B408-359E-DC90-9C81-CDD1A4790F32}"/>
              </a:ext>
            </a:extLst>
          </p:cNvPr>
          <p:cNvSpPr txBox="1"/>
          <p:nvPr/>
        </p:nvSpPr>
        <p:spPr>
          <a:xfrm>
            <a:off x="2628872" y="2899266"/>
            <a:ext cx="1599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Main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B2FF58-DF93-88CD-8F54-80FB46D0AB08}"/>
              </a:ext>
            </a:extLst>
          </p:cNvPr>
          <p:cNvSpPr txBox="1"/>
          <p:nvPr/>
        </p:nvSpPr>
        <p:spPr>
          <a:xfrm>
            <a:off x="773724" y="1788582"/>
            <a:ext cx="1628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Fonction Home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DEC4E6-5A53-C7A2-C2C8-220C36272A49}"/>
              </a:ext>
            </a:extLst>
          </p:cNvPr>
          <p:cNvSpPr txBox="1"/>
          <p:nvPr/>
        </p:nvSpPr>
        <p:spPr>
          <a:xfrm>
            <a:off x="873161" y="3666010"/>
            <a:ext cx="1571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Forms Html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01030C-A72C-DDCA-C16A-CADCC6B723C3}"/>
              </a:ext>
            </a:extLst>
          </p:cNvPr>
          <p:cNvSpPr txBox="1"/>
          <p:nvPr/>
        </p:nvSpPr>
        <p:spPr>
          <a:xfrm>
            <a:off x="2882744" y="4766118"/>
            <a:ext cx="1534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Forms </a:t>
            </a:r>
            <a:r>
              <a:rPr lang="fr-FR" b="1" dirty="0" err="1">
                <a:solidFill>
                  <a:schemeClr val="bg1"/>
                </a:solidFill>
                <a:cs typeface="Calibri"/>
              </a:rPr>
              <a:t>Css</a:t>
            </a:r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 15">
            <a:extLst>
              <a:ext uri="{FF2B5EF4-FFF2-40B4-BE49-F238E27FC236}">
                <a16:creationId xmlns:a16="http://schemas.microsoft.com/office/drawing/2014/main" id="{2DF67463-0515-6EB8-E336-AE05389F7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359" y="2374195"/>
            <a:ext cx="452615" cy="762000"/>
          </a:xfrm>
          <a:prstGeom prst="rect">
            <a:avLst/>
          </a:prstGeom>
        </p:spPr>
      </p:pic>
      <p:pic>
        <p:nvPicPr>
          <p:cNvPr id="18" name="Image 33">
            <a:extLst>
              <a:ext uri="{FF2B5EF4-FFF2-40B4-BE49-F238E27FC236}">
                <a16:creationId xmlns:a16="http://schemas.microsoft.com/office/drawing/2014/main" id="{09D715C7-318F-3324-951B-9C783A480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889" y="3898194"/>
            <a:ext cx="466725" cy="762000"/>
          </a:xfrm>
          <a:prstGeom prst="rect">
            <a:avLst/>
          </a:prstGeom>
        </p:spPr>
      </p:pic>
      <p:pic>
        <p:nvPicPr>
          <p:cNvPr id="19" name="Image 12">
            <a:extLst>
              <a:ext uri="{FF2B5EF4-FFF2-40B4-BE49-F238E27FC236}">
                <a16:creationId xmlns:a16="http://schemas.microsoft.com/office/drawing/2014/main" id="{B4BDC4BD-6346-70E2-79F9-7DEB9930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581" y="3898194"/>
            <a:ext cx="494948" cy="762000"/>
          </a:xfrm>
          <a:prstGeom prst="rect">
            <a:avLst/>
          </a:prstGeom>
        </p:spPr>
      </p:pic>
      <p:pic>
        <p:nvPicPr>
          <p:cNvPr id="21" name="Image 18">
            <a:extLst>
              <a:ext uri="{FF2B5EF4-FFF2-40B4-BE49-F238E27FC236}">
                <a16:creationId xmlns:a16="http://schemas.microsoft.com/office/drawing/2014/main" id="{59217687-9729-C236-6EF9-0301E50155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9110" y="2374194"/>
            <a:ext cx="466725" cy="762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75325EB-042F-8744-DA60-3E6664095F80}"/>
              </a:ext>
            </a:extLst>
          </p:cNvPr>
          <p:cNvSpPr txBox="1"/>
          <p:nvPr/>
        </p:nvSpPr>
        <p:spPr>
          <a:xfrm>
            <a:off x="6611055" y="2374194"/>
            <a:ext cx="17845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Fonction de la page home </a:t>
            </a:r>
          </a:p>
          <a:p>
            <a:pPr algn="l"/>
            <a:endParaRPr lang="fr-FR" dirty="0"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0AC14C4-34B3-D1F8-0CB6-A1736BDA5307}"/>
              </a:ext>
            </a:extLst>
          </p:cNvPr>
          <p:cNvSpPr txBox="1"/>
          <p:nvPr/>
        </p:nvSpPr>
        <p:spPr>
          <a:xfrm>
            <a:off x="9038167" y="2359722"/>
            <a:ext cx="1989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Fonction qui démarre le serveur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83AD53-D080-5D78-A568-3DEDB09E369A}"/>
              </a:ext>
            </a:extLst>
          </p:cNvPr>
          <p:cNvSpPr txBox="1"/>
          <p:nvPr/>
        </p:nvSpPr>
        <p:spPr>
          <a:xfrm>
            <a:off x="6611055" y="3869971"/>
            <a:ext cx="1594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Formulaire en Html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8C887A-7DB3-2843-0BDB-C13AA19A3BC1}"/>
              </a:ext>
            </a:extLst>
          </p:cNvPr>
          <p:cNvSpPr txBox="1"/>
          <p:nvPr/>
        </p:nvSpPr>
        <p:spPr>
          <a:xfrm>
            <a:off x="9038167" y="3869972"/>
            <a:ext cx="23142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 affichage </a:t>
            </a:r>
            <a:r>
              <a:rPr lang="fr-FR" dirty="0" err="1"/>
              <a:t>Css</a:t>
            </a:r>
            <a:r>
              <a:rPr lang="fr-FR" dirty="0"/>
              <a:t> du formulaire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2181BB-8B20-D061-CE8E-AAB49D255896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7/14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9DE86D-8596-F254-FD1D-6B3358E7F65E}"/>
              </a:ext>
            </a:extLst>
          </p:cNvPr>
          <p:cNvSpPr txBox="1"/>
          <p:nvPr/>
        </p:nvSpPr>
        <p:spPr>
          <a:xfrm>
            <a:off x="592673" y="119604"/>
            <a:ext cx="53146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400" b="1">
                <a:cs typeface="Calibri"/>
              </a:rPr>
              <a:t>Les 4 fonctions importantes</a:t>
            </a:r>
          </a:p>
        </p:txBody>
      </p:sp>
    </p:spTree>
    <p:extLst>
      <p:ext uri="{BB962C8B-B14F-4D97-AF65-F5344CB8AC3E}">
        <p14:creationId xmlns:p14="http://schemas.microsoft.com/office/powerpoint/2010/main" val="16480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AE07FB-C9C8-D5E0-44E2-E46E492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7" y="3654676"/>
            <a:ext cx="1885950" cy="1876425"/>
          </a:xfrm>
          <a:prstGeom prst="rect">
            <a:avLst/>
          </a:prstGeom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FC1F340B-7267-B2E0-225C-01BD20FF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9" y="3223238"/>
            <a:ext cx="1876425" cy="1885950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C5E0ECE2-D3F2-AABD-5E29-669CD9D0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" y="1798943"/>
            <a:ext cx="1876425" cy="188595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0D071CBA-DB17-9396-3B6C-816A85FA3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464" y="151938"/>
            <a:ext cx="1438276" cy="1438276"/>
          </a:xfrm>
          <a:prstGeom prst="rect">
            <a:avLst/>
          </a:prstGeom>
        </p:spPr>
      </p:pic>
      <p:pic>
        <p:nvPicPr>
          <p:cNvPr id="13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2E205A82-8867-1A37-4551-A3F8E43D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478" y="148208"/>
            <a:ext cx="1676400" cy="1126066"/>
          </a:xfrm>
          <a:prstGeom prst="rect">
            <a:avLst/>
          </a:prstGeom>
        </p:spPr>
      </p:pic>
      <p:pic>
        <p:nvPicPr>
          <p:cNvPr id="17" name="Image 10">
            <a:extLst>
              <a:ext uri="{FF2B5EF4-FFF2-40B4-BE49-F238E27FC236}">
                <a16:creationId xmlns:a16="http://schemas.microsoft.com/office/drawing/2014/main" id="{2746B91E-4CF7-770B-16F5-5CE302B32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A421211D-F62B-4E5B-1F16-2F04471C0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0451BC7-90F6-3BBD-9F38-03100BC10BD4}"/>
              </a:ext>
            </a:extLst>
          </p:cNvPr>
          <p:cNvSpPr txBox="1"/>
          <p:nvPr/>
        </p:nvSpPr>
        <p:spPr>
          <a:xfrm>
            <a:off x="4709583" y="476250"/>
            <a:ext cx="47201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80FA000-CE70-3A6E-2A3D-6CF685384412}"/>
              </a:ext>
            </a:extLst>
          </p:cNvPr>
          <p:cNvSpPr txBox="1"/>
          <p:nvPr/>
        </p:nvSpPr>
        <p:spPr>
          <a:xfrm>
            <a:off x="6282742" y="476250"/>
            <a:ext cx="34539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dirty="0">
                <a:cs typeface="Calibri"/>
              </a:rPr>
              <a:t>Main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33CD35-154E-FE48-16C7-8551EC8FF66F}"/>
              </a:ext>
            </a:extLst>
          </p:cNvPr>
          <p:cNvSpPr txBox="1"/>
          <p:nvPr/>
        </p:nvSpPr>
        <p:spPr>
          <a:xfrm>
            <a:off x="1915582" y="4741332"/>
            <a:ext cx="1439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Forms </a:t>
            </a:r>
            <a:r>
              <a:rPr lang="fr-FR" b="1" dirty="0" err="1">
                <a:solidFill>
                  <a:schemeClr val="bg1"/>
                </a:solidFill>
                <a:cs typeface="Calibri"/>
              </a:rPr>
              <a:t>Css</a:t>
            </a:r>
            <a:endParaRPr lang="fr-FR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DC46BF-5BC9-86C0-C95C-D91494718FD9}"/>
              </a:ext>
            </a:extLst>
          </p:cNvPr>
          <p:cNvSpPr txBox="1"/>
          <p:nvPr/>
        </p:nvSpPr>
        <p:spPr>
          <a:xfrm>
            <a:off x="455084" y="3714749"/>
            <a:ext cx="1534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Forms Html</a:t>
            </a: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3180C1-EA9C-D53D-B282-CD9D30E18F49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8/14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DF6CB0-713B-E0D6-1AFC-33953DB698B8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Parties du programme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EA9530-4073-542C-BCB8-996C6F5FA311}"/>
              </a:ext>
            </a:extLst>
          </p:cNvPr>
          <p:cNvSpPr txBox="1"/>
          <p:nvPr/>
        </p:nvSpPr>
        <p:spPr>
          <a:xfrm>
            <a:off x="519113" y="2295835"/>
            <a:ext cx="1632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Fonction</a:t>
            </a:r>
          </a:p>
          <a:p>
            <a:pPr algn="l"/>
            <a:r>
              <a:rPr lang="fr-FR" b="1" dirty="0">
                <a:solidFill>
                  <a:schemeClr val="bg1"/>
                </a:solidFill>
                <a:cs typeface="Calibri"/>
              </a:rPr>
              <a:t> Home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90B995-7E4D-8724-EAF4-E101DAC88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12" y="1798943"/>
            <a:ext cx="7873330" cy="40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40BB1674-B148-083F-999E-6C9AEDC5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00" y="92241"/>
            <a:ext cx="1660861" cy="1650332"/>
          </a:xfrm>
          <a:prstGeom prst="rect">
            <a:avLst/>
          </a:prstGeom>
        </p:spPr>
      </p:pic>
      <p:pic>
        <p:nvPicPr>
          <p:cNvPr id="15" name="Image 10">
            <a:extLst>
              <a:ext uri="{FF2B5EF4-FFF2-40B4-BE49-F238E27FC236}">
                <a16:creationId xmlns:a16="http://schemas.microsoft.com/office/drawing/2014/main" id="{1B7758C8-F5E7-FB7B-FB30-37498BEE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7" name="Image 18">
            <a:extLst>
              <a:ext uri="{FF2B5EF4-FFF2-40B4-BE49-F238E27FC236}">
                <a16:creationId xmlns:a16="http://schemas.microsoft.com/office/drawing/2014/main" id="{BBCCBB14-ACB3-74D5-C87E-9AAC5A18E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411F558-F54D-D5E9-FABA-84E3F72F5666}"/>
              </a:ext>
            </a:extLst>
          </p:cNvPr>
          <p:cNvSpPr txBox="1"/>
          <p:nvPr/>
        </p:nvSpPr>
        <p:spPr>
          <a:xfrm>
            <a:off x="5345723" y="327220"/>
            <a:ext cx="34793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dirty="0">
                <a:cs typeface="Calibri"/>
              </a:rPr>
              <a:t>Fonction Home</a:t>
            </a:r>
            <a:endParaRPr lang="fr-FR" sz="28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8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8957B98E-961E-87C6-20AA-3223B6CB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D5B90CE-6852-0F3C-1E46-2F14D97B2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927" y="3654676"/>
            <a:ext cx="1885950" cy="1876425"/>
          </a:xfrm>
          <a:prstGeom prst="rect">
            <a:avLst/>
          </a:prstGeom>
        </p:spPr>
      </p:pic>
      <p:pic>
        <p:nvPicPr>
          <p:cNvPr id="32" name="Image 5">
            <a:extLst>
              <a:ext uri="{FF2B5EF4-FFF2-40B4-BE49-F238E27FC236}">
                <a16:creationId xmlns:a16="http://schemas.microsoft.com/office/drawing/2014/main" id="{F053D4CC-346F-7EBF-89CF-E60424A1D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9" y="3223238"/>
            <a:ext cx="1876425" cy="1885950"/>
          </a:xfrm>
          <a:prstGeom prst="rect">
            <a:avLst/>
          </a:prstGeom>
        </p:spPr>
      </p:pic>
      <p:pic>
        <p:nvPicPr>
          <p:cNvPr id="42" name="Image 7">
            <a:extLst>
              <a:ext uri="{FF2B5EF4-FFF2-40B4-BE49-F238E27FC236}">
                <a16:creationId xmlns:a16="http://schemas.microsoft.com/office/drawing/2014/main" id="{F509EF03-1910-0BB7-517C-6CD6D8DA5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9713" y="2248930"/>
            <a:ext cx="1829858" cy="1819275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566A0AD-1D36-8001-13AE-D4FDB5ACECB2}"/>
              </a:ext>
            </a:extLst>
          </p:cNvPr>
          <p:cNvSpPr txBox="1"/>
          <p:nvPr/>
        </p:nvSpPr>
        <p:spPr>
          <a:xfrm>
            <a:off x="1876927" y="3158567"/>
            <a:ext cx="1718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Main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9F6211-032F-3BBD-C569-F61C01FB5B3C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9/14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41ABC3-7F4D-69AD-83FD-FF622787784F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Parties du programme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DAAEDF-EA00-F364-0C74-1E4A5CF34B4B}"/>
              </a:ext>
            </a:extLst>
          </p:cNvPr>
          <p:cNvSpPr txBox="1"/>
          <p:nvPr/>
        </p:nvSpPr>
        <p:spPr>
          <a:xfrm>
            <a:off x="455084" y="3714749"/>
            <a:ext cx="1534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Forms Html</a:t>
            </a: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75C04E-1754-A253-4F53-A4CB2D4C91E7}"/>
              </a:ext>
            </a:extLst>
          </p:cNvPr>
          <p:cNvSpPr txBox="1"/>
          <p:nvPr/>
        </p:nvSpPr>
        <p:spPr>
          <a:xfrm>
            <a:off x="1915582" y="4741332"/>
            <a:ext cx="1439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cs typeface="Calibri"/>
              </a:rPr>
              <a:t>Forms </a:t>
            </a:r>
            <a:r>
              <a:rPr lang="fr-FR" b="1" dirty="0" err="1">
                <a:solidFill>
                  <a:schemeClr val="bg1"/>
                </a:solidFill>
                <a:cs typeface="Calibri"/>
              </a:rPr>
              <a:t>Css</a:t>
            </a:r>
            <a:endParaRPr lang="fr-FR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02564-93AB-CDF4-5B13-62210503C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88" y="1849505"/>
            <a:ext cx="8045811" cy="41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08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294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Thème Office</vt:lpstr>
      <vt:lpstr>28/11/2022</vt:lpstr>
      <vt:lpstr>Présentation PowerPoint</vt:lpstr>
      <vt:lpstr>Présentation PowerPoint</vt:lpstr>
      <vt:lpstr>Démonstration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BELLAUD Matias</cp:lastModifiedBy>
  <cp:revision>88</cp:revision>
  <dcterms:created xsi:type="dcterms:W3CDTF">2022-09-25T13:19:15Z</dcterms:created>
  <dcterms:modified xsi:type="dcterms:W3CDTF">2022-11-25T14:42:40Z</dcterms:modified>
</cp:coreProperties>
</file>