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445" r:id="rId2"/>
    <p:sldId id="446" r:id="rId3"/>
    <p:sldId id="449" r:id="rId4"/>
    <p:sldId id="448" r:id="rId5"/>
    <p:sldId id="450" r:id="rId6"/>
    <p:sldId id="451" r:id="rId7"/>
    <p:sldId id="452" r:id="rId8"/>
    <p:sldId id="453" r:id="rId9"/>
    <p:sldId id="454" r:id="rId10"/>
    <p:sldId id="462" r:id="rId11"/>
    <p:sldId id="455" r:id="rId12"/>
    <p:sldId id="463" r:id="rId13"/>
    <p:sldId id="456" r:id="rId14"/>
    <p:sldId id="460" r:id="rId15"/>
    <p:sldId id="457" r:id="rId16"/>
    <p:sldId id="458" r:id="rId17"/>
    <p:sldId id="461" r:id="rId18"/>
    <p:sldId id="4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" initials="A" lastIdx="2" clrIdx="0">
    <p:extLst/>
  </p:cmAuthor>
  <p:cmAuthor id="2" name="Matias Benitez" initials="MB" lastIdx="1" clrIdx="1">
    <p:extLst>
      <p:ext uri="{19B8F6BF-5375-455C-9EA6-DF929625EA0E}">
        <p15:presenceInfo xmlns:p15="http://schemas.microsoft.com/office/powerpoint/2012/main" userId="5200a844297eac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0BA"/>
    <a:srgbClr val="011A9C"/>
    <a:srgbClr val="00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4" autoAdjust="0"/>
    <p:restoredTop sz="89286" autoAdjust="0"/>
  </p:normalViewPr>
  <p:slideViewPr>
    <p:cSldViewPr snapToGrid="0">
      <p:cViewPr varScale="1">
        <p:scale>
          <a:sx n="76" d="100"/>
          <a:sy n="76" d="100"/>
        </p:scale>
        <p:origin x="2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B6BFE-6035-4608-BC6A-FCA4BDB4CF5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AFB498D-1EF9-490F-B5F9-70128C7FE546}">
      <dgm:prSet phldrT="[Texto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2000" dirty="0" smtClean="0"/>
            <a:t>Selecting report with highest uncertainty reduction</a:t>
          </a:r>
          <a:endParaRPr lang="es-MX" sz="2000" dirty="0"/>
        </a:p>
      </dgm:t>
    </dgm:pt>
    <dgm:pt modelId="{9D5EA253-92D1-4C62-A028-5DFC3B5781D5}" type="parTrans" cxnId="{90527CE1-59C2-4F27-AB96-06DAF9A8E520}">
      <dgm:prSet/>
      <dgm:spPr/>
      <dgm:t>
        <a:bodyPr/>
        <a:lstStyle/>
        <a:p>
          <a:endParaRPr lang="es-MX"/>
        </a:p>
      </dgm:t>
    </dgm:pt>
    <dgm:pt modelId="{2C628559-8C54-49DD-AFB9-DDAC8B9ACAAD}" type="sibTrans" cxnId="{90527CE1-59C2-4F27-AB96-06DAF9A8E520}">
      <dgm:prSet/>
      <dgm:spPr/>
      <dgm:t>
        <a:bodyPr/>
        <a:lstStyle/>
        <a:p>
          <a:endParaRPr lang="es-MX"/>
        </a:p>
      </dgm:t>
    </dgm:pt>
    <dgm:pt modelId="{13B75BE9-AD8B-4825-B35C-3C607021BD96}">
      <dgm:prSet phldrT="[Texto]" custT="1"/>
      <dgm:spPr/>
      <dgm:t>
        <a:bodyPr/>
        <a:lstStyle/>
        <a:p>
          <a:r>
            <a:rPr lang="en-US" sz="2000" dirty="0" smtClean="0"/>
            <a:t>Clinicians create label for the selected report</a:t>
          </a:r>
          <a:endParaRPr lang="es-MX" sz="2000" dirty="0"/>
        </a:p>
      </dgm:t>
    </dgm:pt>
    <dgm:pt modelId="{B0B9CFD2-A328-4291-8714-B15415CEE360}" type="parTrans" cxnId="{02BF8580-BDFC-4C2F-A3BF-4D367ADCC931}">
      <dgm:prSet/>
      <dgm:spPr/>
      <dgm:t>
        <a:bodyPr/>
        <a:lstStyle/>
        <a:p>
          <a:endParaRPr lang="es-MX"/>
        </a:p>
      </dgm:t>
    </dgm:pt>
    <dgm:pt modelId="{6D14D1F8-B520-4E9B-BD11-1461B6CE7AD2}" type="sibTrans" cxnId="{02BF8580-BDFC-4C2F-A3BF-4D367ADCC931}">
      <dgm:prSet/>
      <dgm:spPr/>
      <dgm:t>
        <a:bodyPr/>
        <a:lstStyle/>
        <a:p>
          <a:endParaRPr lang="es-MX"/>
        </a:p>
      </dgm:t>
    </dgm:pt>
    <dgm:pt modelId="{7B54357D-849E-4D20-BFDC-0D43F21949FB}">
      <dgm:prSet phldrT="[Texto]"/>
      <dgm:spPr/>
      <dgm:t>
        <a:bodyPr/>
        <a:lstStyle/>
        <a:p>
          <a:r>
            <a:rPr lang="en-US" dirty="0" smtClean="0"/>
            <a:t>Adding new data to training set</a:t>
          </a:r>
          <a:endParaRPr lang="es-MX" dirty="0"/>
        </a:p>
      </dgm:t>
    </dgm:pt>
    <dgm:pt modelId="{0BBD6998-96D5-4B13-B63E-4189705AB8E0}" type="parTrans" cxnId="{6CEA033E-B8E1-45F5-95A9-49B26828862F}">
      <dgm:prSet/>
      <dgm:spPr/>
      <dgm:t>
        <a:bodyPr/>
        <a:lstStyle/>
        <a:p>
          <a:endParaRPr lang="es-MX"/>
        </a:p>
      </dgm:t>
    </dgm:pt>
    <dgm:pt modelId="{6BE74A36-C529-4EFB-B646-5D96B8D2E9F8}" type="sibTrans" cxnId="{6CEA033E-B8E1-45F5-95A9-49B26828862F}">
      <dgm:prSet/>
      <dgm:spPr/>
      <dgm:t>
        <a:bodyPr/>
        <a:lstStyle/>
        <a:p>
          <a:endParaRPr lang="es-MX"/>
        </a:p>
      </dgm:t>
    </dgm:pt>
    <dgm:pt modelId="{72D82BAD-5962-43C0-92A5-E494E54D952C}">
      <dgm:prSet phldrT="[Texto]" custT="1"/>
      <dgm:spPr/>
      <dgm:t>
        <a:bodyPr/>
        <a:lstStyle/>
        <a:p>
          <a:r>
            <a:rPr lang="en-US" sz="2000" dirty="0" smtClean="0"/>
            <a:t>Training the model</a:t>
          </a:r>
          <a:endParaRPr lang="es-MX" sz="2000" dirty="0"/>
        </a:p>
      </dgm:t>
    </dgm:pt>
    <dgm:pt modelId="{979B7D66-FD06-4BCC-AE4A-C1C870F003FA}" type="parTrans" cxnId="{B0AD9F10-AC3E-4EC9-8C07-F171BEB8EC08}">
      <dgm:prSet/>
      <dgm:spPr/>
      <dgm:t>
        <a:bodyPr/>
        <a:lstStyle/>
        <a:p>
          <a:endParaRPr lang="es-MX"/>
        </a:p>
      </dgm:t>
    </dgm:pt>
    <dgm:pt modelId="{661DD616-8364-43B4-B517-5CA900E175CA}" type="sibTrans" cxnId="{B0AD9F10-AC3E-4EC9-8C07-F171BEB8EC08}">
      <dgm:prSet/>
      <dgm:spPr/>
      <dgm:t>
        <a:bodyPr/>
        <a:lstStyle/>
        <a:p>
          <a:endParaRPr lang="es-MX"/>
        </a:p>
      </dgm:t>
    </dgm:pt>
    <dgm:pt modelId="{59B2C702-DCB0-42B7-BB7E-0D4EBF2C1474}" type="pres">
      <dgm:prSet presAssocID="{E8EB6BFE-6035-4608-BC6A-FCA4BDB4CF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1117432-1B64-4096-8F88-27D79CE85689}" type="pres">
      <dgm:prSet presAssocID="{5AFB498D-1EF9-490F-B5F9-70128C7FE546}" presName="node" presStyleLbl="node1" presStyleIdx="0" presStyleCnt="4" custScaleX="13494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D83688-23A4-41E0-B821-03B34B3AFAB8}" type="pres">
      <dgm:prSet presAssocID="{5AFB498D-1EF9-490F-B5F9-70128C7FE546}" presName="spNode" presStyleCnt="0"/>
      <dgm:spPr/>
    </dgm:pt>
    <dgm:pt modelId="{6BABA1BB-A111-4DFE-BF16-5C77EBF6E1E9}" type="pres">
      <dgm:prSet presAssocID="{2C628559-8C54-49DD-AFB9-DDAC8B9ACAAD}" presName="sibTrans" presStyleLbl="sibTrans1D1" presStyleIdx="0" presStyleCnt="4"/>
      <dgm:spPr/>
      <dgm:t>
        <a:bodyPr/>
        <a:lstStyle/>
        <a:p>
          <a:endParaRPr lang="es-MX"/>
        </a:p>
      </dgm:t>
    </dgm:pt>
    <dgm:pt modelId="{77E2B4E5-553B-4C5D-9BEA-A5204CE13B68}" type="pres">
      <dgm:prSet presAssocID="{13B75BE9-AD8B-4825-B35C-3C607021BD96}" presName="node" presStyleLbl="node1" presStyleIdx="1" presStyleCnt="4" custScaleX="11637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C862808-DB4B-47C3-B7E7-51029F20D41F}" type="pres">
      <dgm:prSet presAssocID="{13B75BE9-AD8B-4825-B35C-3C607021BD96}" presName="spNode" presStyleCnt="0"/>
      <dgm:spPr/>
    </dgm:pt>
    <dgm:pt modelId="{B7843369-D0FE-46DC-994B-DE6887DCABAF}" type="pres">
      <dgm:prSet presAssocID="{6D14D1F8-B520-4E9B-BD11-1461B6CE7AD2}" presName="sibTrans" presStyleLbl="sibTrans1D1" presStyleIdx="1" presStyleCnt="4"/>
      <dgm:spPr/>
      <dgm:t>
        <a:bodyPr/>
        <a:lstStyle/>
        <a:p>
          <a:endParaRPr lang="es-MX"/>
        </a:p>
      </dgm:t>
    </dgm:pt>
    <dgm:pt modelId="{62B50B08-5519-459D-9535-12D9F17A2BF6}" type="pres">
      <dgm:prSet presAssocID="{7B54357D-849E-4D20-BFDC-0D43F21949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795433-6062-4F56-AC5D-9ABB4383A12D}" type="pres">
      <dgm:prSet presAssocID="{7B54357D-849E-4D20-BFDC-0D43F21949FB}" presName="spNode" presStyleCnt="0"/>
      <dgm:spPr/>
    </dgm:pt>
    <dgm:pt modelId="{DFB83656-123E-432A-BB0F-310CA7C6054A}" type="pres">
      <dgm:prSet presAssocID="{6BE74A36-C529-4EFB-B646-5D96B8D2E9F8}" presName="sibTrans" presStyleLbl="sibTrans1D1" presStyleIdx="2" presStyleCnt="4"/>
      <dgm:spPr/>
      <dgm:t>
        <a:bodyPr/>
        <a:lstStyle/>
        <a:p>
          <a:endParaRPr lang="es-MX"/>
        </a:p>
      </dgm:t>
    </dgm:pt>
    <dgm:pt modelId="{62D0D96F-FD70-416C-860A-DB4DB70300F3}" type="pres">
      <dgm:prSet presAssocID="{72D82BAD-5962-43C0-92A5-E494E54D952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B12C03-D1A7-49B0-9942-FCD6481F059A}" type="pres">
      <dgm:prSet presAssocID="{72D82BAD-5962-43C0-92A5-E494E54D952C}" presName="spNode" presStyleCnt="0"/>
      <dgm:spPr/>
    </dgm:pt>
    <dgm:pt modelId="{2E5F9F70-F9C4-4102-AC02-D6CCC8BB5A83}" type="pres">
      <dgm:prSet presAssocID="{661DD616-8364-43B4-B517-5CA900E175CA}" presName="sibTrans" presStyleLbl="sibTrans1D1" presStyleIdx="3" presStyleCnt="4"/>
      <dgm:spPr/>
      <dgm:t>
        <a:bodyPr/>
        <a:lstStyle/>
        <a:p>
          <a:endParaRPr lang="es-MX"/>
        </a:p>
      </dgm:t>
    </dgm:pt>
  </dgm:ptLst>
  <dgm:cxnLst>
    <dgm:cxn modelId="{1E9F38EB-CA3D-449D-9D95-1C0ED4D8698D}" type="presOf" srcId="{661DD616-8364-43B4-B517-5CA900E175CA}" destId="{2E5F9F70-F9C4-4102-AC02-D6CCC8BB5A83}" srcOrd="0" destOrd="0" presId="urn:microsoft.com/office/officeart/2005/8/layout/cycle5"/>
    <dgm:cxn modelId="{C043E488-98D3-45A4-A020-3BA1C11CBE5F}" type="presOf" srcId="{7B54357D-849E-4D20-BFDC-0D43F21949FB}" destId="{62B50B08-5519-459D-9535-12D9F17A2BF6}" srcOrd="0" destOrd="0" presId="urn:microsoft.com/office/officeart/2005/8/layout/cycle5"/>
    <dgm:cxn modelId="{02BF8580-BDFC-4C2F-A3BF-4D367ADCC931}" srcId="{E8EB6BFE-6035-4608-BC6A-FCA4BDB4CF52}" destId="{13B75BE9-AD8B-4825-B35C-3C607021BD96}" srcOrd="1" destOrd="0" parTransId="{B0B9CFD2-A328-4291-8714-B15415CEE360}" sibTransId="{6D14D1F8-B520-4E9B-BD11-1461B6CE7AD2}"/>
    <dgm:cxn modelId="{192AFDA0-FB27-4D10-A7C6-21E76776A65C}" type="presOf" srcId="{E8EB6BFE-6035-4608-BC6A-FCA4BDB4CF52}" destId="{59B2C702-DCB0-42B7-BB7E-0D4EBF2C1474}" srcOrd="0" destOrd="0" presId="urn:microsoft.com/office/officeart/2005/8/layout/cycle5"/>
    <dgm:cxn modelId="{90527CE1-59C2-4F27-AB96-06DAF9A8E520}" srcId="{E8EB6BFE-6035-4608-BC6A-FCA4BDB4CF52}" destId="{5AFB498D-1EF9-490F-B5F9-70128C7FE546}" srcOrd="0" destOrd="0" parTransId="{9D5EA253-92D1-4C62-A028-5DFC3B5781D5}" sibTransId="{2C628559-8C54-49DD-AFB9-DDAC8B9ACAAD}"/>
    <dgm:cxn modelId="{B0AD9F10-AC3E-4EC9-8C07-F171BEB8EC08}" srcId="{E8EB6BFE-6035-4608-BC6A-FCA4BDB4CF52}" destId="{72D82BAD-5962-43C0-92A5-E494E54D952C}" srcOrd="3" destOrd="0" parTransId="{979B7D66-FD06-4BCC-AE4A-C1C870F003FA}" sibTransId="{661DD616-8364-43B4-B517-5CA900E175CA}"/>
    <dgm:cxn modelId="{B10BD68A-2F14-4A53-8DFA-23065EF18C92}" type="presOf" srcId="{72D82BAD-5962-43C0-92A5-E494E54D952C}" destId="{62D0D96F-FD70-416C-860A-DB4DB70300F3}" srcOrd="0" destOrd="0" presId="urn:microsoft.com/office/officeart/2005/8/layout/cycle5"/>
    <dgm:cxn modelId="{7945566C-32F3-40F0-BFEA-1F33CF0EC970}" type="presOf" srcId="{6BE74A36-C529-4EFB-B646-5D96B8D2E9F8}" destId="{DFB83656-123E-432A-BB0F-310CA7C6054A}" srcOrd="0" destOrd="0" presId="urn:microsoft.com/office/officeart/2005/8/layout/cycle5"/>
    <dgm:cxn modelId="{0FAC94E4-1AC7-4868-98FB-3383368E7496}" type="presOf" srcId="{13B75BE9-AD8B-4825-B35C-3C607021BD96}" destId="{77E2B4E5-553B-4C5D-9BEA-A5204CE13B68}" srcOrd="0" destOrd="0" presId="urn:microsoft.com/office/officeart/2005/8/layout/cycle5"/>
    <dgm:cxn modelId="{50F7CA2A-174B-47C1-B38C-98811251E44F}" type="presOf" srcId="{6D14D1F8-B520-4E9B-BD11-1461B6CE7AD2}" destId="{B7843369-D0FE-46DC-994B-DE6887DCABAF}" srcOrd="0" destOrd="0" presId="urn:microsoft.com/office/officeart/2005/8/layout/cycle5"/>
    <dgm:cxn modelId="{D2A97E7F-09E1-45CD-B1A1-E8CEAE19BF60}" type="presOf" srcId="{2C628559-8C54-49DD-AFB9-DDAC8B9ACAAD}" destId="{6BABA1BB-A111-4DFE-BF16-5C77EBF6E1E9}" srcOrd="0" destOrd="0" presId="urn:microsoft.com/office/officeart/2005/8/layout/cycle5"/>
    <dgm:cxn modelId="{339ECA2E-AA63-474E-9ED2-6551A88F843D}" type="presOf" srcId="{5AFB498D-1EF9-490F-B5F9-70128C7FE546}" destId="{81117432-1B64-4096-8F88-27D79CE85689}" srcOrd="0" destOrd="0" presId="urn:microsoft.com/office/officeart/2005/8/layout/cycle5"/>
    <dgm:cxn modelId="{6CEA033E-B8E1-45F5-95A9-49B26828862F}" srcId="{E8EB6BFE-6035-4608-BC6A-FCA4BDB4CF52}" destId="{7B54357D-849E-4D20-BFDC-0D43F21949FB}" srcOrd="2" destOrd="0" parTransId="{0BBD6998-96D5-4B13-B63E-4189705AB8E0}" sibTransId="{6BE74A36-C529-4EFB-B646-5D96B8D2E9F8}"/>
    <dgm:cxn modelId="{F3CFCCBB-8739-4E4A-BF57-A7CCAF4FAD37}" type="presParOf" srcId="{59B2C702-DCB0-42B7-BB7E-0D4EBF2C1474}" destId="{81117432-1B64-4096-8F88-27D79CE85689}" srcOrd="0" destOrd="0" presId="urn:microsoft.com/office/officeart/2005/8/layout/cycle5"/>
    <dgm:cxn modelId="{4C7B136F-AB00-41F6-B575-FDBADF0FE090}" type="presParOf" srcId="{59B2C702-DCB0-42B7-BB7E-0D4EBF2C1474}" destId="{89D83688-23A4-41E0-B821-03B34B3AFAB8}" srcOrd="1" destOrd="0" presId="urn:microsoft.com/office/officeart/2005/8/layout/cycle5"/>
    <dgm:cxn modelId="{E54F8F67-D0A0-4DAC-A3C0-5324B562801A}" type="presParOf" srcId="{59B2C702-DCB0-42B7-BB7E-0D4EBF2C1474}" destId="{6BABA1BB-A111-4DFE-BF16-5C77EBF6E1E9}" srcOrd="2" destOrd="0" presId="urn:microsoft.com/office/officeart/2005/8/layout/cycle5"/>
    <dgm:cxn modelId="{A0976F38-2342-481E-93EE-A7FEE5A9EDC5}" type="presParOf" srcId="{59B2C702-DCB0-42B7-BB7E-0D4EBF2C1474}" destId="{77E2B4E5-553B-4C5D-9BEA-A5204CE13B68}" srcOrd="3" destOrd="0" presId="urn:microsoft.com/office/officeart/2005/8/layout/cycle5"/>
    <dgm:cxn modelId="{D3018BAB-A37D-4CE4-AE01-74834A61BE66}" type="presParOf" srcId="{59B2C702-DCB0-42B7-BB7E-0D4EBF2C1474}" destId="{DC862808-DB4B-47C3-B7E7-51029F20D41F}" srcOrd="4" destOrd="0" presId="urn:microsoft.com/office/officeart/2005/8/layout/cycle5"/>
    <dgm:cxn modelId="{2350D1FD-8C5B-415D-B325-2DB307F00511}" type="presParOf" srcId="{59B2C702-DCB0-42B7-BB7E-0D4EBF2C1474}" destId="{B7843369-D0FE-46DC-994B-DE6887DCABAF}" srcOrd="5" destOrd="0" presId="urn:microsoft.com/office/officeart/2005/8/layout/cycle5"/>
    <dgm:cxn modelId="{216F1924-4F0C-43DA-8D25-0FAA9FD5A860}" type="presParOf" srcId="{59B2C702-DCB0-42B7-BB7E-0D4EBF2C1474}" destId="{62B50B08-5519-459D-9535-12D9F17A2BF6}" srcOrd="6" destOrd="0" presId="urn:microsoft.com/office/officeart/2005/8/layout/cycle5"/>
    <dgm:cxn modelId="{4D1BCFFA-A723-4E78-88B4-2C44D2A4BA0A}" type="presParOf" srcId="{59B2C702-DCB0-42B7-BB7E-0D4EBF2C1474}" destId="{33795433-6062-4F56-AC5D-9ABB4383A12D}" srcOrd="7" destOrd="0" presId="urn:microsoft.com/office/officeart/2005/8/layout/cycle5"/>
    <dgm:cxn modelId="{9F01A803-63D9-4607-85AE-84DB4F94B4F8}" type="presParOf" srcId="{59B2C702-DCB0-42B7-BB7E-0D4EBF2C1474}" destId="{DFB83656-123E-432A-BB0F-310CA7C6054A}" srcOrd="8" destOrd="0" presId="urn:microsoft.com/office/officeart/2005/8/layout/cycle5"/>
    <dgm:cxn modelId="{07DA0FA4-60E9-494A-A679-29EC52CE6CA2}" type="presParOf" srcId="{59B2C702-DCB0-42B7-BB7E-0D4EBF2C1474}" destId="{62D0D96F-FD70-416C-860A-DB4DB70300F3}" srcOrd="9" destOrd="0" presId="urn:microsoft.com/office/officeart/2005/8/layout/cycle5"/>
    <dgm:cxn modelId="{C49B8205-5597-4400-8C4B-C1757DBEF8BC}" type="presParOf" srcId="{59B2C702-DCB0-42B7-BB7E-0D4EBF2C1474}" destId="{02B12C03-D1A7-49B0-9942-FCD6481F059A}" srcOrd="10" destOrd="0" presId="urn:microsoft.com/office/officeart/2005/8/layout/cycle5"/>
    <dgm:cxn modelId="{A056997B-7859-4C1F-90A8-1C03BA4BAD96}" type="presParOf" srcId="{59B2C702-DCB0-42B7-BB7E-0D4EBF2C1474}" destId="{2E5F9F70-F9C4-4102-AC02-D6CCC8BB5A8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EB6BFE-6035-4608-BC6A-FCA4BDB4CF5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AFB498D-1EF9-490F-B5F9-70128C7FE546}">
      <dgm:prSet phldrT="[Texto]" custT="1"/>
      <dgm:spPr>
        <a:solidFill>
          <a:srgbClr val="FF0000"/>
        </a:solidFill>
      </dgm:spPr>
      <dgm:t>
        <a:bodyPr/>
        <a:lstStyle/>
        <a:p>
          <a:pPr algn="ctr"/>
          <a:r>
            <a:rPr lang="en-US" sz="2000" dirty="0" smtClean="0"/>
            <a:t>Selecting </a:t>
          </a:r>
          <a:r>
            <a:rPr lang="en-US" sz="2000" dirty="0" smtClean="0"/>
            <a:t>report</a:t>
          </a:r>
          <a:endParaRPr lang="es-MX" sz="2000" dirty="0"/>
        </a:p>
      </dgm:t>
    </dgm:pt>
    <dgm:pt modelId="{9D5EA253-92D1-4C62-A028-5DFC3B5781D5}" type="parTrans" cxnId="{90527CE1-59C2-4F27-AB96-06DAF9A8E520}">
      <dgm:prSet/>
      <dgm:spPr/>
      <dgm:t>
        <a:bodyPr/>
        <a:lstStyle/>
        <a:p>
          <a:endParaRPr lang="es-MX"/>
        </a:p>
      </dgm:t>
    </dgm:pt>
    <dgm:pt modelId="{2C628559-8C54-49DD-AFB9-DDAC8B9ACAAD}" type="sibTrans" cxnId="{90527CE1-59C2-4F27-AB96-06DAF9A8E520}">
      <dgm:prSet/>
      <dgm:spPr/>
      <dgm:t>
        <a:bodyPr/>
        <a:lstStyle/>
        <a:p>
          <a:endParaRPr lang="es-MX"/>
        </a:p>
      </dgm:t>
    </dgm:pt>
    <dgm:pt modelId="{13B75BE9-AD8B-4825-B35C-3C607021BD96}">
      <dgm:prSet phldrT="[Texto]" custT="1"/>
      <dgm:spPr/>
      <dgm:t>
        <a:bodyPr/>
        <a:lstStyle/>
        <a:p>
          <a:r>
            <a:rPr lang="en-US" sz="2000" dirty="0" smtClean="0"/>
            <a:t>Clinicians create label for the selected report</a:t>
          </a:r>
          <a:endParaRPr lang="es-MX" sz="2000" dirty="0"/>
        </a:p>
      </dgm:t>
    </dgm:pt>
    <dgm:pt modelId="{B0B9CFD2-A328-4291-8714-B15415CEE360}" type="parTrans" cxnId="{02BF8580-BDFC-4C2F-A3BF-4D367ADCC931}">
      <dgm:prSet/>
      <dgm:spPr/>
      <dgm:t>
        <a:bodyPr/>
        <a:lstStyle/>
        <a:p>
          <a:endParaRPr lang="es-MX"/>
        </a:p>
      </dgm:t>
    </dgm:pt>
    <dgm:pt modelId="{6D14D1F8-B520-4E9B-BD11-1461B6CE7AD2}" type="sibTrans" cxnId="{02BF8580-BDFC-4C2F-A3BF-4D367ADCC931}">
      <dgm:prSet/>
      <dgm:spPr/>
      <dgm:t>
        <a:bodyPr/>
        <a:lstStyle/>
        <a:p>
          <a:endParaRPr lang="es-MX"/>
        </a:p>
      </dgm:t>
    </dgm:pt>
    <dgm:pt modelId="{7B54357D-849E-4D20-BFDC-0D43F21949FB}">
      <dgm:prSet phldrT="[Texto]"/>
      <dgm:spPr/>
      <dgm:t>
        <a:bodyPr/>
        <a:lstStyle/>
        <a:p>
          <a:r>
            <a:rPr lang="en-US" dirty="0" smtClean="0"/>
            <a:t>Adding new data to training set</a:t>
          </a:r>
          <a:endParaRPr lang="es-MX" dirty="0"/>
        </a:p>
      </dgm:t>
    </dgm:pt>
    <dgm:pt modelId="{0BBD6998-96D5-4B13-B63E-4189705AB8E0}" type="parTrans" cxnId="{6CEA033E-B8E1-45F5-95A9-49B26828862F}">
      <dgm:prSet/>
      <dgm:spPr/>
      <dgm:t>
        <a:bodyPr/>
        <a:lstStyle/>
        <a:p>
          <a:endParaRPr lang="es-MX"/>
        </a:p>
      </dgm:t>
    </dgm:pt>
    <dgm:pt modelId="{6BE74A36-C529-4EFB-B646-5D96B8D2E9F8}" type="sibTrans" cxnId="{6CEA033E-B8E1-45F5-95A9-49B26828862F}">
      <dgm:prSet/>
      <dgm:spPr/>
      <dgm:t>
        <a:bodyPr/>
        <a:lstStyle/>
        <a:p>
          <a:endParaRPr lang="es-MX"/>
        </a:p>
      </dgm:t>
    </dgm:pt>
    <dgm:pt modelId="{72D82BAD-5962-43C0-92A5-E494E54D952C}">
      <dgm:prSet phldrT="[Texto]" custT="1"/>
      <dgm:spPr/>
      <dgm:t>
        <a:bodyPr/>
        <a:lstStyle/>
        <a:p>
          <a:r>
            <a:rPr lang="en-US" sz="2000" dirty="0" smtClean="0"/>
            <a:t>Training the model</a:t>
          </a:r>
          <a:endParaRPr lang="es-MX" sz="2000" dirty="0"/>
        </a:p>
      </dgm:t>
    </dgm:pt>
    <dgm:pt modelId="{979B7D66-FD06-4BCC-AE4A-C1C870F003FA}" type="parTrans" cxnId="{B0AD9F10-AC3E-4EC9-8C07-F171BEB8EC08}">
      <dgm:prSet/>
      <dgm:spPr/>
      <dgm:t>
        <a:bodyPr/>
        <a:lstStyle/>
        <a:p>
          <a:endParaRPr lang="es-MX"/>
        </a:p>
      </dgm:t>
    </dgm:pt>
    <dgm:pt modelId="{661DD616-8364-43B4-B517-5CA900E175CA}" type="sibTrans" cxnId="{B0AD9F10-AC3E-4EC9-8C07-F171BEB8EC08}">
      <dgm:prSet/>
      <dgm:spPr/>
      <dgm:t>
        <a:bodyPr/>
        <a:lstStyle/>
        <a:p>
          <a:endParaRPr lang="es-MX"/>
        </a:p>
      </dgm:t>
    </dgm:pt>
    <dgm:pt modelId="{59B2C702-DCB0-42B7-BB7E-0D4EBF2C1474}" type="pres">
      <dgm:prSet presAssocID="{E8EB6BFE-6035-4608-BC6A-FCA4BDB4CF5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81117432-1B64-4096-8F88-27D79CE85689}" type="pres">
      <dgm:prSet presAssocID="{5AFB498D-1EF9-490F-B5F9-70128C7FE546}" presName="node" presStyleLbl="node1" presStyleIdx="0" presStyleCnt="4" custScaleX="13494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9D83688-23A4-41E0-B821-03B34B3AFAB8}" type="pres">
      <dgm:prSet presAssocID="{5AFB498D-1EF9-490F-B5F9-70128C7FE546}" presName="spNode" presStyleCnt="0"/>
      <dgm:spPr/>
    </dgm:pt>
    <dgm:pt modelId="{6BABA1BB-A111-4DFE-BF16-5C77EBF6E1E9}" type="pres">
      <dgm:prSet presAssocID="{2C628559-8C54-49DD-AFB9-DDAC8B9ACAAD}" presName="sibTrans" presStyleLbl="sibTrans1D1" presStyleIdx="0" presStyleCnt="4"/>
      <dgm:spPr/>
      <dgm:t>
        <a:bodyPr/>
        <a:lstStyle/>
        <a:p>
          <a:endParaRPr lang="es-MX"/>
        </a:p>
      </dgm:t>
    </dgm:pt>
    <dgm:pt modelId="{77E2B4E5-553B-4C5D-9BEA-A5204CE13B68}" type="pres">
      <dgm:prSet presAssocID="{13B75BE9-AD8B-4825-B35C-3C607021BD96}" presName="node" presStyleLbl="node1" presStyleIdx="1" presStyleCnt="4" custScaleX="11637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C862808-DB4B-47C3-B7E7-51029F20D41F}" type="pres">
      <dgm:prSet presAssocID="{13B75BE9-AD8B-4825-B35C-3C607021BD96}" presName="spNode" presStyleCnt="0"/>
      <dgm:spPr/>
    </dgm:pt>
    <dgm:pt modelId="{B7843369-D0FE-46DC-994B-DE6887DCABAF}" type="pres">
      <dgm:prSet presAssocID="{6D14D1F8-B520-4E9B-BD11-1461B6CE7AD2}" presName="sibTrans" presStyleLbl="sibTrans1D1" presStyleIdx="1" presStyleCnt="4"/>
      <dgm:spPr/>
      <dgm:t>
        <a:bodyPr/>
        <a:lstStyle/>
        <a:p>
          <a:endParaRPr lang="es-MX"/>
        </a:p>
      </dgm:t>
    </dgm:pt>
    <dgm:pt modelId="{62B50B08-5519-459D-9535-12D9F17A2BF6}" type="pres">
      <dgm:prSet presAssocID="{7B54357D-849E-4D20-BFDC-0D43F21949F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3795433-6062-4F56-AC5D-9ABB4383A12D}" type="pres">
      <dgm:prSet presAssocID="{7B54357D-849E-4D20-BFDC-0D43F21949FB}" presName="spNode" presStyleCnt="0"/>
      <dgm:spPr/>
    </dgm:pt>
    <dgm:pt modelId="{DFB83656-123E-432A-BB0F-310CA7C6054A}" type="pres">
      <dgm:prSet presAssocID="{6BE74A36-C529-4EFB-B646-5D96B8D2E9F8}" presName="sibTrans" presStyleLbl="sibTrans1D1" presStyleIdx="2" presStyleCnt="4"/>
      <dgm:spPr/>
      <dgm:t>
        <a:bodyPr/>
        <a:lstStyle/>
        <a:p>
          <a:endParaRPr lang="es-MX"/>
        </a:p>
      </dgm:t>
    </dgm:pt>
    <dgm:pt modelId="{62D0D96F-FD70-416C-860A-DB4DB70300F3}" type="pres">
      <dgm:prSet presAssocID="{72D82BAD-5962-43C0-92A5-E494E54D952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2B12C03-D1A7-49B0-9942-FCD6481F059A}" type="pres">
      <dgm:prSet presAssocID="{72D82BAD-5962-43C0-92A5-E494E54D952C}" presName="spNode" presStyleCnt="0"/>
      <dgm:spPr/>
    </dgm:pt>
    <dgm:pt modelId="{2E5F9F70-F9C4-4102-AC02-D6CCC8BB5A83}" type="pres">
      <dgm:prSet presAssocID="{661DD616-8364-43B4-B517-5CA900E175CA}" presName="sibTrans" presStyleLbl="sibTrans1D1" presStyleIdx="3" presStyleCnt="4"/>
      <dgm:spPr/>
      <dgm:t>
        <a:bodyPr/>
        <a:lstStyle/>
        <a:p>
          <a:endParaRPr lang="es-MX"/>
        </a:p>
      </dgm:t>
    </dgm:pt>
  </dgm:ptLst>
  <dgm:cxnLst>
    <dgm:cxn modelId="{C609216D-3256-4276-BB62-B7A744E563D6}" type="presOf" srcId="{13B75BE9-AD8B-4825-B35C-3C607021BD96}" destId="{77E2B4E5-553B-4C5D-9BEA-A5204CE13B68}" srcOrd="0" destOrd="0" presId="urn:microsoft.com/office/officeart/2005/8/layout/cycle5"/>
    <dgm:cxn modelId="{D2A775AC-9410-4E07-BF23-2230E5766106}" type="presOf" srcId="{E8EB6BFE-6035-4608-BC6A-FCA4BDB4CF52}" destId="{59B2C702-DCB0-42B7-BB7E-0D4EBF2C1474}" srcOrd="0" destOrd="0" presId="urn:microsoft.com/office/officeart/2005/8/layout/cycle5"/>
    <dgm:cxn modelId="{FB5F3FFF-9F88-4AFC-8D0B-8413EB47D464}" type="presOf" srcId="{661DD616-8364-43B4-B517-5CA900E175CA}" destId="{2E5F9F70-F9C4-4102-AC02-D6CCC8BB5A83}" srcOrd="0" destOrd="0" presId="urn:microsoft.com/office/officeart/2005/8/layout/cycle5"/>
    <dgm:cxn modelId="{02BF8580-BDFC-4C2F-A3BF-4D367ADCC931}" srcId="{E8EB6BFE-6035-4608-BC6A-FCA4BDB4CF52}" destId="{13B75BE9-AD8B-4825-B35C-3C607021BD96}" srcOrd="1" destOrd="0" parTransId="{B0B9CFD2-A328-4291-8714-B15415CEE360}" sibTransId="{6D14D1F8-B520-4E9B-BD11-1461B6CE7AD2}"/>
    <dgm:cxn modelId="{90527CE1-59C2-4F27-AB96-06DAF9A8E520}" srcId="{E8EB6BFE-6035-4608-BC6A-FCA4BDB4CF52}" destId="{5AFB498D-1EF9-490F-B5F9-70128C7FE546}" srcOrd="0" destOrd="0" parTransId="{9D5EA253-92D1-4C62-A028-5DFC3B5781D5}" sibTransId="{2C628559-8C54-49DD-AFB9-DDAC8B9ACAAD}"/>
    <dgm:cxn modelId="{B0AD9F10-AC3E-4EC9-8C07-F171BEB8EC08}" srcId="{E8EB6BFE-6035-4608-BC6A-FCA4BDB4CF52}" destId="{72D82BAD-5962-43C0-92A5-E494E54D952C}" srcOrd="3" destOrd="0" parTransId="{979B7D66-FD06-4BCC-AE4A-C1C870F003FA}" sibTransId="{661DD616-8364-43B4-B517-5CA900E175CA}"/>
    <dgm:cxn modelId="{8C8D48D3-E245-416E-AA7D-7B6BBA183D81}" type="presOf" srcId="{7B54357D-849E-4D20-BFDC-0D43F21949FB}" destId="{62B50B08-5519-459D-9535-12D9F17A2BF6}" srcOrd="0" destOrd="0" presId="urn:microsoft.com/office/officeart/2005/8/layout/cycle5"/>
    <dgm:cxn modelId="{11CB31B4-3A82-4658-B279-632168029C16}" type="presOf" srcId="{72D82BAD-5962-43C0-92A5-E494E54D952C}" destId="{62D0D96F-FD70-416C-860A-DB4DB70300F3}" srcOrd="0" destOrd="0" presId="urn:microsoft.com/office/officeart/2005/8/layout/cycle5"/>
    <dgm:cxn modelId="{38824FF3-2AC3-4442-93C0-181606036B49}" type="presOf" srcId="{2C628559-8C54-49DD-AFB9-DDAC8B9ACAAD}" destId="{6BABA1BB-A111-4DFE-BF16-5C77EBF6E1E9}" srcOrd="0" destOrd="0" presId="urn:microsoft.com/office/officeart/2005/8/layout/cycle5"/>
    <dgm:cxn modelId="{F235D575-511E-4F24-96CF-23C43DD7300E}" type="presOf" srcId="{5AFB498D-1EF9-490F-B5F9-70128C7FE546}" destId="{81117432-1B64-4096-8F88-27D79CE85689}" srcOrd="0" destOrd="0" presId="urn:microsoft.com/office/officeart/2005/8/layout/cycle5"/>
    <dgm:cxn modelId="{E23B0091-5C60-4054-B0B1-2F377A49AC5C}" type="presOf" srcId="{6D14D1F8-B520-4E9B-BD11-1461B6CE7AD2}" destId="{B7843369-D0FE-46DC-994B-DE6887DCABAF}" srcOrd="0" destOrd="0" presId="urn:microsoft.com/office/officeart/2005/8/layout/cycle5"/>
    <dgm:cxn modelId="{353F0C67-07FE-4046-9317-E27BEE3412D3}" type="presOf" srcId="{6BE74A36-C529-4EFB-B646-5D96B8D2E9F8}" destId="{DFB83656-123E-432A-BB0F-310CA7C6054A}" srcOrd="0" destOrd="0" presId="urn:microsoft.com/office/officeart/2005/8/layout/cycle5"/>
    <dgm:cxn modelId="{6CEA033E-B8E1-45F5-95A9-49B26828862F}" srcId="{E8EB6BFE-6035-4608-BC6A-FCA4BDB4CF52}" destId="{7B54357D-849E-4D20-BFDC-0D43F21949FB}" srcOrd="2" destOrd="0" parTransId="{0BBD6998-96D5-4B13-B63E-4189705AB8E0}" sibTransId="{6BE74A36-C529-4EFB-B646-5D96B8D2E9F8}"/>
    <dgm:cxn modelId="{F07AA14B-C1EB-4DE2-A959-99AEA9F6D266}" type="presParOf" srcId="{59B2C702-DCB0-42B7-BB7E-0D4EBF2C1474}" destId="{81117432-1B64-4096-8F88-27D79CE85689}" srcOrd="0" destOrd="0" presId="urn:microsoft.com/office/officeart/2005/8/layout/cycle5"/>
    <dgm:cxn modelId="{80BA0009-32D2-46CD-8F68-140839597569}" type="presParOf" srcId="{59B2C702-DCB0-42B7-BB7E-0D4EBF2C1474}" destId="{89D83688-23A4-41E0-B821-03B34B3AFAB8}" srcOrd="1" destOrd="0" presId="urn:microsoft.com/office/officeart/2005/8/layout/cycle5"/>
    <dgm:cxn modelId="{B8DC60CD-C1B9-4261-80FB-3B61EA854C43}" type="presParOf" srcId="{59B2C702-DCB0-42B7-BB7E-0D4EBF2C1474}" destId="{6BABA1BB-A111-4DFE-BF16-5C77EBF6E1E9}" srcOrd="2" destOrd="0" presId="urn:microsoft.com/office/officeart/2005/8/layout/cycle5"/>
    <dgm:cxn modelId="{C5DFA708-DF5F-4571-9C2A-786F134845D1}" type="presParOf" srcId="{59B2C702-DCB0-42B7-BB7E-0D4EBF2C1474}" destId="{77E2B4E5-553B-4C5D-9BEA-A5204CE13B68}" srcOrd="3" destOrd="0" presId="urn:microsoft.com/office/officeart/2005/8/layout/cycle5"/>
    <dgm:cxn modelId="{08AF77BF-E3BB-4CF5-9E70-A3A2AD69C8EB}" type="presParOf" srcId="{59B2C702-DCB0-42B7-BB7E-0D4EBF2C1474}" destId="{DC862808-DB4B-47C3-B7E7-51029F20D41F}" srcOrd="4" destOrd="0" presId="urn:microsoft.com/office/officeart/2005/8/layout/cycle5"/>
    <dgm:cxn modelId="{98381682-F310-4988-8384-955CD979FF62}" type="presParOf" srcId="{59B2C702-DCB0-42B7-BB7E-0D4EBF2C1474}" destId="{B7843369-D0FE-46DC-994B-DE6887DCABAF}" srcOrd="5" destOrd="0" presId="urn:microsoft.com/office/officeart/2005/8/layout/cycle5"/>
    <dgm:cxn modelId="{88F650C7-754E-4F13-95BC-B4F104CACD14}" type="presParOf" srcId="{59B2C702-DCB0-42B7-BB7E-0D4EBF2C1474}" destId="{62B50B08-5519-459D-9535-12D9F17A2BF6}" srcOrd="6" destOrd="0" presId="urn:microsoft.com/office/officeart/2005/8/layout/cycle5"/>
    <dgm:cxn modelId="{0F62B7CD-D5C6-4DE0-8BF9-4DCDB9176F3F}" type="presParOf" srcId="{59B2C702-DCB0-42B7-BB7E-0D4EBF2C1474}" destId="{33795433-6062-4F56-AC5D-9ABB4383A12D}" srcOrd="7" destOrd="0" presId="urn:microsoft.com/office/officeart/2005/8/layout/cycle5"/>
    <dgm:cxn modelId="{B75468E3-190B-4E8E-BA0A-34AEFBCA141E}" type="presParOf" srcId="{59B2C702-DCB0-42B7-BB7E-0D4EBF2C1474}" destId="{DFB83656-123E-432A-BB0F-310CA7C6054A}" srcOrd="8" destOrd="0" presId="urn:microsoft.com/office/officeart/2005/8/layout/cycle5"/>
    <dgm:cxn modelId="{ABDBD9E5-84C4-4B50-8105-7B9EE60140EC}" type="presParOf" srcId="{59B2C702-DCB0-42B7-BB7E-0D4EBF2C1474}" destId="{62D0D96F-FD70-416C-860A-DB4DB70300F3}" srcOrd="9" destOrd="0" presId="urn:microsoft.com/office/officeart/2005/8/layout/cycle5"/>
    <dgm:cxn modelId="{D35F851C-27CD-49DC-9028-881B30EA9B5E}" type="presParOf" srcId="{59B2C702-DCB0-42B7-BB7E-0D4EBF2C1474}" destId="{02B12C03-D1A7-49B0-9942-FCD6481F059A}" srcOrd="10" destOrd="0" presId="urn:microsoft.com/office/officeart/2005/8/layout/cycle5"/>
    <dgm:cxn modelId="{EE1DA20C-D26B-46A7-BE26-713D00A31DC7}" type="presParOf" srcId="{59B2C702-DCB0-42B7-BB7E-0D4EBF2C1474}" destId="{2E5F9F70-F9C4-4102-AC02-D6CCC8BB5A83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C58CB3-D0EC-438F-B9E1-CBE71AB728FA}" type="doc">
      <dgm:prSet loTypeId="urn:microsoft.com/office/officeart/2005/8/layout/venn2" loCatId="relationship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s-MX"/>
        </a:p>
      </dgm:t>
    </dgm:pt>
    <dgm:pt modelId="{0C4C9BED-BE3D-4BDA-A309-5DFB6FC4F3D2}">
      <dgm:prSet phldrT="[Texto]"/>
      <dgm:spPr/>
      <dgm:t>
        <a:bodyPr/>
        <a:lstStyle/>
        <a:p>
          <a:r>
            <a:rPr lang="en-US" dirty="0" smtClean="0"/>
            <a:t>Set A</a:t>
          </a:r>
          <a:endParaRPr lang="es-MX" dirty="0"/>
        </a:p>
      </dgm:t>
    </dgm:pt>
    <dgm:pt modelId="{093C1828-8EE5-403A-BFB4-01996F6121AE}" type="parTrans" cxnId="{944B657F-F80F-4E9F-97D4-6294EB152C54}">
      <dgm:prSet/>
      <dgm:spPr/>
      <dgm:t>
        <a:bodyPr/>
        <a:lstStyle/>
        <a:p>
          <a:endParaRPr lang="es-MX"/>
        </a:p>
      </dgm:t>
    </dgm:pt>
    <dgm:pt modelId="{ADED3580-6751-4CBB-A6A0-10D9B583A028}" type="sibTrans" cxnId="{944B657F-F80F-4E9F-97D4-6294EB152C54}">
      <dgm:prSet/>
      <dgm:spPr/>
      <dgm:t>
        <a:bodyPr/>
        <a:lstStyle/>
        <a:p>
          <a:endParaRPr lang="es-MX"/>
        </a:p>
      </dgm:t>
    </dgm:pt>
    <dgm:pt modelId="{BB22D936-7E56-446E-A4E7-914D13F54537}">
      <dgm:prSet phldrT="[Texto]" custT="1"/>
      <dgm:spPr/>
      <dgm:t>
        <a:bodyPr/>
        <a:lstStyle/>
        <a:p>
          <a:r>
            <a:rPr lang="en-US" sz="1600" dirty="0" smtClean="0"/>
            <a:t>Set B </a:t>
          </a:r>
          <a:endParaRPr lang="es-MX" sz="1600" dirty="0"/>
        </a:p>
      </dgm:t>
    </dgm:pt>
    <dgm:pt modelId="{06681682-7BF4-4A9D-8CE9-534345D5A34D}" type="parTrans" cxnId="{2A931B57-8C12-4937-9964-5674A345B6C2}">
      <dgm:prSet/>
      <dgm:spPr/>
      <dgm:t>
        <a:bodyPr/>
        <a:lstStyle/>
        <a:p>
          <a:endParaRPr lang="es-MX"/>
        </a:p>
      </dgm:t>
    </dgm:pt>
    <dgm:pt modelId="{7BE7753A-6804-4C8A-AA21-73D74E7B8250}" type="sibTrans" cxnId="{2A931B57-8C12-4937-9964-5674A345B6C2}">
      <dgm:prSet/>
      <dgm:spPr/>
      <dgm:t>
        <a:bodyPr/>
        <a:lstStyle/>
        <a:p>
          <a:endParaRPr lang="es-MX"/>
        </a:p>
      </dgm:t>
    </dgm:pt>
    <dgm:pt modelId="{58E8AB91-71A3-4AA8-A726-A96C43F66A95}">
      <dgm:prSet phldrT="[Texto]" custT="1"/>
      <dgm:spPr/>
      <dgm:t>
        <a:bodyPr/>
        <a:lstStyle/>
        <a:p>
          <a:r>
            <a:rPr lang="en-US" sz="1600" dirty="0" smtClean="0"/>
            <a:t>Initial</a:t>
          </a:r>
        </a:p>
        <a:p>
          <a:r>
            <a:rPr lang="en-US" sz="1600" dirty="0" smtClean="0"/>
            <a:t>Set </a:t>
          </a:r>
          <a:endParaRPr lang="es-MX" sz="1600" dirty="0"/>
        </a:p>
      </dgm:t>
    </dgm:pt>
    <dgm:pt modelId="{75630807-2894-47A2-A1A2-11A4C37150D8}" type="parTrans" cxnId="{F2AD523B-9BB0-4D53-8ED9-1FF37C7506F4}">
      <dgm:prSet/>
      <dgm:spPr/>
      <dgm:t>
        <a:bodyPr/>
        <a:lstStyle/>
        <a:p>
          <a:endParaRPr lang="es-MX"/>
        </a:p>
      </dgm:t>
    </dgm:pt>
    <dgm:pt modelId="{635C4108-5774-4C24-A4CC-51FFF232B461}" type="sibTrans" cxnId="{F2AD523B-9BB0-4D53-8ED9-1FF37C7506F4}">
      <dgm:prSet/>
      <dgm:spPr/>
      <dgm:t>
        <a:bodyPr/>
        <a:lstStyle/>
        <a:p>
          <a:endParaRPr lang="es-MX"/>
        </a:p>
      </dgm:t>
    </dgm:pt>
    <dgm:pt modelId="{FAD46F24-68E1-4CAB-83AC-6420686BF402}" type="pres">
      <dgm:prSet presAssocID="{8DC58CB3-D0EC-438F-B9E1-CBE71AB728FA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9B44FF61-D217-4A1F-8CF8-FB5FD03ADBEF}" type="pres">
      <dgm:prSet presAssocID="{8DC58CB3-D0EC-438F-B9E1-CBE71AB728FA}" presName="comp1" presStyleCnt="0"/>
      <dgm:spPr/>
    </dgm:pt>
    <dgm:pt modelId="{940CAFB1-38B7-487B-83A0-415830C63D91}" type="pres">
      <dgm:prSet presAssocID="{8DC58CB3-D0EC-438F-B9E1-CBE71AB728FA}" presName="circle1" presStyleLbl="node1" presStyleIdx="0" presStyleCnt="3" custScaleX="64691" custScaleY="70805" custLinFactNeighborX="82848" custLinFactNeighborY="27973"/>
      <dgm:spPr/>
      <dgm:t>
        <a:bodyPr/>
        <a:lstStyle/>
        <a:p>
          <a:endParaRPr lang="es-MX"/>
        </a:p>
      </dgm:t>
    </dgm:pt>
    <dgm:pt modelId="{4CD96FAB-1CC0-4666-9450-664AAF90DEDC}" type="pres">
      <dgm:prSet presAssocID="{8DC58CB3-D0EC-438F-B9E1-CBE71AB728FA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F5C11F4F-D7CF-4E3A-81B1-73BD815B23D4}" type="pres">
      <dgm:prSet presAssocID="{8DC58CB3-D0EC-438F-B9E1-CBE71AB728FA}" presName="comp2" presStyleCnt="0"/>
      <dgm:spPr/>
    </dgm:pt>
    <dgm:pt modelId="{01A09D8B-5266-48AC-93B8-641C4E2F7881}" type="pres">
      <dgm:prSet presAssocID="{8DC58CB3-D0EC-438F-B9E1-CBE71AB728FA}" presName="circle2" presStyleLbl="node1" presStyleIdx="1" presStyleCnt="3" custScaleX="47430" custScaleY="46581" custLinFactX="10464" custLinFactNeighborX="100000" custLinFactNeighborY="15487"/>
      <dgm:spPr/>
      <dgm:t>
        <a:bodyPr/>
        <a:lstStyle/>
        <a:p>
          <a:endParaRPr lang="es-MX"/>
        </a:p>
      </dgm:t>
    </dgm:pt>
    <dgm:pt modelId="{3EACD688-E416-472A-94D1-198CB70089BF}" type="pres">
      <dgm:prSet presAssocID="{8DC58CB3-D0EC-438F-B9E1-CBE71AB728FA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25137E-E7D4-4E5F-91DF-E4DE9BA187A7}" type="pres">
      <dgm:prSet presAssocID="{8DC58CB3-D0EC-438F-B9E1-CBE71AB728FA}" presName="comp3" presStyleCnt="0"/>
      <dgm:spPr/>
    </dgm:pt>
    <dgm:pt modelId="{5885CE8F-BCD9-4E06-A6D6-713F18AE5A5D}" type="pres">
      <dgm:prSet presAssocID="{8DC58CB3-D0EC-438F-B9E1-CBE71AB728FA}" presName="circle3" presStyleLbl="node1" presStyleIdx="2" presStyleCnt="3" custScaleX="52124" custScaleY="54263" custLinFactX="100000" custLinFactNeighborX="119845" custLinFactNeighborY="-96279"/>
      <dgm:spPr/>
      <dgm:t>
        <a:bodyPr/>
        <a:lstStyle/>
        <a:p>
          <a:endParaRPr lang="es-MX"/>
        </a:p>
      </dgm:t>
    </dgm:pt>
    <dgm:pt modelId="{DAD287E5-A085-43AD-A8C9-393797C9495C}" type="pres">
      <dgm:prSet presAssocID="{8DC58CB3-D0EC-438F-B9E1-CBE71AB728FA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7499DC9-11E9-4F69-9AD2-97F35826185D}" type="presOf" srcId="{58E8AB91-71A3-4AA8-A726-A96C43F66A95}" destId="{DAD287E5-A085-43AD-A8C9-393797C9495C}" srcOrd="1" destOrd="0" presId="urn:microsoft.com/office/officeart/2005/8/layout/venn2"/>
    <dgm:cxn modelId="{05C150A1-53F5-4149-AB0F-BE6C528DBDCF}" type="presOf" srcId="{58E8AB91-71A3-4AA8-A726-A96C43F66A95}" destId="{5885CE8F-BCD9-4E06-A6D6-713F18AE5A5D}" srcOrd="0" destOrd="0" presId="urn:microsoft.com/office/officeart/2005/8/layout/venn2"/>
    <dgm:cxn modelId="{BE7692B6-3460-4238-AA81-11EBCD76B2FC}" type="presOf" srcId="{0C4C9BED-BE3D-4BDA-A309-5DFB6FC4F3D2}" destId="{4CD96FAB-1CC0-4666-9450-664AAF90DEDC}" srcOrd="1" destOrd="0" presId="urn:microsoft.com/office/officeart/2005/8/layout/venn2"/>
    <dgm:cxn modelId="{43426394-1BA8-4609-968D-0F8102147708}" type="presOf" srcId="{0C4C9BED-BE3D-4BDA-A309-5DFB6FC4F3D2}" destId="{940CAFB1-38B7-487B-83A0-415830C63D91}" srcOrd="0" destOrd="0" presId="urn:microsoft.com/office/officeart/2005/8/layout/venn2"/>
    <dgm:cxn modelId="{2A931B57-8C12-4937-9964-5674A345B6C2}" srcId="{8DC58CB3-D0EC-438F-B9E1-CBE71AB728FA}" destId="{BB22D936-7E56-446E-A4E7-914D13F54537}" srcOrd="1" destOrd="0" parTransId="{06681682-7BF4-4A9D-8CE9-534345D5A34D}" sibTransId="{7BE7753A-6804-4C8A-AA21-73D74E7B8250}"/>
    <dgm:cxn modelId="{F2AD523B-9BB0-4D53-8ED9-1FF37C7506F4}" srcId="{8DC58CB3-D0EC-438F-B9E1-CBE71AB728FA}" destId="{58E8AB91-71A3-4AA8-A726-A96C43F66A95}" srcOrd="2" destOrd="0" parTransId="{75630807-2894-47A2-A1A2-11A4C37150D8}" sibTransId="{635C4108-5774-4C24-A4CC-51FFF232B461}"/>
    <dgm:cxn modelId="{4CF0DE21-BEBB-4757-B6E9-1A5D6B3DF88B}" type="presOf" srcId="{BB22D936-7E56-446E-A4E7-914D13F54537}" destId="{3EACD688-E416-472A-94D1-198CB70089BF}" srcOrd="1" destOrd="0" presId="urn:microsoft.com/office/officeart/2005/8/layout/venn2"/>
    <dgm:cxn modelId="{944B657F-F80F-4E9F-97D4-6294EB152C54}" srcId="{8DC58CB3-D0EC-438F-B9E1-CBE71AB728FA}" destId="{0C4C9BED-BE3D-4BDA-A309-5DFB6FC4F3D2}" srcOrd="0" destOrd="0" parTransId="{093C1828-8EE5-403A-BFB4-01996F6121AE}" sibTransId="{ADED3580-6751-4CBB-A6A0-10D9B583A028}"/>
    <dgm:cxn modelId="{9D865519-37A2-40D9-9D80-D8868B82C8DF}" type="presOf" srcId="{8DC58CB3-D0EC-438F-B9E1-CBE71AB728FA}" destId="{FAD46F24-68E1-4CAB-83AC-6420686BF402}" srcOrd="0" destOrd="0" presId="urn:microsoft.com/office/officeart/2005/8/layout/venn2"/>
    <dgm:cxn modelId="{DB42F2CE-7E8F-4EF9-A6CC-70711282D17E}" type="presOf" srcId="{BB22D936-7E56-446E-A4E7-914D13F54537}" destId="{01A09D8B-5266-48AC-93B8-641C4E2F7881}" srcOrd="0" destOrd="0" presId="urn:microsoft.com/office/officeart/2005/8/layout/venn2"/>
    <dgm:cxn modelId="{FD521478-3463-46BE-8EDC-B705514887B6}" type="presParOf" srcId="{FAD46F24-68E1-4CAB-83AC-6420686BF402}" destId="{9B44FF61-D217-4A1F-8CF8-FB5FD03ADBEF}" srcOrd="0" destOrd="0" presId="urn:microsoft.com/office/officeart/2005/8/layout/venn2"/>
    <dgm:cxn modelId="{0D236D20-600E-49ED-94FA-99A0665AA07D}" type="presParOf" srcId="{9B44FF61-D217-4A1F-8CF8-FB5FD03ADBEF}" destId="{940CAFB1-38B7-487B-83A0-415830C63D91}" srcOrd="0" destOrd="0" presId="urn:microsoft.com/office/officeart/2005/8/layout/venn2"/>
    <dgm:cxn modelId="{5882DA68-8202-4099-A1A4-49EF980E4FEB}" type="presParOf" srcId="{9B44FF61-D217-4A1F-8CF8-FB5FD03ADBEF}" destId="{4CD96FAB-1CC0-4666-9450-664AAF90DEDC}" srcOrd="1" destOrd="0" presId="urn:microsoft.com/office/officeart/2005/8/layout/venn2"/>
    <dgm:cxn modelId="{E35A062A-517E-4470-BF4E-A5B7D5E1C74B}" type="presParOf" srcId="{FAD46F24-68E1-4CAB-83AC-6420686BF402}" destId="{F5C11F4F-D7CF-4E3A-81B1-73BD815B23D4}" srcOrd="1" destOrd="0" presId="urn:microsoft.com/office/officeart/2005/8/layout/venn2"/>
    <dgm:cxn modelId="{F328040E-BF0A-4353-A8D3-4584A5297CA8}" type="presParOf" srcId="{F5C11F4F-D7CF-4E3A-81B1-73BD815B23D4}" destId="{01A09D8B-5266-48AC-93B8-641C4E2F7881}" srcOrd="0" destOrd="0" presId="urn:microsoft.com/office/officeart/2005/8/layout/venn2"/>
    <dgm:cxn modelId="{D6CDEFE0-D21B-44FE-A107-2ECE659E6668}" type="presParOf" srcId="{F5C11F4F-D7CF-4E3A-81B1-73BD815B23D4}" destId="{3EACD688-E416-472A-94D1-198CB70089BF}" srcOrd="1" destOrd="0" presId="urn:microsoft.com/office/officeart/2005/8/layout/venn2"/>
    <dgm:cxn modelId="{76239339-F7E1-4C69-A4D7-E9E16CC05195}" type="presParOf" srcId="{FAD46F24-68E1-4CAB-83AC-6420686BF402}" destId="{2E25137E-E7D4-4E5F-91DF-E4DE9BA187A7}" srcOrd="2" destOrd="0" presId="urn:microsoft.com/office/officeart/2005/8/layout/venn2"/>
    <dgm:cxn modelId="{1D86EC26-F513-4BAB-88D0-3B86C89033A0}" type="presParOf" srcId="{2E25137E-E7D4-4E5F-91DF-E4DE9BA187A7}" destId="{5885CE8F-BCD9-4E06-A6D6-713F18AE5A5D}" srcOrd="0" destOrd="0" presId="urn:microsoft.com/office/officeart/2005/8/layout/venn2"/>
    <dgm:cxn modelId="{1DBD8116-351A-4CA6-B934-D895B2A4900F}" type="presParOf" srcId="{2E25137E-E7D4-4E5F-91DF-E4DE9BA187A7}" destId="{DAD287E5-A085-43AD-A8C9-393797C9495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9DC725-0EFA-4BF7-8A3B-CB6AF2273C7C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E019F7B-9348-43BD-87D9-FCC932A181D0}">
      <dgm:prSet phldrT="[Texto]"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400" dirty="0" smtClean="0"/>
            <a:t>Random Sampling</a:t>
          </a:r>
          <a:endParaRPr lang="es-MX" sz="2400" dirty="0"/>
        </a:p>
      </dgm:t>
    </dgm:pt>
    <dgm:pt modelId="{75D933DD-E3C2-4CD4-A8FD-AEF0F16CB542}" type="parTrans" cxnId="{AD797A14-F51A-493E-BEA1-E6064B960F21}">
      <dgm:prSet/>
      <dgm:spPr/>
      <dgm:t>
        <a:bodyPr/>
        <a:lstStyle/>
        <a:p>
          <a:endParaRPr lang="es-MX"/>
        </a:p>
      </dgm:t>
    </dgm:pt>
    <dgm:pt modelId="{3C407023-A131-4C3C-926B-DDE8B93C1F06}" type="sibTrans" cxnId="{AD797A14-F51A-493E-BEA1-E6064B960F21}">
      <dgm:prSet/>
      <dgm:spPr/>
      <dgm:t>
        <a:bodyPr/>
        <a:lstStyle/>
        <a:p>
          <a:endParaRPr lang="es-MX"/>
        </a:p>
      </dgm:t>
    </dgm:pt>
    <dgm:pt modelId="{916A1B84-1D5B-4F39-8923-7D7A6A10AC02}">
      <dgm:prSet phldrT="[Texto]" custT="1"/>
      <dgm:spPr/>
      <dgm:t>
        <a:bodyPr/>
        <a:lstStyle/>
        <a:p>
          <a:r>
            <a:rPr lang="en-US" sz="2200" dirty="0" smtClean="0"/>
            <a:t>Set B</a:t>
          </a:r>
          <a:endParaRPr lang="es-MX" sz="2200" dirty="0"/>
        </a:p>
      </dgm:t>
    </dgm:pt>
    <dgm:pt modelId="{AFBC82A8-D082-4B91-9F45-2F40C5557879}" type="parTrans" cxnId="{6B92F1D5-2589-4E69-82D3-E77E2BE873B8}">
      <dgm:prSet/>
      <dgm:spPr/>
      <dgm:t>
        <a:bodyPr/>
        <a:lstStyle/>
        <a:p>
          <a:endParaRPr lang="es-MX"/>
        </a:p>
      </dgm:t>
    </dgm:pt>
    <dgm:pt modelId="{7D7E31B7-EC3C-4BD3-B77D-DECCB9813BA3}" type="sibTrans" cxnId="{6B92F1D5-2589-4E69-82D3-E77E2BE873B8}">
      <dgm:prSet/>
      <dgm:spPr/>
      <dgm:t>
        <a:bodyPr/>
        <a:lstStyle/>
        <a:p>
          <a:endParaRPr lang="es-MX"/>
        </a:p>
      </dgm:t>
    </dgm:pt>
    <dgm:pt modelId="{A8C07139-BDE1-4481-A4DE-20FFE0A4B8C2}">
      <dgm:prSet phldrT="[Texto]" custT="1"/>
      <dgm:spPr/>
      <dgm:t>
        <a:bodyPr/>
        <a:lstStyle/>
        <a:p>
          <a:r>
            <a:rPr lang="en-US" sz="2400" dirty="0" smtClean="0"/>
            <a:t>Simulated Active Learning</a:t>
          </a:r>
          <a:endParaRPr lang="es-MX" sz="2400" dirty="0"/>
        </a:p>
      </dgm:t>
    </dgm:pt>
    <dgm:pt modelId="{4AB02FE7-381E-4B85-8B7C-CCABBB8131F0}" type="parTrans" cxnId="{9DED044F-A226-4969-9401-0639BF92606B}">
      <dgm:prSet/>
      <dgm:spPr/>
      <dgm:t>
        <a:bodyPr/>
        <a:lstStyle/>
        <a:p>
          <a:endParaRPr lang="es-MX"/>
        </a:p>
      </dgm:t>
    </dgm:pt>
    <dgm:pt modelId="{24FD51D4-5382-404A-97EA-195F1759CF5A}" type="sibTrans" cxnId="{9DED044F-A226-4969-9401-0639BF92606B}">
      <dgm:prSet/>
      <dgm:spPr/>
      <dgm:t>
        <a:bodyPr/>
        <a:lstStyle/>
        <a:p>
          <a:endParaRPr lang="es-MX"/>
        </a:p>
      </dgm:t>
    </dgm:pt>
    <dgm:pt modelId="{A3B871AB-5137-4D67-A6F9-E5BA9DA0E26C}">
      <dgm:prSet phldrT="[Texto]" custT="1"/>
      <dgm:spPr/>
      <dgm:t>
        <a:bodyPr/>
        <a:lstStyle/>
        <a:p>
          <a:r>
            <a:rPr lang="en-US" sz="2200" dirty="0" smtClean="0"/>
            <a:t>Set B</a:t>
          </a:r>
          <a:endParaRPr lang="es-MX" sz="2200" dirty="0"/>
        </a:p>
      </dgm:t>
    </dgm:pt>
    <dgm:pt modelId="{A9BD6746-5F78-44A2-920B-C438D1F0A4FE}" type="parTrans" cxnId="{6A324572-081F-4789-8701-ED06652E5B24}">
      <dgm:prSet/>
      <dgm:spPr/>
      <dgm:t>
        <a:bodyPr/>
        <a:lstStyle/>
        <a:p>
          <a:endParaRPr lang="es-MX"/>
        </a:p>
      </dgm:t>
    </dgm:pt>
    <dgm:pt modelId="{CEB3C7B7-4AB3-48FA-92AF-9C0020017630}" type="sibTrans" cxnId="{6A324572-081F-4789-8701-ED06652E5B24}">
      <dgm:prSet/>
      <dgm:spPr/>
      <dgm:t>
        <a:bodyPr/>
        <a:lstStyle/>
        <a:p>
          <a:endParaRPr lang="es-MX"/>
        </a:p>
      </dgm:t>
    </dgm:pt>
    <dgm:pt modelId="{1EAEC876-9112-4D47-9798-AF41A447F683}">
      <dgm:prSet phldrT="[Texto]" custT="1"/>
      <dgm:spPr/>
      <dgm:t>
        <a:bodyPr/>
        <a:lstStyle/>
        <a:p>
          <a:r>
            <a:rPr lang="en-US" sz="2400" dirty="0" smtClean="0"/>
            <a:t>Active Learning</a:t>
          </a:r>
          <a:endParaRPr lang="es-MX" sz="2400" dirty="0"/>
        </a:p>
      </dgm:t>
    </dgm:pt>
    <dgm:pt modelId="{EB24F80F-E019-4C05-9A43-A8CFF14E0391}" type="parTrans" cxnId="{9F51BF6F-6D2A-4194-B97B-BF9841CD636D}">
      <dgm:prSet/>
      <dgm:spPr/>
      <dgm:t>
        <a:bodyPr/>
        <a:lstStyle/>
        <a:p>
          <a:endParaRPr lang="es-MX"/>
        </a:p>
      </dgm:t>
    </dgm:pt>
    <dgm:pt modelId="{19840D6C-AF88-4C4A-8741-B9B06128A467}" type="sibTrans" cxnId="{9F51BF6F-6D2A-4194-B97B-BF9841CD636D}">
      <dgm:prSet/>
      <dgm:spPr/>
      <dgm:t>
        <a:bodyPr/>
        <a:lstStyle/>
        <a:p>
          <a:endParaRPr lang="es-MX"/>
        </a:p>
      </dgm:t>
    </dgm:pt>
    <dgm:pt modelId="{FFC95134-41BE-407A-9DD2-7BAD8AE9F4DA}">
      <dgm:prSet phldrT="[Texto]" custT="1"/>
      <dgm:spPr/>
      <dgm:t>
        <a:bodyPr/>
        <a:lstStyle/>
        <a:p>
          <a:r>
            <a:rPr lang="en-US" sz="2200" b="1" i="1" u="sng" dirty="0" smtClean="0"/>
            <a:t>Set A</a:t>
          </a:r>
          <a:endParaRPr lang="es-MX" sz="2200" dirty="0"/>
        </a:p>
      </dgm:t>
    </dgm:pt>
    <dgm:pt modelId="{EC6730CB-9FE9-466F-9D72-14C578482556}" type="parTrans" cxnId="{CEF65E0A-0D7B-4B46-A9FF-03FC888162A1}">
      <dgm:prSet/>
      <dgm:spPr/>
      <dgm:t>
        <a:bodyPr/>
        <a:lstStyle/>
        <a:p>
          <a:endParaRPr lang="es-MX"/>
        </a:p>
      </dgm:t>
    </dgm:pt>
    <dgm:pt modelId="{768EA663-AC93-455A-A91F-83D325F94D91}" type="sibTrans" cxnId="{CEF65E0A-0D7B-4B46-A9FF-03FC888162A1}">
      <dgm:prSet/>
      <dgm:spPr/>
      <dgm:t>
        <a:bodyPr/>
        <a:lstStyle/>
        <a:p>
          <a:endParaRPr lang="es-MX"/>
        </a:p>
      </dgm:t>
    </dgm:pt>
    <dgm:pt modelId="{48BA007A-9446-4795-8A47-114DA44541B2}">
      <dgm:prSet phldrT="[Texto]" custT="1"/>
      <dgm:spPr/>
      <dgm:t>
        <a:bodyPr/>
        <a:lstStyle/>
        <a:p>
          <a:r>
            <a:rPr lang="en-US" sz="2200" dirty="0" smtClean="0"/>
            <a:t>Added one report at a time</a:t>
          </a:r>
          <a:endParaRPr lang="es-MX" sz="2200" dirty="0"/>
        </a:p>
      </dgm:t>
    </dgm:pt>
    <dgm:pt modelId="{5B39B7C4-04A7-43EE-8BB2-C4DFFD30DD35}" type="parTrans" cxnId="{03B14F17-6865-4E07-A3FC-A7136617161C}">
      <dgm:prSet/>
      <dgm:spPr/>
      <dgm:t>
        <a:bodyPr/>
        <a:lstStyle/>
        <a:p>
          <a:endParaRPr lang="es-MX"/>
        </a:p>
      </dgm:t>
    </dgm:pt>
    <dgm:pt modelId="{07AA8DB4-D322-4776-B319-805BAE366838}" type="sibTrans" cxnId="{03B14F17-6865-4E07-A3FC-A7136617161C}">
      <dgm:prSet/>
      <dgm:spPr/>
      <dgm:t>
        <a:bodyPr/>
        <a:lstStyle/>
        <a:p>
          <a:endParaRPr lang="es-MX"/>
        </a:p>
      </dgm:t>
    </dgm:pt>
    <dgm:pt modelId="{175A82FF-4B25-47F3-9522-BD9AEBAAC0CC}">
      <dgm:prSet phldrT="[Texto]" custT="1"/>
      <dgm:spPr/>
      <dgm:t>
        <a:bodyPr/>
        <a:lstStyle/>
        <a:p>
          <a:r>
            <a:rPr lang="en-US" sz="2200" dirty="0" smtClean="0"/>
            <a:t>Sequential selection: </a:t>
          </a:r>
          <a:r>
            <a:rPr lang="en-US" sz="2200" b="1" i="1" u="sng" dirty="0" smtClean="0"/>
            <a:t>Random</a:t>
          </a:r>
          <a:endParaRPr lang="es-MX" sz="2200" b="1" i="1" u="sng" dirty="0"/>
        </a:p>
      </dgm:t>
    </dgm:pt>
    <dgm:pt modelId="{B5341BED-9CB4-44A5-B151-789966DF49C6}" type="parTrans" cxnId="{4C522FB4-2CAC-43FF-8564-FD777AA65839}">
      <dgm:prSet/>
      <dgm:spPr/>
      <dgm:t>
        <a:bodyPr/>
        <a:lstStyle/>
        <a:p>
          <a:endParaRPr lang="es-MX"/>
        </a:p>
      </dgm:t>
    </dgm:pt>
    <dgm:pt modelId="{3C71AF32-BA46-45E4-89FB-4C344962A092}" type="sibTrans" cxnId="{4C522FB4-2CAC-43FF-8564-FD777AA65839}">
      <dgm:prSet/>
      <dgm:spPr/>
      <dgm:t>
        <a:bodyPr/>
        <a:lstStyle/>
        <a:p>
          <a:endParaRPr lang="es-MX"/>
        </a:p>
      </dgm:t>
    </dgm:pt>
    <dgm:pt modelId="{90B62491-5CE4-4D83-B64C-81F1006CBC3B}">
      <dgm:prSet phldrT="[Texto]" custT="1"/>
      <dgm:spPr/>
      <dgm:t>
        <a:bodyPr/>
        <a:lstStyle/>
        <a:p>
          <a:r>
            <a:rPr lang="en-US" sz="2200" dirty="0" smtClean="0"/>
            <a:t>Sequential selection: </a:t>
          </a:r>
          <a:r>
            <a:rPr lang="en-US" sz="2200" b="1" i="1" u="sng" dirty="0" smtClean="0"/>
            <a:t>Active</a:t>
          </a:r>
          <a:endParaRPr lang="es-MX" sz="2200" b="1" i="1" u="sng" dirty="0"/>
        </a:p>
      </dgm:t>
    </dgm:pt>
    <dgm:pt modelId="{BBBD1310-586C-4395-A279-A1BBD85D18B5}" type="parTrans" cxnId="{4BF6DCA2-D92C-44A9-B75C-2FD1B4AF468D}">
      <dgm:prSet/>
      <dgm:spPr/>
      <dgm:t>
        <a:bodyPr/>
        <a:lstStyle/>
        <a:p>
          <a:endParaRPr lang="es-MX"/>
        </a:p>
      </dgm:t>
    </dgm:pt>
    <dgm:pt modelId="{E2F0E0D2-497D-47CB-9AB6-43E437BA86AE}" type="sibTrans" cxnId="{4BF6DCA2-D92C-44A9-B75C-2FD1B4AF468D}">
      <dgm:prSet/>
      <dgm:spPr/>
      <dgm:t>
        <a:bodyPr/>
        <a:lstStyle/>
        <a:p>
          <a:endParaRPr lang="es-MX"/>
        </a:p>
      </dgm:t>
    </dgm:pt>
    <dgm:pt modelId="{ADBA5EF1-5A2B-451C-8702-D80DE8B38B69}">
      <dgm:prSet phldrT="[Texto]" custT="1"/>
      <dgm:spPr/>
      <dgm:t>
        <a:bodyPr/>
        <a:lstStyle/>
        <a:p>
          <a:r>
            <a:rPr lang="en-US" sz="2200" dirty="0" smtClean="0"/>
            <a:t>Sequential selection:  </a:t>
          </a:r>
          <a:r>
            <a:rPr lang="en-US" sz="2200" b="1" i="1" u="sng" dirty="0" smtClean="0"/>
            <a:t>Active</a:t>
          </a:r>
          <a:endParaRPr lang="es-MX" sz="2200" b="1" i="1" u="sng" dirty="0"/>
        </a:p>
      </dgm:t>
    </dgm:pt>
    <dgm:pt modelId="{8407F69A-0BB9-4B74-BE76-2879CD9AA8A4}" type="parTrans" cxnId="{CAFFBBB7-F036-4A19-8E46-E50DE46842B8}">
      <dgm:prSet/>
      <dgm:spPr/>
      <dgm:t>
        <a:bodyPr/>
        <a:lstStyle/>
        <a:p>
          <a:endParaRPr lang="es-MX"/>
        </a:p>
      </dgm:t>
    </dgm:pt>
    <dgm:pt modelId="{BA9630D4-F74F-4AD0-B8F2-37F326A7E153}" type="sibTrans" cxnId="{CAFFBBB7-F036-4A19-8E46-E50DE46842B8}">
      <dgm:prSet/>
      <dgm:spPr/>
      <dgm:t>
        <a:bodyPr/>
        <a:lstStyle/>
        <a:p>
          <a:endParaRPr lang="es-MX"/>
        </a:p>
      </dgm:t>
    </dgm:pt>
    <dgm:pt modelId="{8C3F51B1-7231-440B-A67F-248DDCC4F630}">
      <dgm:prSet phldrT="[Texto]" custT="1"/>
      <dgm:spPr/>
      <dgm:t>
        <a:bodyPr/>
        <a:lstStyle/>
        <a:p>
          <a:endParaRPr lang="es-MX" sz="2200" b="1" i="1" u="sng" dirty="0"/>
        </a:p>
      </dgm:t>
    </dgm:pt>
    <dgm:pt modelId="{C131B5C8-46FE-4D24-9925-0978E867C442}" type="parTrans" cxnId="{05A3A8CE-6AF5-4EBF-917A-0C2A7A926B95}">
      <dgm:prSet/>
      <dgm:spPr/>
      <dgm:t>
        <a:bodyPr/>
        <a:lstStyle/>
        <a:p>
          <a:endParaRPr lang="es-MX"/>
        </a:p>
      </dgm:t>
    </dgm:pt>
    <dgm:pt modelId="{AF7A1874-E0E2-495C-892E-4F9813015AD7}" type="sibTrans" cxnId="{05A3A8CE-6AF5-4EBF-917A-0C2A7A926B95}">
      <dgm:prSet/>
      <dgm:spPr/>
      <dgm:t>
        <a:bodyPr/>
        <a:lstStyle/>
        <a:p>
          <a:endParaRPr lang="es-MX"/>
        </a:p>
      </dgm:t>
    </dgm:pt>
    <dgm:pt modelId="{C94C29A0-F87C-4CC1-9D30-50E833EFE942}">
      <dgm:prSet phldrT="[Texto]" custT="1"/>
      <dgm:spPr/>
      <dgm:t>
        <a:bodyPr/>
        <a:lstStyle/>
        <a:p>
          <a:r>
            <a:rPr lang="en-US" sz="2200" b="1" i="1" u="sng" dirty="0" smtClean="0"/>
            <a:t>Web-interface</a:t>
          </a:r>
          <a:endParaRPr lang="es-MX" sz="2200" b="1" i="1" u="sng" dirty="0"/>
        </a:p>
      </dgm:t>
    </dgm:pt>
    <dgm:pt modelId="{6412CF75-ED80-4C78-B5A7-484AFE80A3FA}" type="parTrans" cxnId="{1142F744-7F51-4F46-9BD0-427457F16872}">
      <dgm:prSet/>
      <dgm:spPr/>
      <dgm:t>
        <a:bodyPr/>
        <a:lstStyle/>
        <a:p>
          <a:endParaRPr lang="es-MX"/>
        </a:p>
      </dgm:t>
    </dgm:pt>
    <dgm:pt modelId="{1C27CCB0-C2CA-4CCC-8FA2-4F18792F85F0}" type="sibTrans" cxnId="{1142F744-7F51-4F46-9BD0-427457F16872}">
      <dgm:prSet/>
      <dgm:spPr/>
      <dgm:t>
        <a:bodyPr/>
        <a:lstStyle/>
        <a:p>
          <a:endParaRPr lang="es-MX"/>
        </a:p>
      </dgm:t>
    </dgm:pt>
    <dgm:pt modelId="{5EC88DDB-8F9C-4701-9BEE-28A3965A8737}">
      <dgm:prSet phldrT="[Texto]" custT="1"/>
      <dgm:spPr/>
      <dgm:t>
        <a:bodyPr/>
        <a:lstStyle/>
        <a:p>
          <a:r>
            <a:rPr lang="en-US" sz="2200" dirty="0" smtClean="0"/>
            <a:t>Added one report at a time</a:t>
          </a:r>
          <a:endParaRPr lang="es-MX" sz="2200" dirty="0"/>
        </a:p>
      </dgm:t>
    </dgm:pt>
    <dgm:pt modelId="{0B3356A8-E795-439C-AC40-40BAD4377861}" type="parTrans" cxnId="{6E7CA201-5A62-46CC-A5BC-08F91C60E4B5}">
      <dgm:prSet/>
      <dgm:spPr/>
      <dgm:t>
        <a:bodyPr/>
        <a:lstStyle/>
        <a:p>
          <a:endParaRPr lang="es-MX"/>
        </a:p>
      </dgm:t>
    </dgm:pt>
    <dgm:pt modelId="{73E9E19F-CCBD-443E-9FE7-E7CF4C690734}" type="sibTrans" cxnId="{6E7CA201-5A62-46CC-A5BC-08F91C60E4B5}">
      <dgm:prSet/>
      <dgm:spPr/>
      <dgm:t>
        <a:bodyPr/>
        <a:lstStyle/>
        <a:p>
          <a:endParaRPr lang="es-MX"/>
        </a:p>
      </dgm:t>
    </dgm:pt>
    <dgm:pt modelId="{250F6C28-220C-41F5-BB27-3037171F1436}">
      <dgm:prSet phldrT="[Texto]" custT="1"/>
      <dgm:spPr/>
      <dgm:t>
        <a:bodyPr/>
        <a:lstStyle/>
        <a:p>
          <a:r>
            <a:rPr lang="en-US" sz="2200" dirty="0" smtClean="0"/>
            <a:t>Added one report at a time</a:t>
          </a:r>
          <a:endParaRPr lang="es-MX" sz="2200" dirty="0"/>
        </a:p>
      </dgm:t>
    </dgm:pt>
    <dgm:pt modelId="{A337FCEC-CB10-4A61-9E23-5799C370836A}" type="parTrans" cxnId="{3B8B1CB2-FE27-459B-BBF1-6CE4503ECF7C}">
      <dgm:prSet/>
      <dgm:spPr/>
      <dgm:t>
        <a:bodyPr/>
        <a:lstStyle/>
        <a:p>
          <a:endParaRPr lang="es-MX"/>
        </a:p>
      </dgm:t>
    </dgm:pt>
    <dgm:pt modelId="{46B4CE10-B1CA-47E4-AD56-6AF8876A0500}" type="sibTrans" cxnId="{3B8B1CB2-FE27-459B-BBF1-6CE4503ECF7C}">
      <dgm:prSet/>
      <dgm:spPr/>
      <dgm:t>
        <a:bodyPr/>
        <a:lstStyle/>
        <a:p>
          <a:endParaRPr lang="es-MX"/>
        </a:p>
      </dgm:t>
    </dgm:pt>
    <dgm:pt modelId="{EC2371D7-24A5-455A-B71E-3356CB15DDC8}" type="pres">
      <dgm:prSet presAssocID="{E59DC725-0EFA-4BF7-8A3B-CB6AF2273C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54C8CE7-3A8A-4407-95DE-F6CD1F7F3BF4}" type="pres">
      <dgm:prSet presAssocID="{DE019F7B-9348-43BD-87D9-FCC932A181D0}" presName="linNode" presStyleCnt="0"/>
      <dgm:spPr/>
    </dgm:pt>
    <dgm:pt modelId="{D2AB8F36-AEDE-4DDC-9CC3-A0A75405F9C1}" type="pres">
      <dgm:prSet presAssocID="{DE019F7B-9348-43BD-87D9-FCC932A181D0}" presName="parentShp" presStyleLbl="node1" presStyleIdx="0" presStyleCnt="3" custLinFactNeighborX="-2640" custLinFactNeighborY="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2BAF28F-08AE-4AD6-9CF0-6B481B37E3B8}" type="pres">
      <dgm:prSet presAssocID="{DE019F7B-9348-43BD-87D9-FCC932A181D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ED98450-C727-44F7-AEEC-7C42889EB9BD}" type="pres">
      <dgm:prSet presAssocID="{3C407023-A131-4C3C-926B-DDE8B93C1F06}" presName="spacing" presStyleCnt="0"/>
      <dgm:spPr/>
    </dgm:pt>
    <dgm:pt modelId="{CD835769-6728-4EA8-ACE7-2B2E5EA6F3B7}" type="pres">
      <dgm:prSet presAssocID="{A8C07139-BDE1-4481-A4DE-20FFE0A4B8C2}" presName="linNode" presStyleCnt="0"/>
      <dgm:spPr/>
    </dgm:pt>
    <dgm:pt modelId="{10A09ED9-41F2-46C7-83DC-C8A625720F7C}" type="pres">
      <dgm:prSet presAssocID="{A8C07139-BDE1-4481-A4DE-20FFE0A4B8C2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96FB87-0D5F-48C1-B066-205B0387191B}" type="pres">
      <dgm:prSet presAssocID="{A8C07139-BDE1-4481-A4DE-20FFE0A4B8C2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038AB4A-C042-4719-91EB-89A502E74016}" type="pres">
      <dgm:prSet presAssocID="{24FD51D4-5382-404A-97EA-195F1759CF5A}" presName="spacing" presStyleCnt="0"/>
      <dgm:spPr/>
    </dgm:pt>
    <dgm:pt modelId="{20D118E0-511E-4694-8A55-B1A8E4DF6194}" type="pres">
      <dgm:prSet presAssocID="{1EAEC876-9112-4D47-9798-AF41A447F683}" presName="linNode" presStyleCnt="0"/>
      <dgm:spPr/>
    </dgm:pt>
    <dgm:pt modelId="{7D33BABA-F1F5-4407-B658-3F22A9A0C626}" type="pres">
      <dgm:prSet presAssocID="{1EAEC876-9112-4D47-9798-AF41A447F683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06DE57CD-B2F6-4EC9-A4EC-7DB6F4BDA420}" type="pres">
      <dgm:prSet presAssocID="{1EAEC876-9112-4D47-9798-AF41A447F683}" presName="childShp" presStyleLbl="bgAccFollowNode1" presStyleIdx="2" presStyleCnt="3" custScaleY="117829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142F744-7F51-4F46-9BD0-427457F16872}" srcId="{1EAEC876-9112-4D47-9798-AF41A447F683}" destId="{C94C29A0-F87C-4CC1-9D30-50E833EFE942}" srcOrd="3" destOrd="0" parTransId="{6412CF75-ED80-4C78-B5A7-484AFE80A3FA}" sibTransId="{1C27CCB0-C2CA-4CCC-8FA2-4F18792F85F0}"/>
    <dgm:cxn modelId="{E125C97B-4259-4F35-AFCF-D1138BFAEAF5}" type="presOf" srcId="{8C3F51B1-7231-440B-A67F-248DDCC4F630}" destId="{06DE57CD-B2F6-4EC9-A4EC-7DB6F4BDA420}" srcOrd="0" destOrd="4" presId="urn:microsoft.com/office/officeart/2005/8/layout/vList6"/>
    <dgm:cxn modelId="{05A3A8CE-6AF5-4EBF-917A-0C2A7A926B95}" srcId="{1EAEC876-9112-4D47-9798-AF41A447F683}" destId="{8C3F51B1-7231-440B-A67F-248DDCC4F630}" srcOrd="4" destOrd="0" parTransId="{C131B5C8-46FE-4D24-9925-0978E867C442}" sibTransId="{AF7A1874-E0E2-495C-892E-4F9813015AD7}"/>
    <dgm:cxn modelId="{8B32BA5A-2615-49ED-A1E4-89685AF30113}" type="presOf" srcId="{175A82FF-4B25-47F3-9522-BD9AEBAAC0CC}" destId="{12BAF28F-08AE-4AD6-9CF0-6B481B37E3B8}" srcOrd="0" destOrd="2" presId="urn:microsoft.com/office/officeart/2005/8/layout/vList6"/>
    <dgm:cxn modelId="{D7A65A2A-3BBB-4B79-9A0C-378BE0199183}" type="presOf" srcId="{A8C07139-BDE1-4481-A4DE-20FFE0A4B8C2}" destId="{10A09ED9-41F2-46C7-83DC-C8A625720F7C}" srcOrd="0" destOrd="0" presId="urn:microsoft.com/office/officeart/2005/8/layout/vList6"/>
    <dgm:cxn modelId="{FA0B6467-9170-4E13-822F-2B3DDD26559D}" type="presOf" srcId="{1EAEC876-9112-4D47-9798-AF41A447F683}" destId="{7D33BABA-F1F5-4407-B658-3F22A9A0C626}" srcOrd="0" destOrd="0" presId="urn:microsoft.com/office/officeart/2005/8/layout/vList6"/>
    <dgm:cxn modelId="{1888E928-3B17-4ACB-B0D0-7752B6DB4443}" type="presOf" srcId="{250F6C28-220C-41F5-BB27-3037171F1436}" destId="{12BAF28F-08AE-4AD6-9CF0-6B481B37E3B8}" srcOrd="0" destOrd="1" presId="urn:microsoft.com/office/officeart/2005/8/layout/vList6"/>
    <dgm:cxn modelId="{6A324572-081F-4789-8701-ED06652E5B24}" srcId="{A8C07139-BDE1-4481-A4DE-20FFE0A4B8C2}" destId="{A3B871AB-5137-4D67-A6F9-E5BA9DA0E26C}" srcOrd="0" destOrd="0" parTransId="{A9BD6746-5F78-44A2-920B-C438D1F0A4FE}" sibTransId="{CEB3C7B7-4AB3-48FA-92AF-9C0020017630}"/>
    <dgm:cxn modelId="{CEF65E0A-0D7B-4B46-A9FF-03FC888162A1}" srcId="{1EAEC876-9112-4D47-9798-AF41A447F683}" destId="{FFC95134-41BE-407A-9DD2-7BAD8AE9F4DA}" srcOrd="0" destOrd="0" parTransId="{EC6730CB-9FE9-466F-9D72-14C578482556}" sibTransId="{768EA663-AC93-455A-A91F-83D325F94D91}"/>
    <dgm:cxn modelId="{6B92F1D5-2589-4E69-82D3-E77E2BE873B8}" srcId="{DE019F7B-9348-43BD-87D9-FCC932A181D0}" destId="{916A1B84-1D5B-4F39-8923-7D7A6A10AC02}" srcOrd="0" destOrd="0" parTransId="{AFBC82A8-D082-4B91-9F45-2F40C5557879}" sibTransId="{7D7E31B7-EC3C-4BD3-B77D-DECCB9813BA3}"/>
    <dgm:cxn modelId="{4BF6DCA2-D92C-44A9-B75C-2FD1B4AF468D}" srcId="{A8C07139-BDE1-4481-A4DE-20FFE0A4B8C2}" destId="{90B62491-5CE4-4D83-B64C-81F1006CBC3B}" srcOrd="2" destOrd="0" parTransId="{BBBD1310-586C-4395-A279-A1BBD85D18B5}" sibTransId="{E2F0E0D2-497D-47CB-9AB6-43E437BA86AE}"/>
    <dgm:cxn modelId="{04DFA07D-BBBC-4E6A-BC3C-F350DCEC93B2}" type="presOf" srcId="{A3B871AB-5137-4D67-A6F9-E5BA9DA0E26C}" destId="{D596FB87-0D5F-48C1-B066-205B0387191B}" srcOrd="0" destOrd="0" presId="urn:microsoft.com/office/officeart/2005/8/layout/vList6"/>
    <dgm:cxn modelId="{4C522FB4-2CAC-43FF-8564-FD777AA65839}" srcId="{DE019F7B-9348-43BD-87D9-FCC932A181D0}" destId="{175A82FF-4B25-47F3-9522-BD9AEBAAC0CC}" srcOrd="2" destOrd="0" parTransId="{B5341BED-9CB4-44A5-B151-789966DF49C6}" sibTransId="{3C71AF32-BA46-45E4-89FB-4C344962A092}"/>
    <dgm:cxn modelId="{9DED044F-A226-4969-9401-0639BF92606B}" srcId="{E59DC725-0EFA-4BF7-8A3B-CB6AF2273C7C}" destId="{A8C07139-BDE1-4481-A4DE-20FFE0A4B8C2}" srcOrd="1" destOrd="0" parTransId="{4AB02FE7-381E-4B85-8B7C-CCABBB8131F0}" sibTransId="{24FD51D4-5382-404A-97EA-195F1759CF5A}"/>
    <dgm:cxn modelId="{6E7CA201-5A62-46CC-A5BC-08F91C60E4B5}" srcId="{A8C07139-BDE1-4481-A4DE-20FFE0A4B8C2}" destId="{5EC88DDB-8F9C-4701-9BEE-28A3965A8737}" srcOrd="1" destOrd="0" parTransId="{0B3356A8-E795-439C-AC40-40BAD4377861}" sibTransId="{73E9E19F-CCBD-443E-9FE7-E7CF4C690734}"/>
    <dgm:cxn modelId="{71975619-7AA2-49F3-9936-7A2CA0D74884}" type="presOf" srcId="{48BA007A-9446-4795-8A47-114DA44541B2}" destId="{06DE57CD-B2F6-4EC9-A4EC-7DB6F4BDA420}" srcOrd="0" destOrd="1" presId="urn:microsoft.com/office/officeart/2005/8/layout/vList6"/>
    <dgm:cxn modelId="{F4134799-74BF-4BAB-8B76-568A087ABFBD}" type="presOf" srcId="{C94C29A0-F87C-4CC1-9D30-50E833EFE942}" destId="{06DE57CD-B2F6-4EC9-A4EC-7DB6F4BDA420}" srcOrd="0" destOrd="3" presId="urn:microsoft.com/office/officeart/2005/8/layout/vList6"/>
    <dgm:cxn modelId="{9F51BF6F-6D2A-4194-B97B-BF9841CD636D}" srcId="{E59DC725-0EFA-4BF7-8A3B-CB6AF2273C7C}" destId="{1EAEC876-9112-4D47-9798-AF41A447F683}" srcOrd="2" destOrd="0" parTransId="{EB24F80F-E019-4C05-9A43-A8CFF14E0391}" sibTransId="{19840D6C-AF88-4C4A-8741-B9B06128A467}"/>
    <dgm:cxn modelId="{46920713-9351-4423-BAD5-5628969FB7EC}" type="presOf" srcId="{DE019F7B-9348-43BD-87D9-FCC932A181D0}" destId="{D2AB8F36-AEDE-4DDC-9CC3-A0A75405F9C1}" srcOrd="0" destOrd="0" presId="urn:microsoft.com/office/officeart/2005/8/layout/vList6"/>
    <dgm:cxn modelId="{CAFFBBB7-F036-4A19-8E46-E50DE46842B8}" srcId="{1EAEC876-9112-4D47-9798-AF41A447F683}" destId="{ADBA5EF1-5A2B-451C-8702-D80DE8B38B69}" srcOrd="2" destOrd="0" parTransId="{8407F69A-0BB9-4B74-BE76-2879CD9AA8A4}" sibTransId="{BA9630D4-F74F-4AD0-B8F2-37F326A7E153}"/>
    <dgm:cxn modelId="{888C8A12-602C-4924-B116-A0D0252F0144}" type="presOf" srcId="{916A1B84-1D5B-4F39-8923-7D7A6A10AC02}" destId="{12BAF28F-08AE-4AD6-9CF0-6B481B37E3B8}" srcOrd="0" destOrd="0" presId="urn:microsoft.com/office/officeart/2005/8/layout/vList6"/>
    <dgm:cxn modelId="{D3714F5D-FE02-4D6E-BA33-C03C43B178DF}" type="presOf" srcId="{E59DC725-0EFA-4BF7-8A3B-CB6AF2273C7C}" destId="{EC2371D7-24A5-455A-B71E-3356CB15DDC8}" srcOrd="0" destOrd="0" presId="urn:microsoft.com/office/officeart/2005/8/layout/vList6"/>
    <dgm:cxn modelId="{03B14F17-6865-4E07-A3FC-A7136617161C}" srcId="{1EAEC876-9112-4D47-9798-AF41A447F683}" destId="{48BA007A-9446-4795-8A47-114DA44541B2}" srcOrd="1" destOrd="0" parTransId="{5B39B7C4-04A7-43EE-8BB2-C4DFFD30DD35}" sibTransId="{07AA8DB4-D322-4776-B319-805BAE366838}"/>
    <dgm:cxn modelId="{3B8B1CB2-FE27-459B-BBF1-6CE4503ECF7C}" srcId="{DE019F7B-9348-43BD-87D9-FCC932A181D0}" destId="{250F6C28-220C-41F5-BB27-3037171F1436}" srcOrd="1" destOrd="0" parTransId="{A337FCEC-CB10-4A61-9E23-5799C370836A}" sibTransId="{46B4CE10-B1CA-47E4-AD56-6AF8876A0500}"/>
    <dgm:cxn modelId="{AD797A14-F51A-493E-BEA1-E6064B960F21}" srcId="{E59DC725-0EFA-4BF7-8A3B-CB6AF2273C7C}" destId="{DE019F7B-9348-43BD-87D9-FCC932A181D0}" srcOrd="0" destOrd="0" parTransId="{75D933DD-E3C2-4CD4-A8FD-AEF0F16CB542}" sibTransId="{3C407023-A131-4C3C-926B-DDE8B93C1F06}"/>
    <dgm:cxn modelId="{9C2B8EC2-2060-4824-8D4C-D9304186933A}" type="presOf" srcId="{ADBA5EF1-5A2B-451C-8702-D80DE8B38B69}" destId="{06DE57CD-B2F6-4EC9-A4EC-7DB6F4BDA420}" srcOrd="0" destOrd="2" presId="urn:microsoft.com/office/officeart/2005/8/layout/vList6"/>
    <dgm:cxn modelId="{3BA17C1F-4F0E-4B67-9497-FD5BEC3D37F0}" type="presOf" srcId="{5EC88DDB-8F9C-4701-9BEE-28A3965A8737}" destId="{D596FB87-0D5F-48C1-B066-205B0387191B}" srcOrd="0" destOrd="1" presId="urn:microsoft.com/office/officeart/2005/8/layout/vList6"/>
    <dgm:cxn modelId="{3F403E70-E9D4-41EA-9E98-977B41900457}" type="presOf" srcId="{FFC95134-41BE-407A-9DD2-7BAD8AE9F4DA}" destId="{06DE57CD-B2F6-4EC9-A4EC-7DB6F4BDA420}" srcOrd="0" destOrd="0" presId="urn:microsoft.com/office/officeart/2005/8/layout/vList6"/>
    <dgm:cxn modelId="{3E8E2AB7-FD46-4B23-A39B-2A755F4C57B1}" type="presOf" srcId="{90B62491-5CE4-4D83-B64C-81F1006CBC3B}" destId="{D596FB87-0D5F-48C1-B066-205B0387191B}" srcOrd="0" destOrd="2" presId="urn:microsoft.com/office/officeart/2005/8/layout/vList6"/>
    <dgm:cxn modelId="{903E4EB2-354F-4D50-98D2-C9D441AFA4FE}" type="presParOf" srcId="{EC2371D7-24A5-455A-B71E-3356CB15DDC8}" destId="{A54C8CE7-3A8A-4407-95DE-F6CD1F7F3BF4}" srcOrd="0" destOrd="0" presId="urn:microsoft.com/office/officeart/2005/8/layout/vList6"/>
    <dgm:cxn modelId="{67EA05D0-6767-4980-A855-CDD163401031}" type="presParOf" srcId="{A54C8CE7-3A8A-4407-95DE-F6CD1F7F3BF4}" destId="{D2AB8F36-AEDE-4DDC-9CC3-A0A75405F9C1}" srcOrd="0" destOrd="0" presId="urn:microsoft.com/office/officeart/2005/8/layout/vList6"/>
    <dgm:cxn modelId="{CFAA7400-8C85-4123-B16E-5A6E195380B8}" type="presParOf" srcId="{A54C8CE7-3A8A-4407-95DE-F6CD1F7F3BF4}" destId="{12BAF28F-08AE-4AD6-9CF0-6B481B37E3B8}" srcOrd="1" destOrd="0" presId="urn:microsoft.com/office/officeart/2005/8/layout/vList6"/>
    <dgm:cxn modelId="{19757BA6-5D25-41C5-A71A-18C6254D5914}" type="presParOf" srcId="{EC2371D7-24A5-455A-B71E-3356CB15DDC8}" destId="{DED98450-C727-44F7-AEEC-7C42889EB9BD}" srcOrd="1" destOrd="0" presId="urn:microsoft.com/office/officeart/2005/8/layout/vList6"/>
    <dgm:cxn modelId="{995DEED0-64ED-49B5-AC90-190A6FAA5E77}" type="presParOf" srcId="{EC2371D7-24A5-455A-B71E-3356CB15DDC8}" destId="{CD835769-6728-4EA8-ACE7-2B2E5EA6F3B7}" srcOrd="2" destOrd="0" presId="urn:microsoft.com/office/officeart/2005/8/layout/vList6"/>
    <dgm:cxn modelId="{27541728-D72F-4B2F-B110-6A8AA4A82344}" type="presParOf" srcId="{CD835769-6728-4EA8-ACE7-2B2E5EA6F3B7}" destId="{10A09ED9-41F2-46C7-83DC-C8A625720F7C}" srcOrd="0" destOrd="0" presId="urn:microsoft.com/office/officeart/2005/8/layout/vList6"/>
    <dgm:cxn modelId="{8E3277BC-15EC-4891-9B27-2069A26A4D34}" type="presParOf" srcId="{CD835769-6728-4EA8-ACE7-2B2E5EA6F3B7}" destId="{D596FB87-0D5F-48C1-B066-205B0387191B}" srcOrd="1" destOrd="0" presId="urn:microsoft.com/office/officeart/2005/8/layout/vList6"/>
    <dgm:cxn modelId="{424381C1-A294-4E75-AEB4-AFA04E82AFDD}" type="presParOf" srcId="{EC2371D7-24A5-455A-B71E-3356CB15DDC8}" destId="{1038AB4A-C042-4719-91EB-89A502E74016}" srcOrd="3" destOrd="0" presId="urn:microsoft.com/office/officeart/2005/8/layout/vList6"/>
    <dgm:cxn modelId="{7568A579-C078-4E28-8505-253F65548120}" type="presParOf" srcId="{EC2371D7-24A5-455A-B71E-3356CB15DDC8}" destId="{20D118E0-511E-4694-8A55-B1A8E4DF6194}" srcOrd="4" destOrd="0" presId="urn:microsoft.com/office/officeart/2005/8/layout/vList6"/>
    <dgm:cxn modelId="{0600C674-6CC5-45D5-B008-1F63906B2FA6}" type="presParOf" srcId="{20D118E0-511E-4694-8A55-B1A8E4DF6194}" destId="{7D33BABA-F1F5-4407-B658-3F22A9A0C626}" srcOrd="0" destOrd="0" presId="urn:microsoft.com/office/officeart/2005/8/layout/vList6"/>
    <dgm:cxn modelId="{9CB9A48A-2C58-4EC5-9C86-EBAB91F596FD}" type="presParOf" srcId="{20D118E0-511E-4694-8A55-B1A8E4DF6194}" destId="{06DE57CD-B2F6-4EC9-A4EC-7DB6F4BDA42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7432-1B64-4096-8F88-27D79CE85689}">
      <dsp:nvSpPr>
        <dsp:cNvPr id="0" name=""/>
        <dsp:cNvSpPr/>
      </dsp:nvSpPr>
      <dsp:spPr>
        <a:xfrm>
          <a:off x="3239584" y="1922"/>
          <a:ext cx="2296895" cy="1106371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Selecting report with highest uncertainty reduction</a:t>
          </a:r>
          <a:endParaRPr lang="es-MX" sz="2000" kern="1200" dirty="0"/>
        </a:p>
      </dsp:txBody>
      <dsp:txXfrm>
        <a:off x="3293593" y="55931"/>
        <a:ext cx="2188877" cy="998353"/>
      </dsp:txXfrm>
    </dsp:sp>
    <dsp:sp modelId="{6BABA1BB-A111-4DFE-BF16-5C77EBF6E1E9}">
      <dsp:nvSpPr>
        <dsp:cNvPr id="0" name=""/>
        <dsp:cNvSpPr/>
      </dsp:nvSpPr>
      <dsp:spPr>
        <a:xfrm>
          <a:off x="2560832" y="555108"/>
          <a:ext cx="3654399" cy="3654399"/>
        </a:xfrm>
        <a:custGeom>
          <a:avLst/>
          <a:gdLst/>
          <a:ahLst/>
          <a:cxnLst/>
          <a:rect l="0" t="0" r="0" b="0"/>
          <a:pathLst>
            <a:path>
              <a:moveTo>
                <a:pt x="3131216" y="547278"/>
              </a:moveTo>
              <a:arcTo wR="1827199" hR="1827199" stAng="18932056" swAng="12150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2B4E5-553B-4C5D-9BEA-A5204CE13B68}">
      <dsp:nvSpPr>
        <dsp:cNvPr id="0" name=""/>
        <dsp:cNvSpPr/>
      </dsp:nvSpPr>
      <dsp:spPr>
        <a:xfrm>
          <a:off x="5224842" y="1829122"/>
          <a:ext cx="1980779" cy="1106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Clinicians create label for the selected report</a:t>
          </a:r>
          <a:endParaRPr lang="es-MX" sz="2000" kern="1200" dirty="0"/>
        </a:p>
      </dsp:txBody>
      <dsp:txXfrm>
        <a:off x="5278851" y="1883131"/>
        <a:ext cx="1872761" cy="998353"/>
      </dsp:txXfrm>
    </dsp:sp>
    <dsp:sp modelId="{B7843369-D0FE-46DC-994B-DE6887DCABAF}">
      <dsp:nvSpPr>
        <dsp:cNvPr id="0" name=""/>
        <dsp:cNvSpPr/>
      </dsp:nvSpPr>
      <dsp:spPr>
        <a:xfrm>
          <a:off x="2560832" y="555108"/>
          <a:ext cx="3654399" cy="3654399"/>
        </a:xfrm>
        <a:custGeom>
          <a:avLst/>
          <a:gdLst/>
          <a:ahLst/>
          <a:cxnLst/>
          <a:rect l="0" t="0" r="0" b="0"/>
          <a:pathLst>
            <a:path>
              <a:moveTo>
                <a:pt x="3464941" y="2637423"/>
              </a:moveTo>
              <a:arcTo wR="1827199" hR="1827199" stAng="1579352" swAng="16330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0B08-5519-459D-9535-12D9F17A2BF6}">
      <dsp:nvSpPr>
        <dsp:cNvPr id="0" name=""/>
        <dsp:cNvSpPr/>
      </dsp:nvSpPr>
      <dsp:spPr>
        <a:xfrm>
          <a:off x="3536977" y="3656322"/>
          <a:ext cx="1702110" cy="1106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Adding new data to training set</a:t>
          </a:r>
          <a:endParaRPr lang="es-MX" sz="2000" kern="1200" dirty="0"/>
        </a:p>
      </dsp:txBody>
      <dsp:txXfrm>
        <a:off x="3590986" y="3710331"/>
        <a:ext cx="1594092" cy="998353"/>
      </dsp:txXfrm>
    </dsp:sp>
    <dsp:sp modelId="{DFB83656-123E-432A-BB0F-310CA7C6054A}">
      <dsp:nvSpPr>
        <dsp:cNvPr id="0" name=""/>
        <dsp:cNvSpPr/>
      </dsp:nvSpPr>
      <dsp:spPr>
        <a:xfrm>
          <a:off x="2560832" y="555108"/>
          <a:ext cx="3654399" cy="3654399"/>
        </a:xfrm>
        <a:custGeom>
          <a:avLst/>
          <a:gdLst/>
          <a:ahLst/>
          <a:cxnLst/>
          <a:rect l="0" t="0" r="0" b="0"/>
          <a:pathLst>
            <a:path>
              <a:moveTo>
                <a:pt x="741372" y="3296770"/>
              </a:moveTo>
              <a:arcTo wR="1827199" hR="1827199" stAng="7587583" swAng="163306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0D96F-FD70-416C-860A-DB4DB70300F3}">
      <dsp:nvSpPr>
        <dsp:cNvPr id="0" name=""/>
        <dsp:cNvSpPr/>
      </dsp:nvSpPr>
      <dsp:spPr>
        <a:xfrm>
          <a:off x="1709777" y="1829122"/>
          <a:ext cx="1702110" cy="1106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the model</a:t>
          </a:r>
          <a:endParaRPr lang="es-MX" sz="2000" kern="1200" dirty="0"/>
        </a:p>
      </dsp:txBody>
      <dsp:txXfrm>
        <a:off x="1763786" y="1883131"/>
        <a:ext cx="1594092" cy="998353"/>
      </dsp:txXfrm>
    </dsp:sp>
    <dsp:sp modelId="{2E5F9F70-F9C4-4102-AC02-D6CCC8BB5A83}">
      <dsp:nvSpPr>
        <dsp:cNvPr id="0" name=""/>
        <dsp:cNvSpPr/>
      </dsp:nvSpPr>
      <dsp:spPr>
        <a:xfrm>
          <a:off x="2560832" y="555108"/>
          <a:ext cx="3654399" cy="3654399"/>
        </a:xfrm>
        <a:custGeom>
          <a:avLst/>
          <a:gdLst/>
          <a:ahLst/>
          <a:cxnLst/>
          <a:rect l="0" t="0" r="0" b="0"/>
          <a:pathLst>
            <a:path>
              <a:moveTo>
                <a:pt x="160776" y="1077737"/>
              </a:moveTo>
              <a:arcTo wR="1827199" hR="1827199" stAng="12252930" swAng="12150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17432-1B64-4096-8F88-27D79CE85689}">
      <dsp:nvSpPr>
        <dsp:cNvPr id="0" name=""/>
        <dsp:cNvSpPr/>
      </dsp:nvSpPr>
      <dsp:spPr>
        <a:xfrm>
          <a:off x="2617707" y="405"/>
          <a:ext cx="1746728" cy="84136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Selecting </a:t>
          </a:r>
          <a:r>
            <a:rPr lang="en-US" sz="2000" kern="1200" dirty="0" smtClean="0"/>
            <a:t>report</a:t>
          </a:r>
          <a:endParaRPr lang="es-MX" sz="2000" kern="1200" dirty="0"/>
        </a:p>
      </dsp:txBody>
      <dsp:txXfrm>
        <a:off x="2658779" y="41477"/>
        <a:ext cx="1664584" cy="759222"/>
      </dsp:txXfrm>
    </dsp:sp>
    <dsp:sp modelId="{6BABA1BB-A111-4DFE-BF16-5C77EBF6E1E9}">
      <dsp:nvSpPr>
        <dsp:cNvPr id="0" name=""/>
        <dsp:cNvSpPr/>
      </dsp:nvSpPr>
      <dsp:spPr>
        <a:xfrm>
          <a:off x="2102098" y="421088"/>
          <a:ext cx="2777946" cy="2777946"/>
        </a:xfrm>
        <a:custGeom>
          <a:avLst/>
          <a:gdLst/>
          <a:ahLst/>
          <a:cxnLst/>
          <a:rect l="0" t="0" r="0" b="0"/>
          <a:pathLst>
            <a:path>
              <a:moveTo>
                <a:pt x="2380475" y="416260"/>
              </a:moveTo>
              <a:arcTo wR="1388973" hR="1388973" stAng="18932883" swAng="12140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2B4E5-553B-4C5D-9BEA-A5204CE13B68}">
      <dsp:nvSpPr>
        <dsp:cNvPr id="0" name=""/>
        <dsp:cNvSpPr/>
      </dsp:nvSpPr>
      <dsp:spPr>
        <a:xfrm>
          <a:off x="4126880" y="1389378"/>
          <a:ext cx="1506330" cy="841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Clinicians create label for the selected report</a:t>
          </a:r>
          <a:endParaRPr lang="es-MX" sz="2000" kern="1200" dirty="0"/>
        </a:p>
      </dsp:txBody>
      <dsp:txXfrm>
        <a:off x="4167952" y="1430450"/>
        <a:ext cx="1424186" cy="759222"/>
      </dsp:txXfrm>
    </dsp:sp>
    <dsp:sp modelId="{B7843369-D0FE-46DC-994B-DE6887DCABAF}">
      <dsp:nvSpPr>
        <dsp:cNvPr id="0" name=""/>
        <dsp:cNvSpPr/>
      </dsp:nvSpPr>
      <dsp:spPr>
        <a:xfrm>
          <a:off x="2102098" y="421088"/>
          <a:ext cx="2777946" cy="2777946"/>
        </a:xfrm>
        <a:custGeom>
          <a:avLst/>
          <a:gdLst/>
          <a:ahLst/>
          <a:cxnLst/>
          <a:rect l="0" t="0" r="0" b="0"/>
          <a:pathLst>
            <a:path>
              <a:moveTo>
                <a:pt x="2633886" y="2004958"/>
              </a:moveTo>
              <a:arcTo wR="1388973" hR="1388973" stAng="1579577" swAng="1632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50B08-5519-459D-9535-12D9F17A2BF6}">
      <dsp:nvSpPr>
        <dsp:cNvPr id="0" name=""/>
        <dsp:cNvSpPr/>
      </dsp:nvSpPr>
      <dsp:spPr>
        <a:xfrm>
          <a:off x="2843867" y="2778352"/>
          <a:ext cx="1294409" cy="841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Adding new data to training set</a:t>
          </a:r>
          <a:endParaRPr lang="es-MX" sz="1500" kern="1200" dirty="0"/>
        </a:p>
      </dsp:txBody>
      <dsp:txXfrm>
        <a:off x="2884939" y="2819424"/>
        <a:ext cx="1212265" cy="759222"/>
      </dsp:txXfrm>
    </dsp:sp>
    <dsp:sp modelId="{DFB83656-123E-432A-BB0F-310CA7C6054A}">
      <dsp:nvSpPr>
        <dsp:cNvPr id="0" name=""/>
        <dsp:cNvSpPr/>
      </dsp:nvSpPr>
      <dsp:spPr>
        <a:xfrm>
          <a:off x="2102098" y="421088"/>
          <a:ext cx="2777946" cy="2777946"/>
        </a:xfrm>
        <a:custGeom>
          <a:avLst/>
          <a:gdLst/>
          <a:ahLst/>
          <a:cxnLst/>
          <a:rect l="0" t="0" r="0" b="0"/>
          <a:pathLst>
            <a:path>
              <a:moveTo>
                <a:pt x="563397" y="2505965"/>
              </a:moveTo>
              <a:arcTo wR="1388973" hR="1388973" stAng="7588100" swAng="16323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0D96F-FD70-416C-860A-DB4DB70300F3}">
      <dsp:nvSpPr>
        <dsp:cNvPr id="0" name=""/>
        <dsp:cNvSpPr/>
      </dsp:nvSpPr>
      <dsp:spPr>
        <a:xfrm>
          <a:off x="1454893" y="1389378"/>
          <a:ext cx="1294409" cy="841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the model</a:t>
          </a:r>
          <a:endParaRPr lang="es-MX" sz="2000" kern="1200" dirty="0"/>
        </a:p>
      </dsp:txBody>
      <dsp:txXfrm>
        <a:off x="1495965" y="1430450"/>
        <a:ext cx="1212265" cy="759222"/>
      </dsp:txXfrm>
    </dsp:sp>
    <dsp:sp modelId="{2E5F9F70-F9C4-4102-AC02-D6CCC8BB5A83}">
      <dsp:nvSpPr>
        <dsp:cNvPr id="0" name=""/>
        <dsp:cNvSpPr/>
      </dsp:nvSpPr>
      <dsp:spPr>
        <a:xfrm>
          <a:off x="2102098" y="421088"/>
          <a:ext cx="2777946" cy="2777946"/>
        </a:xfrm>
        <a:custGeom>
          <a:avLst/>
          <a:gdLst/>
          <a:ahLst/>
          <a:cxnLst/>
          <a:rect l="0" t="0" r="0" b="0"/>
          <a:pathLst>
            <a:path>
              <a:moveTo>
                <a:pt x="122240" y="819206"/>
              </a:moveTo>
              <a:arcTo wR="1388973" hR="1388973" stAng="12253072" swAng="121404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CAFB1-38B7-487B-83A0-415830C63D91}">
      <dsp:nvSpPr>
        <dsp:cNvPr id="0" name=""/>
        <dsp:cNvSpPr/>
      </dsp:nvSpPr>
      <dsp:spPr>
        <a:xfrm>
          <a:off x="8008652" y="1347963"/>
          <a:ext cx="2986850" cy="3269140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Set A</a:t>
          </a:r>
          <a:endParaRPr lang="es-MX" sz="1700" kern="1200" dirty="0"/>
        </a:p>
      </dsp:txBody>
      <dsp:txXfrm>
        <a:off x="8980126" y="1511420"/>
        <a:ext cx="1043904" cy="490371"/>
      </dsp:txXfrm>
    </dsp:sp>
    <dsp:sp modelId="{01A09D8B-5266-48AC-93B8-641C4E2F7881}">
      <dsp:nvSpPr>
        <dsp:cNvPr id="0" name=""/>
        <dsp:cNvSpPr/>
      </dsp:nvSpPr>
      <dsp:spPr>
        <a:xfrm>
          <a:off x="8680868" y="2542442"/>
          <a:ext cx="1642419" cy="1613019"/>
        </a:xfrm>
        <a:prstGeom prst="ellipse">
          <a:avLst/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 B </a:t>
          </a:r>
          <a:endParaRPr lang="es-MX" sz="1600" kern="1200" dirty="0"/>
        </a:p>
      </dsp:txBody>
      <dsp:txXfrm>
        <a:off x="9119394" y="2643256"/>
        <a:ext cx="765367" cy="302441"/>
      </dsp:txXfrm>
    </dsp:sp>
    <dsp:sp modelId="{5885CE8F-BCD9-4E06-A6D6-713F18AE5A5D}">
      <dsp:nvSpPr>
        <dsp:cNvPr id="0" name=""/>
        <dsp:cNvSpPr/>
      </dsp:nvSpPr>
      <dsp:spPr>
        <a:xfrm>
          <a:off x="10150481" y="540807"/>
          <a:ext cx="1203309" cy="1252689"/>
        </a:xfrm>
        <a:prstGeom prst="ellipse">
          <a:avLst/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Set </a:t>
          </a:r>
          <a:endParaRPr lang="es-MX" sz="1600" kern="1200" dirty="0"/>
        </a:p>
      </dsp:txBody>
      <dsp:txXfrm>
        <a:off x="10326701" y="853979"/>
        <a:ext cx="850868" cy="6263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AF28F-08AE-4AD6-9CF0-6B481B37E3B8}">
      <dsp:nvSpPr>
        <dsp:cNvPr id="0" name=""/>
        <dsp:cNvSpPr/>
      </dsp:nvSpPr>
      <dsp:spPr>
        <a:xfrm>
          <a:off x="3251200" y="914"/>
          <a:ext cx="4876801" cy="14649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Set B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Added one report at a time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Sequential selection: </a:t>
          </a:r>
          <a:r>
            <a:rPr lang="en-US" sz="2200" b="1" i="1" u="sng" kern="1200" dirty="0" smtClean="0"/>
            <a:t>Random</a:t>
          </a:r>
          <a:endParaRPr lang="es-MX" sz="2200" b="1" i="1" u="sng" kern="1200" dirty="0"/>
        </a:p>
      </dsp:txBody>
      <dsp:txXfrm>
        <a:off x="3251200" y="184028"/>
        <a:ext cx="4327459" cy="1098685"/>
      </dsp:txXfrm>
    </dsp:sp>
    <dsp:sp modelId="{D2AB8F36-AEDE-4DDC-9CC3-A0A75405F9C1}">
      <dsp:nvSpPr>
        <dsp:cNvPr id="0" name=""/>
        <dsp:cNvSpPr/>
      </dsp:nvSpPr>
      <dsp:spPr>
        <a:xfrm>
          <a:off x="0" y="914"/>
          <a:ext cx="3251200" cy="14649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Random Sampling</a:t>
          </a:r>
          <a:endParaRPr lang="es-MX" sz="2400" kern="1200" dirty="0"/>
        </a:p>
      </dsp:txBody>
      <dsp:txXfrm>
        <a:off x="71511" y="72425"/>
        <a:ext cx="3108178" cy="1321891"/>
      </dsp:txXfrm>
    </dsp:sp>
    <dsp:sp modelId="{D596FB87-0D5F-48C1-B066-205B0387191B}">
      <dsp:nvSpPr>
        <dsp:cNvPr id="0" name=""/>
        <dsp:cNvSpPr/>
      </dsp:nvSpPr>
      <dsp:spPr>
        <a:xfrm>
          <a:off x="3251200" y="1612319"/>
          <a:ext cx="4876801" cy="14649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Set B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Added one report at a time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Sequential selection: </a:t>
          </a:r>
          <a:r>
            <a:rPr lang="en-US" sz="2200" b="1" i="1" u="sng" kern="1200" dirty="0" smtClean="0"/>
            <a:t>Active</a:t>
          </a:r>
          <a:endParaRPr lang="es-MX" sz="2200" b="1" i="1" u="sng" kern="1200" dirty="0"/>
        </a:p>
      </dsp:txBody>
      <dsp:txXfrm>
        <a:off x="3251200" y="1795433"/>
        <a:ext cx="4327459" cy="1098685"/>
      </dsp:txXfrm>
    </dsp:sp>
    <dsp:sp modelId="{10A09ED9-41F2-46C7-83DC-C8A625720F7C}">
      <dsp:nvSpPr>
        <dsp:cNvPr id="0" name=""/>
        <dsp:cNvSpPr/>
      </dsp:nvSpPr>
      <dsp:spPr>
        <a:xfrm>
          <a:off x="0" y="1612319"/>
          <a:ext cx="3251200" cy="14649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Simulated Active Learning</a:t>
          </a:r>
          <a:endParaRPr lang="es-MX" sz="2400" kern="1200" dirty="0"/>
        </a:p>
      </dsp:txBody>
      <dsp:txXfrm>
        <a:off x="71511" y="1683830"/>
        <a:ext cx="3108178" cy="1321891"/>
      </dsp:txXfrm>
    </dsp:sp>
    <dsp:sp modelId="{06DE57CD-B2F6-4EC9-A4EC-7DB6F4BDA420}">
      <dsp:nvSpPr>
        <dsp:cNvPr id="0" name=""/>
        <dsp:cNvSpPr/>
      </dsp:nvSpPr>
      <dsp:spPr>
        <a:xfrm>
          <a:off x="3251994" y="3223724"/>
          <a:ext cx="4872038" cy="17260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i="1" u="sng" kern="1200" dirty="0" smtClean="0"/>
            <a:t>Set A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Added one report at a time</a:t>
          </a:r>
          <a:endParaRPr lang="es-MX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Sequential selection:  </a:t>
          </a:r>
          <a:r>
            <a:rPr lang="en-US" sz="2200" b="1" i="1" u="sng" kern="1200" dirty="0" smtClean="0"/>
            <a:t>Active</a:t>
          </a:r>
          <a:endParaRPr lang="es-MX" sz="2200" b="1" i="1" u="sng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i="1" u="sng" kern="1200" dirty="0" smtClean="0"/>
            <a:t>Web-interface</a:t>
          </a:r>
          <a:endParaRPr lang="es-MX" sz="2200" b="1" i="1" u="sng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MX" sz="2200" b="1" i="1" u="sng" kern="1200" dirty="0"/>
        </a:p>
      </dsp:txBody>
      <dsp:txXfrm>
        <a:off x="3251994" y="3439486"/>
        <a:ext cx="4224753" cy="1294569"/>
      </dsp:txXfrm>
    </dsp:sp>
    <dsp:sp modelId="{7D33BABA-F1F5-4407-B658-3F22A9A0C626}">
      <dsp:nvSpPr>
        <dsp:cNvPr id="0" name=""/>
        <dsp:cNvSpPr/>
      </dsp:nvSpPr>
      <dsp:spPr>
        <a:xfrm>
          <a:off x="3968" y="3354314"/>
          <a:ext cx="3248025" cy="14649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Active Learning</a:t>
          </a:r>
          <a:endParaRPr lang="es-MX" sz="2400" kern="1200" dirty="0"/>
        </a:p>
      </dsp:txBody>
      <dsp:txXfrm>
        <a:off x="75479" y="3425825"/>
        <a:ext cx="3105003" cy="1321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55BED-80B1-496F-BFD2-2493A67176FC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AB52A-F0AF-4507-B5DB-0452FE23F87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any logos</a:t>
            </a:r>
            <a:r>
              <a:rPr lang="en-US" baseline="0" dirty="0"/>
              <a:t> that are not applicable!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AB52A-F0AF-4507-B5DB-0452FE23F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8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22362"/>
            <a:ext cx="12192000" cy="4126971"/>
          </a:xfrm>
          <a:prstGeom prst="rect">
            <a:avLst/>
          </a:prstGeom>
          <a:solidFill>
            <a:srgbClr val="011A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10863264" cy="4135437"/>
          </a:xfrm>
          <a:noFill/>
        </p:spPr>
        <p:txBody>
          <a:bodyPr anchor="t">
            <a:normAutofit/>
          </a:bodyPr>
          <a:lstStyle>
            <a:lvl1pPr marL="274320"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88822"/>
            <a:ext cx="10863264" cy="1655762"/>
          </a:xfrm>
          <a:ln>
            <a:noFill/>
          </a:ln>
        </p:spPr>
        <p:txBody>
          <a:bodyPr/>
          <a:lstStyle>
            <a:lvl1pPr marL="54864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2419-9750-4D4A-AB02-D4ADBED9F2DC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3264" y="1122362"/>
            <a:ext cx="1328736" cy="4160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038600" y="5516563"/>
            <a:ext cx="4114800" cy="5222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79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E18D9-A798-BC48-8C57-569C6B4BB5DA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3FBF-4111-2A45-B407-D63D10A60A3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40283" cy="962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92B6-F28A-884B-947B-C0FA345AC670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EEF5-18E8-AF48-A6E5-B01E9B933759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89184-66ED-8C4C-B250-F2EC3A4A3251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C914E-B8C6-E045-AB98-3FF1A1EF78BF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C011-CDBC-124A-9797-FE24DEC773D9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37741-4696-4C48-AA54-7ABBB2FE83F0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0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62CB-8BDD-F44C-8F52-618626AD5AD5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DFB1-8C2B-0042-A764-CF9BCE8C4E9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4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0315575" cy="962025"/>
          </a:xfrm>
          <a:prstGeom prst="rect">
            <a:avLst/>
          </a:prstGeom>
          <a:solidFill>
            <a:srgbClr val="011A9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3E64-6065-0648-9908-5AD88C386C14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F3AF7-C515-44C8-9EC5-F985022EC615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5575" y="0"/>
            <a:ext cx="18764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87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6365"/>
            <a:ext cx="10863264" cy="2122084"/>
          </a:xfrm>
        </p:spPr>
        <p:txBody>
          <a:bodyPr>
            <a:noAutofit/>
          </a:bodyPr>
          <a:lstStyle/>
          <a:p>
            <a:r>
              <a:rPr lang="en-US" b="1" dirty="0"/>
              <a:t>Combining </a:t>
            </a:r>
            <a:r>
              <a:rPr lang="en-US" b="1" dirty="0" smtClean="0"/>
              <a:t>Deep Learning </a:t>
            </a:r>
            <a:r>
              <a:rPr lang="en-US" b="1" dirty="0"/>
              <a:t>M</a:t>
            </a:r>
            <a:r>
              <a:rPr lang="en-US" b="1" dirty="0" smtClean="0"/>
              <a:t>ethods </a:t>
            </a:r>
            <a:r>
              <a:rPr lang="en-US" b="1" dirty="0"/>
              <a:t>and </a:t>
            </a:r>
            <a:r>
              <a:rPr lang="en-US" b="1" dirty="0" smtClean="0"/>
              <a:t>Human </a:t>
            </a:r>
            <a:r>
              <a:rPr lang="en-US" b="1" dirty="0"/>
              <a:t>K</a:t>
            </a:r>
            <a:r>
              <a:rPr lang="en-US" b="1" dirty="0" smtClean="0"/>
              <a:t>nowledge </a:t>
            </a:r>
            <a:r>
              <a:rPr lang="en-US" b="1" dirty="0"/>
              <a:t>to I</a:t>
            </a:r>
            <a:r>
              <a:rPr lang="en-US" b="1" dirty="0" smtClean="0"/>
              <a:t>dentify Abnormalities </a:t>
            </a:r>
            <a:r>
              <a:rPr lang="en-US" b="1" dirty="0"/>
              <a:t>in </a:t>
            </a:r>
            <a:r>
              <a:rPr lang="en-US" b="1" dirty="0" smtClean="0"/>
              <a:t>Computed </a:t>
            </a:r>
            <a:r>
              <a:rPr lang="en-US" b="1" dirty="0"/>
              <a:t>T</a:t>
            </a:r>
            <a:r>
              <a:rPr lang="en-US" b="1" dirty="0" smtClean="0"/>
              <a:t>omography </a:t>
            </a:r>
            <a:r>
              <a:rPr lang="en-US" b="1" dirty="0"/>
              <a:t>(CT) R</a:t>
            </a:r>
            <a:r>
              <a:rPr lang="en-US" b="1" dirty="0" smtClean="0"/>
              <a:t>eports</a:t>
            </a:r>
            <a:r>
              <a:rPr lang="es-MX" dirty="0"/>
              <a:t/>
            </a:r>
            <a:br>
              <a:rPr lang="es-MX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9336"/>
            <a:ext cx="10863264" cy="1944548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Matias </a:t>
            </a:r>
            <a:r>
              <a:rPr lang="en-US" sz="2600" dirty="0" smtClean="0"/>
              <a:t>Benitez, </a:t>
            </a:r>
            <a:r>
              <a:rPr lang="en-US" sz="2600" dirty="0"/>
              <a:t>James </a:t>
            </a:r>
            <a:r>
              <a:rPr lang="en-US" sz="2600" dirty="0" smtClean="0"/>
              <a:t>Tian, </a:t>
            </a:r>
            <a:r>
              <a:rPr lang="en-US" sz="2600" dirty="0"/>
              <a:t>Mark </a:t>
            </a:r>
            <a:r>
              <a:rPr lang="en-US" sz="2600" dirty="0" smtClean="0"/>
              <a:t>Kelly, </a:t>
            </a:r>
            <a:r>
              <a:rPr lang="en-US" sz="2600" dirty="0" err="1"/>
              <a:t>Vignesh</a:t>
            </a:r>
            <a:r>
              <a:rPr lang="en-US" sz="2600" dirty="0"/>
              <a:t> </a:t>
            </a:r>
            <a:r>
              <a:rPr lang="en-US" sz="2600" dirty="0" err="1" smtClean="0"/>
              <a:t>Selvakumaran</a:t>
            </a:r>
            <a:r>
              <a:rPr lang="en-US" sz="2600" dirty="0" smtClean="0"/>
              <a:t>, </a:t>
            </a:r>
            <a:r>
              <a:rPr lang="en-US" sz="2600" dirty="0"/>
              <a:t>Matthew </a:t>
            </a:r>
            <a:r>
              <a:rPr lang="en-US" sz="2600" dirty="0" smtClean="0"/>
              <a:t>Phelan, </a:t>
            </a:r>
            <a:r>
              <a:rPr lang="en-US" sz="2600" dirty="0" err="1"/>
              <a:t>Maciej</a:t>
            </a:r>
            <a:r>
              <a:rPr lang="en-US" sz="2600" dirty="0"/>
              <a:t> </a:t>
            </a:r>
            <a:r>
              <a:rPr lang="en-US" sz="2600" dirty="0" err="1" smtClean="0"/>
              <a:t>Mazurowski</a:t>
            </a:r>
            <a:r>
              <a:rPr lang="en-US" sz="2600" dirty="0" smtClean="0"/>
              <a:t>, </a:t>
            </a:r>
            <a:r>
              <a:rPr lang="en-US" sz="2600" dirty="0"/>
              <a:t>Joseph </a:t>
            </a:r>
            <a:r>
              <a:rPr lang="en-US" sz="2600" dirty="0" smtClean="0"/>
              <a:t> Lo, Geoffrey Rubin, </a:t>
            </a:r>
            <a:r>
              <a:rPr lang="en-US" sz="2600" dirty="0"/>
              <a:t>Ricardo </a:t>
            </a:r>
            <a:r>
              <a:rPr lang="en-US" sz="2600" dirty="0" err="1" smtClean="0"/>
              <a:t>Henao</a:t>
            </a:r>
            <a:endParaRPr lang="en-US" sz="2600" baseline="30000" dirty="0"/>
          </a:p>
          <a:p>
            <a:endParaRPr lang="es-MX" dirty="0"/>
          </a:p>
          <a:p>
            <a:pPr fontAlgn="base"/>
            <a:r>
              <a:rPr lang="en-US" dirty="0" smtClean="0"/>
              <a:t>Duke </a:t>
            </a:r>
            <a:r>
              <a:rPr lang="en-US" dirty="0"/>
              <a:t>Clinical Research </a:t>
            </a:r>
            <a:r>
              <a:rPr lang="en-US" dirty="0" smtClean="0"/>
              <a:t>Institute, Durham, NC</a:t>
            </a:r>
          </a:p>
          <a:p>
            <a:pPr fontAlgn="base"/>
            <a:r>
              <a:rPr lang="en-US" dirty="0" smtClean="0"/>
              <a:t>Department of Computer Science, Duke University, Durham, NC</a:t>
            </a:r>
            <a:endParaRPr lang="es-MX" dirty="0" smtClean="0"/>
          </a:p>
          <a:p>
            <a:pPr fontAlgn="base"/>
            <a:r>
              <a:rPr lang="en-US" dirty="0" smtClean="0"/>
              <a:t>Department of Radiology, Duke University School of Medicine, Durham, NC</a:t>
            </a:r>
            <a:endParaRPr lang="es-MX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54171" y="6238731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2018 CAD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D2AD8693-E5E0-42DD-8185-F6FBEBC705D7}"/>
              </a:ext>
            </a:extLst>
          </p:cNvPr>
          <p:cNvGrpSpPr/>
          <p:nvPr/>
        </p:nvGrpSpPr>
        <p:grpSpPr>
          <a:xfrm>
            <a:off x="0" y="-11219"/>
            <a:ext cx="3509682" cy="960905"/>
            <a:chOff x="4633708" y="139108"/>
            <a:chExt cx="3180908" cy="842790"/>
          </a:xfrm>
        </p:grpSpPr>
        <p:sp>
          <p:nvSpPr>
            <p:cNvPr id="14" name="Rectangle 13"/>
            <p:cNvSpPr/>
            <p:nvPr/>
          </p:nvSpPr>
          <p:spPr>
            <a:xfrm>
              <a:off x="4633708" y="139108"/>
              <a:ext cx="3180908" cy="842790"/>
            </a:xfrm>
            <a:prstGeom prst="rect">
              <a:avLst/>
            </a:prstGeom>
            <a:solidFill>
              <a:srgbClr val="0000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9936" y="292164"/>
              <a:ext cx="2908453" cy="536679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44" y="5641975"/>
            <a:ext cx="2143125" cy="7143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1" y="5520563"/>
            <a:ext cx="4407408" cy="12009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173" y="5741621"/>
            <a:ext cx="3242827" cy="7838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76" y="17296"/>
            <a:ext cx="2173366" cy="8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62025"/>
                <a:ext cx="8458200" cy="522945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s-MX" dirty="0" smtClean="0"/>
                  <a:t>Attention Score: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L: length of text; P: Word-</a:t>
                </a:r>
                <a:r>
                  <a:rPr lang="en-US" dirty="0" err="1" smtClean="0"/>
                  <a:t>embeddings</a:t>
                </a:r>
                <a:r>
                  <a:rPr lang="en-US" dirty="0" smtClean="0"/>
                  <a:t> dimension; K: classes. </a:t>
                </a:r>
                <a:endParaRPr lang="es-MX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</a:t>
                </a:r>
                <a:r>
                  <a:rPr lang="en-US" dirty="0" smtClean="0"/>
                  <a:t>: Embedding Matrix for X, where G is </a:t>
                </a:r>
                <a:r>
                  <a:rPr lang="en-US" dirty="0" err="1"/>
                  <a:t>L</a:t>
                </a:r>
                <a:r>
                  <a:rPr lang="en-US" dirty="0" err="1" smtClean="0"/>
                  <a:t>xP</a:t>
                </a:r>
                <a:endParaRPr lang="en-US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/>
                  <a:t>V: Embedding matrix for labels, where V is </a:t>
                </a:r>
                <a:r>
                  <a:rPr lang="en-US" dirty="0" err="1" smtClean="0"/>
                  <a:t>KxP</a:t>
                </a:r>
                <a:r>
                  <a:rPr lang="en-US" dirty="0" smtClean="0"/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𝑅𝑒𝐿𝑢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𝑚𝑎𝑥𝑝𝑜𝑜𝑙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𝑆𝑜𝑓𝑡𝑀𝑎𝑥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 smtClean="0"/>
                  <a:t> </a:t>
                </a:r>
                <a:endParaRPr lang="es-MX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62025"/>
                <a:ext cx="8458200" cy="5229453"/>
              </a:xfrm>
              <a:blipFill rotWithShape="0">
                <a:blip r:embed="rId2"/>
                <a:stretch>
                  <a:fillRect l="-1441" r="-7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6279979" y="383114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Cosine similarity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6394082" y="4457700"/>
            <a:ext cx="21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</a:t>
            </a:r>
            <a:endParaRPr lang="es-MX" dirty="0"/>
          </a:p>
        </p:txBody>
      </p:sp>
      <p:sp>
        <p:nvSpPr>
          <p:cNvPr id="10" name="CuadroTexto 9"/>
          <p:cNvSpPr txBox="1"/>
          <p:nvPr/>
        </p:nvSpPr>
        <p:spPr>
          <a:xfrm>
            <a:off x="6235161" y="5689222"/>
            <a:ext cx="16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Attention Score</a:t>
            </a:r>
            <a:endParaRPr lang="es-MX" dirty="0"/>
          </a:p>
        </p:txBody>
      </p:sp>
      <p:sp>
        <p:nvSpPr>
          <p:cNvPr id="11" name="Flecha izquierda 10"/>
          <p:cNvSpPr/>
          <p:nvPr/>
        </p:nvSpPr>
        <p:spPr>
          <a:xfrm>
            <a:off x="5517979" y="3831143"/>
            <a:ext cx="6096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 izquierda 11"/>
          <p:cNvSpPr/>
          <p:nvPr/>
        </p:nvSpPr>
        <p:spPr>
          <a:xfrm>
            <a:off x="5540119" y="4441775"/>
            <a:ext cx="6096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 izquierda 12"/>
          <p:cNvSpPr/>
          <p:nvPr/>
        </p:nvSpPr>
        <p:spPr>
          <a:xfrm>
            <a:off x="5517979" y="5689222"/>
            <a:ext cx="6096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81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2600" cy="470580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Criteria: Minimize the uncertainty of the model</a:t>
                </a:r>
              </a:p>
              <a:p>
                <a:r>
                  <a:rPr lang="en-US" dirty="0" smtClean="0"/>
                  <a:t>Measured uncertainty through the covariance of the parameters.</a:t>
                </a:r>
              </a:p>
              <a:p>
                <a:r>
                  <a:rPr lang="en-US" dirty="0" smtClean="0"/>
                  <a:t>Parameters of the model: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Posterior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𝑀𝐴𝑃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𝑀𝐴𝑃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</m:sSub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</m:sSub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can be written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b="1" dirty="0" smtClean="0"/>
                  <a:t>	Criteria: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that minimizes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𝐍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</m:sSubSup>
                    <m:r>
                      <a:rPr lang="en-US" b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2600" cy="4705804"/>
              </a:xfrm>
              <a:blipFill rotWithShape="0">
                <a:blip r:embed="rId2"/>
                <a:stretch>
                  <a:fillRect l="-1032" t="-20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Selection Criteria</a:t>
            </a:r>
            <a:endParaRPr lang="en-US" dirty="0"/>
          </a:p>
        </p:txBody>
      </p:sp>
      <p:sp>
        <p:nvSpPr>
          <p:cNvPr id="2" name="Rectángulo 1"/>
          <p:cNvSpPr/>
          <p:nvPr/>
        </p:nvSpPr>
        <p:spPr>
          <a:xfrm>
            <a:off x="1808376" y="5241405"/>
            <a:ext cx="6723530" cy="914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83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/>
              <a:t> Experiment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29026" y="1015347"/>
            <a:ext cx="1198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i="1" u="sng" dirty="0" smtClean="0"/>
              <a:t>Hypothesis: </a:t>
            </a:r>
            <a:r>
              <a:rPr lang="en-US" sz="2200" dirty="0" smtClean="0"/>
              <a:t>Active learning </a:t>
            </a:r>
            <a:r>
              <a:rPr lang="en-US" sz="2200" dirty="0"/>
              <a:t>requires less iterations </a:t>
            </a:r>
            <a:r>
              <a:rPr lang="en-US" sz="2200" dirty="0" smtClean="0"/>
              <a:t>than random </a:t>
            </a:r>
            <a:r>
              <a:rPr lang="en-US" sz="2200" dirty="0"/>
              <a:t>sampling to achieve a comparable </a:t>
            </a:r>
            <a:r>
              <a:rPr lang="en-US" sz="2200" dirty="0" smtClean="0"/>
              <a:t>performance. </a:t>
            </a:r>
            <a:endParaRPr lang="es-MX" sz="2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04472" y="2109306"/>
            <a:ext cx="5187528" cy="1649621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Passive Learning: </a:t>
            </a:r>
            <a:r>
              <a:rPr lang="en-US" sz="2000" dirty="0" smtClean="0"/>
              <a:t>Selects report randomly</a:t>
            </a:r>
          </a:p>
          <a:p>
            <a:endParaRPr lang="en-US" sz="2000" dirty="0"/>
          </a:p>
          <a:p>
            <a:r>
              <a:rPr lang="en-US" sz="2000" b="1" u="sng" dirty="0" smtClean="0"/>
              <a:t>Active Learning: </a:t>
            </a:r>
            <a:r>
              <a:rPr lang="en-US" sz="2000" dirty="0" smtClean="0"/>
              <a:t>Selects report using the Selection Criteria. </a:t>
            </a:r>
            <a:endParaRPr lang="es-MX" sz="2000" dirty="0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574189980"/>
              </p:ext>
            </p:extLst>
          </p:nvPr>
        </p:nvGraphicFramePr>
        <p:xfrm>
          <a:off x="1626089" y="2569324"/>
          <a:ext cx="7088104" cy="362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205149" y="3758927"/>
            <a:ext cx="1719941" cy="1144169"/>
            <a:chOff x="1709777" y="1829122"/>
            <a:chExt cx="1702110" cy="1106371"/>
          </a:xfrm>
        </p:grpSpPr>
        <p:sp>
          <p:nvSpPr>
            <p:cNvPr id="17" name="Rectángulo redondeado 16"/>
            <p:cNvSpPr/>
            <p:nvPr/>
          </p:nvSpPr>
          <p:spPr>
            <a:xfrm>
              <a:off x="1709777" y="1829122"/>
              <a:ext cx="1702110" cy="11063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1763786" y="1883131"/>
              <a:ext cx="1594092" cy="998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Developing </a:t>
              </a:r>
              <a:r>
                <a:rPr lang="en-US" sz="2000" kern="1200" dirty="0" smtClean="0"/>
                <a:t>classification model</a:t>
              </a:r>
              <a:endParaRPr lang="es-MX" sz="2000" kern="1200" dirty="0"/>
            </a:p>
          </p:txBody>
        </p:sp>
      </p:grpSp>
      <p:cxnSp>
        <p:nvCxnSpPr>
          <p:cNvPr id="19" name="Conector recto de flecha 18"/>
          <p:cNvCxnSpPr/>
          <p:nvPr/>
        </p:nvCxnSpPr>
        <p:spPr>
          <a:xfrm>
            <a:off x="2027442" y="4330426"/>
            <a:ext cx="830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 izquierda, derecha y arriba 6"/>
          <p:cNvSpPr/>
          <p:nvPr/>
        </p:nvSpPr>
        <p:spPr>
          <a:xfrm rot="16200000">
            <a:off x="6057901" y="2437269"/>
            <a:ext cx="1054100" cy="669176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47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4960"/>
              </p:ext>
            </p:extLst>
          </p:nvPr>
        </p:nvGraphicFramePr>
        <p:xfrm>
          <a:off x="838200" y="1559859"/>
          <a:ext cx="11353800" cy="461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/>
              <a:t> Experiment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333822812"/>
              </p:ext>
            </p:extLst>
          </p:nvPr>
        </p:nvGraphicFramePr>
        <p:xfrm>
          <a:off x="457196" y="1770743"/>
          <a:ext cx="8128002" cy="4950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ángulo 10"/>
          <p:cNvSpPr/>
          <p:nvPr/>
        </p:nvSpPr>
        <p:spPr>
          <a:xfrm>
            <a:off x="9187540" y="1733065"/>
            <a:ext cx="261257" cy="3261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/>
          <p:cNvSpPr/>
          <p:nvPr/>
        </p:nvSpPr>
        <p:spPr>
          <a:xfrm>
            <a:off x="10642602" y="1722930"/>
            <a:ext cx="261257" cy="32614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/>
          <p:cNvSpPr txBox="1"/>
          <p:nvPr/>
        </p:nvSpPr>
        <p:spPr>
          <a:xfrm>
            <a:off x="9111345" y="1769437"/>
            <a:ext cx="306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Labeled            Unlabeled</a:t>
            </a:r>
            <a:endParaRPr lang="es-MX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9026" y="1015347"/>
            <a:ext cx="1198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</a:t>
            </a:r>
            <a:r>
              <a:rPr lang="en-US" sz="2200" b="1" i="1" u="sng" dirty="0" smtClean="0"/>
              <a:t>Hypothesis: </a:t>
            </a:r>
            <a:r>
              <a:rPr lang="en-US" sz="2200" dirty="0" smtClean="0"/>
              <a:t>Active learning </a:t>
            </a:r>
            <a:r>
              <a:rPr lang="en-US" sz="2200" dirty="0"/>
              <a:t>requires less iterations </a:t>
            </a:r>
            <a:r>
              <a:rPr lang="en-US" sz="2200" dirty="0" smtClean="0"/>
              <a:t>than random </a:t>
            </a:r>
            <a:r>
              <a:rPr lang="en-US" sz="2200" dirty="0"/>
              <a:t>sampling to achieve a comparable </a:t>
            </a:r>
            <a:r>
              <a:rPr lang="en-US" sz="2200" dirty="0" smtClean="0"/>
              <a:t>performance. </a:t>
            </a:r>
            <a:endParaRPr lang="es-MX" sz="2200" dirty="0"/>
          </a:p>
        </p:txBody>
      </p:sp>
    </p:spTree>
    <p:extLst>
      <p:ext uri="{BB962C8B-B14F-4D97-AF65-F5344CB8AC3E}">
        <p14:creationId xmlns:p14="http://schemas.microsoft.com/office/powerpoint/2010/main" val="22177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9343" cy="4351338"/>
          </a:xfrm>
        </p:spPr>
        <p:txBody>
          <a:bodyPr/>
          <a:lstStyle/>
          <a:p>
            <a:r>
              <a:rPr lang="en-US" dirty="0" smtClean="0"/>
              <a:t>Organs: lungs and kidneys.</a:t>
            </a:r>
          </a:p>
          <a:p>
            <a:r>
              <a:rPr lang="en-US" dirty="0" smtClean="0"/>
              <a:t>Active Learning only for kidneys.</a:t>
            </a:r>
          </a:p>
          <a:p>
            <a:r>
              <a:rPr lang="en-US" dirty="0" smtClean="0"/>
              <a:t>297 iterations.</a:t>
            </a:r>
          </a:p>
          <a:p>
            <a:r>
              <a:rPr lang="en-US" dirty="0" smtClean="0"/>
              <a:t>Monitored AUC on test set and time spent by clinician at every iteration.</a:t>
            </a:r>
            <a:endParaRPr lang="es-MX" dirty="0"/>
          </a:p>
          <a:p>
            <a:r>
              <a:rPr lang="en-US" dirty="0" smtClean="0"/>
              <a:t>All methods used the same initial model (99 reports).</a:t>
            </a:r>
          </a:p>
          <a:p>
            <a:r>
              <a:rPr lang="en-US" dirty="0" smtClean="0"/>
              <a:t>Repeated random sampling 10 times.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/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22570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 smtClean="0"/>
              <a:t> Initial Models</a:t>
            </a:r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" y="1486694"/>
            <a:ext cx="5486400" cy="36576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70" y="1694329"/>
            <a:ext cx="5275730" cy="344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 smtClean="0"/>
              <a:t> Active Learning vs Random Sampling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5319"/>
            <a:ext cx="6188955" cy="4647737"/>
          </a:xfr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97" y="1237129"/>
            <a:ext cx="6052867" cy="47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2857" y="1364343"/>
            <a:ext cx="11480800" cy="52396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ctive </a:t>
            </a:r>
            <a:r>
              <a:rPr lang="en-US" dirty="0"/>
              <a:t>learning method can achieve better performance with smaller labeled </a:t>
            </a:r>
            <a:r>
              <a:rPr lang="en-US" dirty="0" smtClean="0"/>
              <a:t>datasets compared </a:t>
            </a:r>
            <a:r>
              <a:rPr lang="en-US" dirty="0"/>
              <a:t>to the random </a:t>
            </a:r>
            <a:r>
              <a:rPr lang="en-US" dirty="0" smtClean="0"/>
              <a:t>sampling.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ctive </a:t>
            </a:r>
            <a:r>
              <a:rPr lang="en-US" dirty="0"/>
              <a:t>learning method selected cases from a larger and </a:t>
            </a:r>
            <a:r>
              <a:rPr lang="en-US" b="1" i="1" dirty="0"/>
              <a:t>more </a:t>
            </a:r>
            <a:r>
              <a:rPr lang="en-US" b="1" i="1" dirty="0" smtClean="0"/>
              <a:t>variable </a:t>
            </a:r>
            <a:r>
              <a:rPr lang="en-US" b="1" i="1" dirty="0"/>
              <a:t>pool </a:t>
            </a:r>
            <a:r>
              <a:rPr lang="en-US" dirty="0"/>
              <a:t>than simulated and random selection </a:t>
            </a:r>
            <a:r>
              <a:rPr lang="en-US" dirty="0" smtClean="0"/>
              <a:t>experiments.</a:t>
            </a:r>
          </a:p>
          <a:p>
            <a:endParaRPr lang="en-US" dirty="0"/>
          </a:p>
          <a:p>
            <a:r>
              <a:rPr lang="en-US" dirty="0" smtClean="0"/>
              <a:t>Results presented by active learning are a more realistic representation of the proposed approach in practice.</a:t>
            </a:r>
          </a:p>
          <a:p>
            <a:endParaRPr lang="en-US" dirty="0" smtClean="0"/>
          </a:p>
          <a:p>
            <a:r>
              <a:rPr lang="en-US" dirty="0" smtClean="0"/>
              <a:t>Median time including experts labeling and model refinement:</a:t>
            </a:r>
            <a:r>
              <a:rPr lang="en-US" i="1" dirty="0" smtClean="0"/>
              <a:t> 63 seconds</a:t>
            </a:r>
          </a:p>
          <a:p>
            <a:endParaRPr lang="en-US" i="1" dirty="0" smtClean="0"/>
          </a:p>
          <a:p>
            <a:r>
              <a:rPr lang="en-US" dirty="0"/>
              <a:t>F</a:t>
            </a:r>
            <a:r>
              <a:rPr lang="en-US" dirty="0" smtClean="0"/>
              <a:t>ull </a:t>
            </a:r>
            <a:r>
              <a:rPr lang="en-US" dirty="0"/>
              <a:t>training of the model can be accomplished in approximately </a:t>
            </a:r>
            <a:r>
              <a:rPr lang="en-US" i="1" dirty="0"/>
              <a:t>four hours.</a:t>
            </a:r>
            <a:endParaRPr lang="en-US" i="1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Conclusions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Thank You!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|  </a:t>
            </a:r>
            <a:r>
              <a:rPr lang="en-US" dirty="0" smtClean="0"/>
              <a:t>matias.benitez@duke.edu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xmlns="" id="{D2AD8693-E5E0-42DD-8185-F6FBEBC705D7}"/>
              </a:ext>
            </a:extLst>
          </p:cNvPr>
          <p:cNvGrpSpPr/>
          <p:nvPr/>
        </p:nvGrpSpPr>
        <p:grpSpPr>
          <a:xfrm>
            <a:off x="1587978" y="2280388"/>
            <a:ext cx="3509682" cy="960905"/>
            <a:chOff x="4633708" y="139108"/>
            <a:chExt cx="3180908" cy="842790"/>
          </a:xfrm>
        </p:grpSpPr>
        <p:sp>
          <p:nvSpPr>
            <p:cNvPr id="8" name="Rectangle 13"/>
            <p:cNvSpPr/>
            <p:nvPr/>
          </p:nvSpPr>
          <p:spPr>
            <a:xfrm>
              <a:off x="4633708" y="139108"/>
              <a:ext cx="3180908" cy="842790"/>
            </a:xfrm>
            <a:prstGeom prst="rect">
              <a:avLst/>
            </a:prstGeom>
            <a:solidFill>
              <a:srgbClr val="0000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9936" y="292164"/>
              <a:ext cx="2908453" cy="536679"/>
            </a:xfrm>
            <a:prstGeom prst="rect">
              <a:avLst/>
            </a:prstGeom>
          </p:spPr>
        </p:pic>
      </p:grp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28" y="3916492"/>
            <a:ext cx="4407408" cy="12009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8" y="4125027"/>
            <a:ext cx="3242827" cy="7838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7" y="2280388"/>
            <a:ext cx="2786640" cy="96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67E4DF-66B8-4D02-9FFC-358A6A58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7" y="1165225"/>
            <a:ext cx="10950526" cy="5556250"/>
          </a:xfrm>
        </p:spPr>
        <p:txBody>
          <a:bodyPr/>
          <a:lstStyle/>
          <a:p>
            <a:r>
              <a:rPr lang="en-US" dirty="0" smtClean="0"/>
              <a:t>Problem 1: Creating labels for models based on CT scans.</a:t>
            </a:r>
          </a:p>
          <a:p>
            <a:pPr lvl="1"/>
            <a:r>
              <a:rPr lang="en-US" dirty="0" smtClean="0"/>
              <a:t>Solution: Using text-based CT reports.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Problem 2: Creating labels for CT reports.</a:t>
            </a:r>
          </a:p>
          <a:p>
            <a:pPr lvl="1"/>
            <a:r>
              <a:rPr lang="en-US" dirty="0" smtClean="0"/>
              <a:t>Solution: Developing a text-classification model.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Problem 3: Optimizing clinicians’ efforts.</a:t>
            </a:r>
          </a:p>
          <a:p>
            <a:pPr lvl="1"/>
            <a:r>
              <a:rPr lang="en-US" dirty="0" smtClean="0"/>
              <a:t>Solution: Active Learning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F96FB2-0202-4D39-902C-61D9A741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2</a:t>
            </a:fld>
            <a:endParaRPr lang="en-US"/>
          </a:p>
        </p:txBody>
      </p:sp>
      <p:sp>
        <p:nvSpPr>
          <p:cNvPr id="5" name="Flecha abajo 4"/>
          <p:cNvSpPr/>
          <p:nvPr/>
        </p:nvSpPr>
        <p:spPr>
          <a:xfrm>
            <a:off x="839786" y="2124039"/>
            <a:ext cx="69924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abajo 5"/>
          <p:cNvSpPr/>
          <p:nvPr/>
        </p:nvSpPr>
        <p:spPr>
          <a:xfrm>
            <a:off x="839786" y="4336277"/>
            <a:ext cx="699247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30" y="966924"/>
            <a:ext cx="2430412" cy="183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nlp classific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694" y="3001071"/>
            <a:ext cx="1833955" cy="159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0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</a:p>
          <a:p>
            <a:pPr marL="457200" lvl="1" indent="0">
              <a:buNone/>
            </a:pPr>
            <a:r>
              <a:rPr lang="en-US" dirty="0" smtClean="0"/>
              <a:t>To develop </a:t>
            </a:r>
            <a:r>
              <a:rPr lang="en-US" dirty="0"/>
              <a:t>a model that </a:t>
            </a:r>
            <a:r>
              <a:rPr lang="en-US" dirty="0" smtClean="0"/>
              <a:t>identifies </a:t>
            </a:r>
            <a:r>
              <a:rPr lang="en-US" dirty="0"/>
              <a:t>abnormalities within the CT reports and requires a </a:t>
            </a:r>
            <a:r>
              <a:rPr lang="en-US" dirty="0" smtClean="0"/>
              <a:t>significant </a:t>
            </a:r>
            <a:r>
              <a:rPr lang="en-US" dirty="0"/>
              <a:t>reduced set </a:t>
            </a:r>
            <a:r>
              <a:rPr lang="en-US" dirty="0" smtClean="0"/>
              <a:t>of l</a:t>
            </a:r>
            <a:r>
              <a:rPr lang="es-MX" dirty="0" err="1" smtClean="0"/>
              <a:t>abeled</a:t>
            </a:r>
            <a:r>
              <a:rPr lang="es-MX" dirty="0" smtClean="0"/>
              <a:t> </a:t>
            </a:r>
            <a:r>
              <a:rPr lang="es-MX" dirty="0" err="1" smtClean="0"/>
              <a:t>reports</a:t>
            </a:r>
            <a:r>
              <a:rPr lang="es-MX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No random selection.</a:t>
            </a:r>
          </a:p>
          <a:p>
            <a:pPr lvl="1"/>
            <a:r>
              <a:rPr lang="en-US" dirty="0" smtClean="0"/>
              <a:t>Select reports actively while training the model.</a:t>
            </a:r>
          </a:p>
          <a:p>
            <a:pPr lvl="1"/>
            <a:r>
              <a:rPr lang="en-US" dirty="0" smtClean="0"/>
              <a:t>Select reports that </a:t>
            </a:r>
            <a:r>
              <a:rPr lang="en-US" dirty="0"/>
              <a:t>most impact the variance </a:t>
            </a:r>
            <a:r>
              <a:rPr lang="en-US" dirty="0" smtClean="0"/>
              <a:t>of </a:t>
            </a:r>
            <a:r>
              <a:rPr lang="en-US" dirty="0"/>
              <a:t>the </a:t>
            </a:r>
            <a:r>
              <a:rPr lang="en-US" dirty="0" smtClean="0"/>
              <a:t>model.</a:t>
            </a:r>
          </a:p>
          <a:p>
            <a:pPr lvl="1"/>
            <a:endParaRPr lang="es-MX" dirty="0" smtClean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Objective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8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7541" y="1290918"/>
            <a:ext cx="10856259" cy="4886045"/>
          </a:xfrm>
        </p:spPr>
        <p:txBody>
          <a:bodyPr/>
          <a:lstStyle/>
          <a:p>
            <a:r>
              <a:rPr lang="en-US" dirty="0" smtClean="0"/>
              <a:t>4,805 CT reports from Duke University Health System.</a:t>
            </a:r>
          </a:p>
          <a:p>
            <a:pPr lvl="1"/>
            <a:r>
              <a:rPr lang="en-US" dirty="0" smtClean="0"/>
              <a:t>January-March, 2017.</a:t>
            </a:r>
          </a:p>
          <a:p>
            <a:r>
              <a:rPr lang="en-US" dirty="0" smtClean="0"/>
              <a:t>Report’s structure:</a:t>
            </a:r>
          </a:p>
          <a:p>
            <a:pPr lvl="1"/>
            <a:r>
              <a:rPr lang="en-US" dirty="0" smtClean="0"/>
              <a:t>Clinical history </a:t>
            </a:r>
          </a:p>
          <a:p>
            <a:pPr lvl="1"/>
            <a:r>
              <a:rPr lang="en-US" dirty="0" smtClean="0"/>
              <a:t>Findings</a:t>
            </a:r>
          </a:p>
          <a:p>
            <a:pPr lvl="1"/>
            <a:r>
              <a:rPr lang="en-US" dirty="0" smtClean="0"/>
              <a:t>Impression</a:t>
            </a:r>
          </a:p>
          <a:p>
            <a:pPr lvl="1"/>
            <a:r>
              <a:rPr lang="en-US" dirty="0" smtClean="0"/>
              <a:t>Signature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7" t="29457" r="22192" b="13474"/>
          <a:stretch/>
        </p:blipFill>
        <p:spPr>
          <a:xfrm>
            <a:off x="5399273" y="2165303"/>
            <a:ext cx="5793163" cy="410135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43664" y="2762763"/>
            <a:ext cx="161365" cy="18825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3143664" y="3170751"/>
            <a:ext cx="161365" cy="1882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/>
          <p:cNvSpPr/>
          <p:nvPr/>
        </p:nvSpPr>
        <p:spPr>
          <a:xfrm>
            <a:off x="3143665" y="3545681"/>
            <a:ext cx="161365" cy="188259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/>
          <p:cNvSpPr/>
          <p:nvPr/>
        </p:nvSpPr>
        <p:spPr>
          <a:xfrm>
            <a:off x="3143663" y="3946712"/>
            <a:ext cx="161365" cy="1882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7221070" y="6076969"/>
            <a:ext cx="370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CT report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94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Inclusion </a:t>
            </a:r>
            <a:r>
              <a:rPr lang="en-US" dirty="0"/>
              <a:t>Criteria:</a:t>
            </a:r>
          </a:p>
          <a:p>
            <a:pPr lvl="1"/>
            <a:r>
              <a:rPr lang="en-US" dirty="0"/>
              <a:t>CT of the chest, abdomen </a:t>
            </a:r>
            <a:r>
              <a:rPr lang="es-MX" dirty="0"/>
              <a:t>and pelvis</a:t>
            </a:r>
            <a:endParaRPr lang="en-US" dirty="0"/>
          </a:p>
          <a:p>
            <a:pPr lvl="1"/>
            <a:r>
              <a:rPr lang="en-US" dirty="0"/>
              <a:t>Findings and Impressions </a:t>
            </a:r>
            <a:r>
              <a:rPr lang="en-US" dirty="0" smtClean="0"/>
              <a:t>sections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 cleaning:</a:t>
            </a:r>
          </a:p>
          <a:p>
            <a:pPr lvl="1"/>
            <a:r>
              <a:rPr lang="en-US" dirty="0" smtClean="0"/>
              <a:t>Eliminated text before findings</a:t>
            </a:r>
          </a:p>
          <a:p>
            <a:pPr lvl="1"/>
            <a:r>
              <a:rPr lang="en-US" dirty="0"/>
              <a:t>Eliminated </a:t>
            </a:r>
            <a:r>
              <a:rPr lang="en-US" dirty="0" smtClean="0"/>
              <a:t>signature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082" y="2244071"/>
            <a:ext cx="4719918" cy="31466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78588" y="2244071"/>
            <a:ext cx="4007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</a:t>
            </a:r>
            <a:r>
              <a:rPr lang="en-US" sz="1500" dirty="0" smtClean="0"/>
              <a:t>umber </a:t>
            </a:r>
            <a:r>
              <a:rPr lang="en-US" sz="1500" dirty="0"/>
              <a:t>of words per report after </a:t>
            </a:r>
            <a:r>
              <a:rPr lang="en-US" sz="1500" dirty="0" smtClean="0"/>
              <a:t>data cleaning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38428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2388" y="1143000"/>
            <a:ext cx="11071412" cy="5033963"/>
          </a:xfrm>
        </p:spPr>
        <p:txBody>
          <a:bodyPr/>
          <a:lstStyle/>
          <a:p>
            <a:r>
              <a:rPr lang="en-US" dirty="0" smtClean="0"/>
              <a:t>Medical students and radiologists created binary labels for every organ.</a:t>
            </a:r>
          </a:p>
          <a:p>
            <a:r>
              <a:rPr lang="en-US" dirty="0" smtClean="0"/>
              <a:t>Validation, Test and Initial sets: randomly selected.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Labeled Data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3729175" y="2436959"/>
            <a:ext cx="471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initial, validation and test sets.</a:t>
            </a:r>
            <a:endParaRPr lang="es-MX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78419"/>
              </p:ext>
            </p:extLst>
          </p:nvPr>
        </p:nvGraphicFramePr>
        <p:xfrm>
          <a:off x="924110" y="2985678"/>
          <a:ext cx="9599709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387"/>
                <a:gridCol w="1371387"/>
                <a:gridCol w="1371387"/>
                <a:gridCol w="1371387"/>
                <a:gridCol w="1151324"/>
                <a:gridCol w="1237129"/>
                <a:gridCol w="1725708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Sets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Kidneys (%)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Lungs (%)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Purpose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Abnormal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Abnormal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Normal</a:t>
                      </a:r>
                      <a:endParaRPr lang="es-MX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Initial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Pre-training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Validation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Tune Hyper-parameters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Evaluate performance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25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9569" y="5757068"/>
            <a:ext cx="10250714" cy="1198563"/>
          </a:xfrm>
        </p:spPr>
        <p:txBody>
          <a:bodyPr/>
          <a:lstStyle/>
          <a:p>
            <a:r>
              <a:rPr lang="en-US" dirty="0" smtClean="0"/>
              <a:t>Initialization: Training on initial set (99 reports).</a:t>
            </a:r>
          </a:p>
          <a:p>
            <a:r>
              <a:rPr lang="en-US" dirty="0" smtClean="0"/>
              <a:t>Created a web interface to speed up the process.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Overview</a:t>
            </a:r>
            <a:endParaRPr lang="en-US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942201081"/>
              </p:ext>
            </p:extLst>
          </p:nvPr>
        </p:nvGraphicFramePr>
        <p:xfrm>
          <a:off x="2797629" y="992452"/>
          <a:ext cx="8915400" cy="476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/>
          <p:cNvGrpSpPr/>
          <p:nvPr/>
        </p:nvGrpSpPr>
        <p:grpSpPr>
          <a:xfrm>
            <a:off x="1460192" y="2821575"/>
            <a:ext cx="1702110" cy="1106371"/>
            <a:chOff x="1709777" y="1829122"/>
            <a:chExt cx="1702110" cy="1106371"/>
          </a:xfrm>
        </p:grpSpPr>
        <p:sp>
          <p:nvSpPr>
            <p:cNvPr id="10" name="Rectángulo redondeado 9"/>
            <p:cNvSpPr/>
            <p:nvPr/>
          </p:nvSpPr>
          <p:spPr>
            <a:xfrm>
              <a:off x="1709777" y="1829122"/>
              <a:ext cx="1702110" cy="110637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ángulo 10"/>
            <p:cNvSpPr/>
            <p:nvPr/>
          </p:nvSpPr>
          <p:spPr>
            <a:xfrm>
              <a:off x="1763786" y="1883131"/>
              <a:ext cx="1594092" cy="9983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Developing a classification model</a:t>
              </a:r>
              <a:endParaRPr lang="es-MX" sz="2000" kern="1200" dirty="0"/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3274121" y="3374759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Web Interface</a:t>
            </a:r>
            <a:endParaRPr lang="en-U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6" y="1473475"/>
            <a:ext cx="5575630" cy="4416800"/>
          </a:xfr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9" y="1465729"/>
            <a:ext cx="5375853" cy="4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86657" y="1840140"/>
                <a:ext cx="6767286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MX" dirty="0" smtClean="0"/>
                  <a:t>Label</a:t>
                </a:r>
                <a:r>
                  <a:rPr lang="es-MX" dirty="0"/>
                  <a:t> </a:t>
                </a:r>
                <a:r>
                  <a:rPr lang="es-MX" dirty="0" err="1"/>
                  <a:t>Embedding</a:t>
                </a:r>
                <a:r>
                  <a:rPr lang="es-MX" dirty="0"/>
                  <a:t> </a:t>
                </a:r>
                <a:r>
                  <a:rPr lang="es-MX" dirty="0" err="1"/>
                  <a:t>Attentive</a:t>
                </a:r>
                <a:r>
                  <a:rPr lang="es-MX" dirty="0"/>
                  <a:t> </a:t>
                </a:r>
                <a:r>
                  <a:rPr lang="es-MX" dirty="0" err="1"/>
                  <a:t>Model</a:t>
                </a:r>
                <a:r>
                  <a:rPr lang="es-MX" dirty="0"/>
                  <a:t> (LEAM</a:t>
                </a:r>
                <a:r>
                  <a:rPr lang="es-MX" dirty="0" smtClean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 smtClean="0"/>
                  <a:t>Report </a:t>
                </a:r>
                <a:r>
                  <a:rPr lang="en-US" sz="2600" i="1" dirty="0" smtClean="0"/>
                  <a:t>X</a:t>
                </a:r>
                <a:r>
                  <a:rPr lang="en-US" sz="2600" dirty="0" smtClean="0"/>
                  <a:t>: sequence of words.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 smtClean="0"/>
                  <a:t>Label </a:t>
                </a:r>
                <a:r>
                  <a:rPr lang="en-US" sz="2600" i="1" dirty="0" smtClean="0"/>
                  <a:t>y: </a:t>
                </a:r>
                <a:r>
                  <a:rPr lang="en-US" sz="2600" dirty="0" smtClean="0"/>
                  <a:t>1=abnormal; 0= normal</a:t>
                </a:r>
                <a:endParaRPr lang="es-MX" sz="26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) Word embedding: maps words to vectors.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 smtClean="0"/>
                  <a:t> Calculate attention score 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 dirty="0" smtClean="0"/>
                  <a:t>).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) Average of word </a:t>
                </a:r>
                <a:r>
                  <a:rPr lang="en-US" sz="2600" dirty="0" err="1" smtClean="0"/>
                  <a:t>embeddings</a:t>
                </a:r>
                <a:r>
                  <a:rPr lang="en-US" sz="2600" dirty="0" smtClean="0"/>
                  <a:t> weighted by attention score :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600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en-US" sz="2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) </a:t>
                </a:r>
                <a:r>
                  <a:rPr lang="en-US" sz="2600" dirty="0" smtClean="0"/>
                  <a:t>Multilayer perceptron predicting </a:t>
                </a:r>
                <a:r>
                  <a:rPr lang="en-US" sz="2600" i="1" dirty="0" smtClean="0"/>
                  <a:t>y</a:t>
                </a:r>
                <a:r>
                  <a:rPr lang="en-US" sz="2600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6657" y="1840140"/>
                <a:ext cx="6767286" cy="4351338"/>
              </a:xfrm>
              <a:blipFill rotWithShape="0">
                <a:blip r:embed="rId2"/>
                <a:stretch>
                  <a:fillRect l="-1351" r="-631" b="-15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F3AF7-C515-44C8-9EC5-F985022EC615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AC8D3579-8215-4386-BE84-9BDFA650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Methods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|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2620034"/>
            <a:ext cx="4825059" cy="207830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261412" y="2259105"/>
            <a:ext cx="4825059" cy="2702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8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29745</TotalTime>
  <Words>779</Words>
  <Application>Microsoft Office PowerPoint</Application>
  <PresentationFormat>Panorámica</PresentationFormat>
  <Paragraphs>190</Paragraphs>
  <Slides>18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Combining Deep Learning Methods and Human Knowledge to Identify Abnormalities in Computed Tomography (CT) Reports </vt:lpstr>
      <vt:lpstr>Introduction| Motivation</vt:lpstr>
      <vt:lpstr>Introduction| Objective</vt:lpstr>
      <vt:lpstr>Data| Overview</vt:lpstr>
      <vt:lpstr>Data| Overview</vt:lpstr>
      <vt:lpstr>Data| Labeled Data</vt:lpstr>
      <vt:lpstr>Methods| Overview</vt:lpstr>
      <vt:lpstr>Methods| Web Interface</vt:lpstr>
      <vt:lpstr>Methods| Model</vt:lpstr>
      <vt:lpstr>Methods| Model</vt:lpstr>
      <vt:lpstr>Methods| Selection Criteria</vt:lpstr>
      <vt:lpstr>Methods| Experiment</vt:lpstr>
      <vt:lpstr>Methods| Experiment</vt:lpstr>
      <vt:lpstr>Methods| Experiment</vt:lpstr>
      <vt:lpstr>Results| Initial Models</vt:lpstr>
      <vt:lpstr>Results| Active Learning vs Random Sampling</vt:lpstr>
      <vt:lpstr>Conclusions| </vt:lpstr>
      <vt:lpstr>Thank You!  |  matias.benitez@duke.edu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</dc:creator>
  <cp:lastModifiedBy>Matias Benitez</cp:lastModifiedBy>
  <cp:revision>1134</cp:revision>
  <dcterms:created xsi:type="dcterms:W3CDTF">2014-03-28T14:13:58Z</dcterms:created>
  <dcterms:modified xsi:type="dcterms:W3CDTF">2019-07-29T16:55:50Z</dcterms:modified>
</cp:coreProperties>
</file>