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Poppins ExtraBold"/>
      <p:bold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PoppinsExtraBold-bold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Poppi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74616705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174616705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2fb6ecd64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2fb6ecd64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17c6b3660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17c6b3660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5"/>
          <p:cNvSpPr txBox="1"/>
          <p:nvPr>
            <p:ph type="ctrTitle"/>
          </p:nvPr>
        </p:nvSpPr>
        <p:spPr>
          <a:xfrm>
            <a:off x="713225" y="424450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Pa’ Bajo</a:t>
            </a:r>
            <a:r>
              <a:rPr lang="en" sz="4200"/>
              <a:t> APP</a:t>
            </a:r>
            <a:endParaRPr sz="4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/>
          <p:nvPr>
            <p:ph idx="1" type="subTitle"/>
          </p:nvPr>
        </p:nvSpPr>
        <p:spPr>
          <a:xfrm>
            <a:off x="713225" y="3064025"/>
            <a:ext cx="47835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Grupo1: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Pablo Valdivia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Javiera Becerra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Matias Berrios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flipH="1" rot="-5400000">
                <a:off x="8750963" y="-2065553"/>
                <a:ext cx="1623545" cy="6382891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660000" dist="57150">
                  <a:schemeClr val="dk1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300000" dist="57150">
                  <a:schemeClr val="dk1">
                    <a:alpha val="3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48"/>
            <a:ext cx="2400229" cy="4155980"/>
            <a:chOff x="5496723" y="582148"/>
            <a:chExt cx="2400229" cy="4155980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164" name="Google Shape;2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r>
              <a:rPr lang="en"/>
              <a:t> </a:t>
            </a:r>
            <a:endParaRPr/>
          </a:p>
        </p:txBody>
      </p:sp>
      <p:sp>
        <p:nvSpPr>
          <p:cNvPr id="2170" name="Google Shape;2170;p26"/>
          <p:cNvSpPr txBox="1"/>
          <p:nvPr>
            <p:ph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1" name="Google Shape;2171;p26"/>
          <p:cNvSpPr txBox="1"/>
          <p:nvPr>
            <p:ph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2" name="Google Shape;2172;p26"/>
          <p:cNvSpPr txBox="1"/>
          <p:nvPr>
            <p:ph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3" name="Google Shape;2173;p26"/>
          <p:cNvSpPr txBox="1"/>
          <p:nvPr>
            <p:ph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4" name="Google Shape;2174;p26"/>
          <p:cNvSpPr txBox="1"/>
          <p:nvPr>
            <p:ph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5" name="Google Shape;2175;p26"/>
          <p:cNvSpPr txBox="1"/>
          <p:nvPr>
            <p:ph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6" name="Google Shape;2176;p26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Introducción</a:t>
            </a:r>
            <a:endParaRPr sz="1800"/>
          </a:p>
        </p:txBody>
      </p:sp>
      <p:sp>
        <p:nvSpPr>
          <p:cNvPr id="2177" name="Google Shape;2177;p26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Problematica</a:t>
            </a:r>
            <a:endParaRPr sz="1700"/>
          </a:p>
        </p:txBody>
      </p:sp>
      <p:sp>
        <p:nvSpPr>
          <p:cNvPr id="2178" name="Google Shape;2178;p26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Solución</a:t>
            </a:r>
            <a:endParaRPr sz="1800"/>
          </a:p>
        </p:txBody>
      </p:sp>
      <p:sp>
        <p:nvSpPr>
          <p:cNvPr id="2179" name="Google Shape;2179;p26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Tecnologias</a:t>
            </a:r>
            <a:endParaRPr sz="1800"/>
          </a:p>
        </p:txBody>
      </p:sp>
      <p:sp>
        <p:nvSpPr>
          <p:cNvPr id="2180" name="Google Shape;2180;p26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Metodologías</a:t>
            </a:r>
            <a:endParaRPr sz="1700"/>
          </a:p>
        </p:txBody>
      </p:sp>
      <p:sp>
        <p:nvSpPr>
          <p:cNvPr id="2181" name="Google Shape;2181;p26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Conclusión</a:t>
            </a:r>
            <a:endParaRPr sz="1800"/>
          </a:p>
        </p:txBody>
      </p:sp>
      <p:grpSp>
        <p:nvGrpSpPr>
          <p:cNvPr id="2182" name="Google Shape;2182;p26"/>
          <p:cNvGrpSpPr/>
          <p:nvPr/>
        </p:nvGrpSpPr>
        <p:grpSpPr>
          <a:xfrm>
            <a:off x="7449906" y="3611627"/>
            <a:ext cx="1479300" cy="1248004"/>
            <a:chOff x="7449906" y="3611627"/>
            <a:chExt cx="1479300" cy="1248004"/>
          </a:xfrm>
        </p:grpSpPr>
        <p:sp>
          <p:nvSpPr>
            <p:cNvPr id="2183" name="Google Shape;2183;p26"/>
            <p:cNvSpPr/>
            <p:nvPr/>
          </p:nvSpPr>
          <p:spPr>
            <a:xfrm>
              <a:off x="7449906" y="4734525"/>
              <a:ext cx="1479300" cy="125100"/>
            </a:xfrm>
            <a:prstGeom prst="ellipse">
              <a:avLst/>
            </a:prstGeom>
            <a:solidFill>
              <a:srgbClr val="897FBB">
                <a:alpha val="29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26"/>
            <p:cNvGrpSpPr/>
            <p:nvPr/>
          </p:nvGrpSpPr>
          <p:grpSpPr>
            <a:xfrm>
              <a:off x="7519796" y="3611627"/>
              <a:ext cx="1339527" cy="1248004"/>
              <a:chOff x="7225131" y="3643045"/>
              <a:chExt cx="1307238" cy="1217922"/>
            </a:xfrm>
          </p:grpSpPr>
          <p:grpSp>
            <p:nvGrpSpPr>
              <p:cNvPr id="2185" name="Google Shape;2185;p26"/>
              <p:cNvGrpSpPr/>
              <p:nvPr/>
            </p:nvGrpSpPr>
            <p:grpSpPr>
              <a:xfrm>
                <a:off x="7797289" y="3643045"/>
                <a:ext cx="374657" cy="463150"/>
                <a:chOff x="8243489" y="4050570"/>
                <a:chExt cx="374657" cy="463150"/>
              </a:xfrm>
            </p:grpSpPr>
            <p:sp>
              <p:nvSpPr>
                <p:cNvPr id="2186" name="Google Shape;2186;p26"/>
                <p:cNvSpPr/>
                <p:nvPr/>
              </p:nvSpPr>
              <p:spPr>
                <a:xfrm>
                  <a:off x="8243489" y="4051225"/>
                  <a:ext cx="374657" cy="461828"/>
                </a:xfrm>
                <a:custGeom>
                  <a:rect b="b" l="l" r="r" t="t"/>
                  <a:pathLst>
                    <a:path extrusionOk="0" h="132900" w="107815">
                      <a:moveTo>
                        <a:pt x="53908" y="30499"/>
                      </a:moveTo>
                      <a:cubicBezTo>
                        <a:pt x="65243" y="30499"/>
                        <a:pt x="74444" y="39725"/>
                        <a:pt x="74444" y="51162"/>
                      </a:cubicBezTo>
                      <a:cubicBezTo>
                        <a:pt x="74444" y="62472"/>
                        <a:pt x="65243" y="71698"/>
                        <a:pt x="53908" y="71698"/>
                      </a:cubicBezTo>
                      <a:cubicBezTo>
                        <a:pt x="42572" y="71698"/>
                        <a:pt x="33372" y="62472"/>
                        <a:pt x="33372" y="51162"/>
                      </a:cubicBezTo>
                      <a:cubicBezTo>
                        <a:pt x="33372" y="39725"/>
                        <a:pt x="42572" y="30499"/>
                        <a:pt x="53908" y="30499"/>
                      </a:cubicBezTo>
                      <a:close/>
                      <a:moveTo>
                        <a:pt x="53908" y="0"/>
                      </a:moveTo>
                      <a:cubicBezTo>
                        <a:pt x="24146" y="0"/>
                        <a:pt x="1" y="24145"/>
                        <a:pt x="1" y="53907"/>
                      </a:cubicBezTo>
                      <a:cubicBezTo>
                        <a:pt x="1" y="72867"/>
                        <a:pt x="9125" y="89489"/>
                        <a:pt x="19800" y="102629"/>
                      </a:cubicBezTo>
                      <a:cubicBezTo>
                        <a:pt x="35176" y="121462"/>
                        <a:pt x="53908" y="132899"/>
                        <a:pt x="53908" y="132899"/>
                      </a:cubicBezTo>
                      <a:cubicBezTo>
                        <a:pt x="53908" y="132899"/>
                        <a:pt x="107815" y="101460"/>
                        <a:pt x="107815" y="53907"/>
                      </a:cubicBezTo>
                      <a:cubicBezTo>
                        <a:pt x="107815" y="49993"/>
                        <a:pt x="107383" y="46282"/>
                        <a:pt x="106646" y="42571"/>
                      </a:cubicBezTo>
                      <a:cubicBezTo>
                        <a:pt x="101461" y="18223"/>
                        <a:pt x="79857" y="0"/>
                        <a:pt x="53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26"/>
                <p:cNvSpPr/>
                <p:nvPr/>
              </p:nvSpPr>
              <p:spPr>
                <a:xfrm>
                  <a:off x="8244307" y="4050570"/>
                  <a:ext cx="257600" cy="463150"/>
                </a:xfrm>
                <a:custGeom>
                  <a:rect b="b" l="l" r="r" t="t"/>
                  <a:pathLst>
                    <a:path extrusionOk="0" h="18526" w="10304">
                      <a:moveTo>
                        <a:pt x="10304" y="569"/>
                      </a:moveTo>
                      <a:cubicBezTo>
                        <a:pt x="10352" y="391"/>
                        <a:pt x="7780" y="-157"/>
                        <a:pt x="6521" y="43"/>
                      </a:cubicBezTo>
                      <a:cubicBezTo>
                        <a:pt x="5262" y="243"/>
                        <a:pt x="3802" y="856"/>
                        <a:pt x="2749" y="1767"/>
                      </a:cubicBezTo>
                      <a:cubicBezTo>
                        <a:pt x="1697" y="2678"/>
                        <a:pt x="575" y="4056"/>
                        <a:pt x="206" y="5509"/>
                      </a:cubicBezTo>
                      <a:cubicBezTo>
                        <a:pt x="-163" y="6962"/>
                        <a:pt x="-24" y="8869"/>
                        <a:pt x="533" y="10485"/>
                      </a:cubicBezTo>
                      <a:cubicBezTo>
                        <a:pt x="1090" y="12102"/>
                        <a:pt x="2383" y="13868"/>
                        <a:pt x="3548" y="15208"/>
                      </a:cubicBezTo>
                      <a:cubicBezTo>
                        <a:pt x="4713" y="16548"/>
                        <a:pt x="7296" y="18466"/>
                        <a:pt x="7523" y="18525"/>
                      </a:cubicBezTo>
                      <a:cubicBezTo>
                        <a:pt x="7750" y="18584"/>
                        <a:pt x="5678" y="16542"/>
                        <a:pt x="4908" y="15561"/>
                      </a:cubicBezTo>
                      <a:cubicBezTo>
                        <a:pt x="4138" y="14580"/>
                        <a:pt x="3455" y="13897"/>
                        <a:pt x="2903" y="12640"/>
                      </a:cubicBezTo>
                      <a:cubicBezTo>
                        <a:pt x="2351" y="11383"/>
                        <a:pt x="1592" y="9536"/>
                        <a:pt x="1595" y="8020"/>
                      </a:cubicBezTo>
                      <a:cubicBezTo>
                        <a:pt x="1598" y="6504"/>
                        <a:pt x="2149" y="4697"/>
                        <a:pt x="2922" y="3546"/>
                      </a:cubicBezTo>
                      <a:cubicBezTo>
                        <a:pt x="3696" y="2395"/>
                        <a:pt x="5006" y="1609"/>
                        <a:pt x="6236" y="1113"/>
                      </a:cubicBezTo>
                      <a:cubicBezTo>
                        <a:pt x="7466" y="617"/>
                        <a:pt x="10257" y="747"/>
                        <a:pt x="10304" y="569"/>
                      </a:cubicBezTo>
                      <a:close/>
                    </a:path>
                  </a:pathLst>
                </a:custGeom>
                <a:solidFill>
                  <a:srgbClr val="8162A7">
                    <a:alpha val="4591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2188" name="Google Shape;2188;p26"/>
              <p:cNvGrpSpPr/>
              <p:nvPr/>
            </p:nvGrpSpPr>
            <p:grpSpPr>
              <a:xfrm>
                <a:off x="7225131" y="4174073"/>
                <a:ext cx="1307238" cy="686893"/>
                <a:chOff x="2194925" y="1462603"/>
                <a:chExt cx="5820293" cy="3058297"/>
              </a:xfrm>
            </p:grpSpPr>
            <p:sp>
              <p:nvSpPr>
                <p:cNvPr id="2189" name="Google Shape;2189;p26"/>
                <p:cNvSpPr/>
                <p:nvPr/>
              </p:nvSpPr>
              <p:spPr>
                <a:xfrm>
                  <a:off x="5201756" y="3320121"/>
                  <a:ext cx="733114" cy="701930"/>
                </a:xfrm>
                <a:custGeom>
                  <a:rect b="b" l="l" r="r" t="t"/>
                  <a:pathLst>
                    <a:path extrusionOk="0" h="2454" w="2563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46" y="43"/>
                        <a:pt x="0" y="615"/>
                        <a:pt x="29" y="1282"/>
                      </a:cubicBezTo>
                      <a:cubicBezTo>
                        <a:pt x="68" y="1944"/>
                        <a:pt x="610" y="2453"/>
                        <a:pt x="1281" y="2453"/>
                      </a:cubicBezTo>
                      <a:cubicBezTo>
                        <a:pt x="1299" y="2453"/>
                        <a:pt x="1318" y="2453"/>
                        <a:pt x="1337" y="2452"/>
                      </a:cubicBezTo>
                      <a:lnTo>
                        <a:pt x="1595" y="2439"/>
                      </a:lnTo>
                      <a:lnTo>
                        <a:pt x="1595" y="2413"/>
                      </a:lnTo>
                      <a:cubicBezTo>
                        <a:pt x="2154" y="2276"/>
                        <a:pt x="2563" y="1759"/>
                        <a:pt x="2533" y="1174"/>
                      </a:cubicBezTo>
                      <a:cubicBezTo>
                        <a:pt x="2507" y="586"/>
                        <a:pt x="2056" y="112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6"/>
                <p:cNvSpPr/>
                <p:nvPr/>
              </p:nvSpPr>
              <p:spPr>
                <a:xfrm>
                  <a:off x="5327040" y="3319835"/>
                  <a:ext cx="631285" cy="698497"/>
                </a:xfrm>
                <a:custGeom>
                  <a:rect b="b" l="l" r="r" t="t"/>
                  <a:pathLst>
                    <a:path extrusionOk="0" h="2442" w="2207">
                      <a:moveTo>
                        <a:pt x="1089" y="1"/>
                      </a:moveTo>
                      <a:cubicBezTo>
                        <a:pt x="1075" y="1"/>
                        <a:pt x="1060" y="1"/>
                        <a:pt x="1046" y="2"/>
                      </a:cubicBezTo>
                      <a:cubicBezTo>
                        <a:pt x="448" y="31"/>
                        <a:pt x="0" y="587"/>
                        <a:pt x="26" y="1270"/>
                      </a:cubicBezTo>
                      <a:cubicBezTo>
                        <a:pt x="52" y="1921"/>
                        <a:pt x="532" y="2441"/>
                        <a:pt x="1114" y="2441"/>
                      </a:cubicBezTo>
                      <a:cubicBezTo>
                        <a:pt x="1129" y="2441"/>
                        <a:pt x="1143" y="2441"/>
                        <a:pt x="1157" y="2440"/>
                      </a:cubicBezTo>
                      <a:cubicBezTo>
                        <a:pt x="1742" y="2414"/>
                        <a:pt x="2206" y="1842"/>
                        <a:pt x="2177" y="1175"/>
                      </a:cubicBezTo>
                      <a:cubicBezTo>
                        <a:pt x="2139" y="509"/>
                        <a:pt x="1659" y="1"/>
                        <a:pt x="10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6"/>
                <p:cNvSpPr/>
                <p:nvPr/>
              </p:nvSpPr>
              <p:spPr>
                <a:xfrm>
                  <a:off x="2439773" y="3390200"/>
                  <a:ext cx="732256" cy="702216"/>
                </a:xfrm>
                <a:custGeom>
                  <a:rect b="b" l="l" r="r" t="t"/>
                  <a:pathLst>
                    <a:path extrusionOk="0" h="2455" w="256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33" y="43"/>
                        <a:pt x="1" y="615"/>
                        <a:pt x="27" y="1295"/>
                      </a:cubicBezTo>
                      <a:cubicBezTo>
                        <a:pt x="68" y="1937"/>
                        <a:pt x="599" y="2455"/>
                        <a:pt x="1257" y="2455"/>
                      </a:cubicBezTo>
                      <a:cubicBezTo>
                        <a:pt x="1282" y="2455"/>
                        <a:pt x="1308" y="2454"/>
                        <a:pt x="1334" y="2452"/>
                      </a:cubicBezTo>
                      <a:lnTo>
                        <a:pt x="1596" y="2439"/>
                      </a:lnTo>
                      <a:lnTo>
                        <a:pt x="1596" y="2426"/>
                      </a:lnTo>
                      <a:cubicBezTo>
                        <a:pt x="2151" y="2276"/>
                        <a:pt x="2560" y="1773"/>
                        <a:pt x="2534" y="1187"/>
                      </a:cubicBezTo>
                      <a:cubicBezTo>
                        <a:pt x="2508" y="602"/>
                        <a:pt x="2056" y="125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6"/>
                <p:cNvSpPr/>
                <p:nvPr/>
              </p:nvSpPr>
              <p:spPr>
                <a:xfrm>
                  <a:off x="2564200" y="3390200"/>
                  <a:ext cx="631285" cy="698211"/>
                </a:xfrm>
                <a:custGeom>
                  <a:rect b="b" l="l" r="r" t="t"/>
                  <a:pathLst>
                    <a:path extrusionOk="0" h="2441" w="2207">
                      <a:moveTo>
                        <a:pt x="1091" y="0"/>
                      </a:moveTo>
                      <a:cubicBezTo>
                        <a:pt x="1077" y="0"/>
                        <a:pt x="1063" y="0"/>
                        <a:pt x="1049" y="1"/>
                      </a:cubicBezTo>
                      <a:cubicBezTo>
                        <a:pt x="451" y="30"/>
                        <a:pt x="0" y="602"/>
                        <a:pt x="30" y="1269"/>
                      </a:cubicBezTo>
                      <a:cubicBezTo>
                        <a:pt x="55" y="1933"/>
                        <a:pt x="535" y="2440"/>
                        <a:pt x="1117" y="2440"/>
                      </a:cubicBezTo>
                      <a:cubicBezTo>
                        <a:pt x="1131" y="2440"/>
                        <a:pt x="1146" y="2440"/>
                        <a:pt x="1161" y="2439"/>
                      </a:cubicBezTo>
                      <a:cubicBezTo>
                        <a:pt x="1746" y="2426"/>
                        <a:pt x="2207" y="1854"/>
                        <a:pt x="2167" y="1174"/>
                      </a:cubicBezTo>
                      <a:cubicBezTo>
                        <a:pt x="2142" y="520"/>
                        <a:pt x="1658" y="0"/>
                        <a:pt x="10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6"/>
                <p:cNvSpPr/>
                <p:nvPr/>
              </p:nvSpPr>
              <p:spPr>
                <a:xfrm>
                  <a:off x="2225817" y="2728312"/>
                  <a:ext cx="3709048" cy="1102665"/>
                </a:xfrm>
                <a:custGeom>
                  <a:rect b="b" l="l" r="r" t="t"/>
                  <a:pathLst>
                    <a:path extrusionOk="0" h="3855" w="12967">
                      <a:moveTo>
                        <a:pt x="12447" y="1"/>
                      </a:moveTo>
                      <a:lnTo>
                        <a:pt x="3432" y="367"/>
                      </a:lnTo>
                      <a:lnTo>
                        <a:pt x="2834" y="723"/>
                      </a:lnTo>
                      <a:lnTo>
                        <a:pt x="2327" y="586"/>
                      </a:lnTo>
                      <a:lnTo>
                        <a:pt x="1785" y="1008"/>
                      </a:lnTo>
                      <a:lnTo>
                        <a:pt x="0" y="1321"/>
                      </a:lnTo>
                      <a:lnTo>
                        <a:pt x="245" y="3855"/>
                      </a:lnTo>
                      <a:lnTo>
                        <a:pt x="4972" y="3815"/>
                      </a:lnTo>
                      <a:lnTo>
                        <a:pt x="12967" y="3459"/>
                      </a:lnTo>
                      <a:lnTo>
                        <a:pt x="12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6"/>
                <p:cNvSpPr/>
                <p:nvPr/>
              </p:nvSpPr>
              <p:spPr>
                <a:xfrm>
                  <a:off x="3207499" y="1547556"/>
                  <a:ext cx="2415015" cy="1285727"/>
                </a:xfrm>
                <a:custGeom>
                  <a:rect b="b" l="l" r="r" t="t"/>
                  <a:pathLst>
                    <a:path extrusionOk="0" h="4495" w="8443">
                      <a:moveTo>
                        <a:pt x="5978" y="0"/>
                      </a:moveTo>
                      <a:lnTo>
                        <a:pt x="2030" y="164"/>
                      </a:lnTo>
                      <a:lnTo>
                        <a:pt x="0" y="4495"/>
                      </a:lnTo>
                      <a:lnTo>
                        <a:pt x="8443" y="4142"/>
                      </a:lnTo>
                      <a:lnTo>
                        <a:pt x="597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6"/>
                <p:cNvSpPr/>
                <p:nvPr/>
              </p:nvSpPr>
              <p:spPr>
                <a:xfrm>
                  <a:off x="3615961" y="2728312"/>
                  <a:ext cx="4399257" cy="1091510"/>
                </a:xfrm>
                <a:custGeom>
                  <a:rect b="b" l="l" r="r" t="t"/>
                  <a:pathLst>
                    <a:path extrusionOk="0" h="3816" w="15380">
                      <a:moveTo>
                        <a:pt x="12313" y="1"/>
                      </a:moveTo>
                      <a:lnTo>
                        <a:pt x="3910" y="138"/>
                      </a:lnTo>
                      <a:lnTo>
                        <a:pt x="2821" y="641"/>
                      </a:lnTo>
                      <a:lnTo>
                        <a:pt x="1540" y="792"/>
                      </a:lnTo>
                      <a:lnTo>
                        <a:pt x="641" y="1334"/>
                      </a:lnTo>
                      <a:lnTo>
                        <a:pt x="0" y="1446"/>
                      </a:lnTo>
                      <a:lnTo>
                        <a:pt x="112" y="3815"/>
                      </a:lnTo>
                      <a:lnTo>
                        <a:pt x="15379" y="3145"/>
                      </a:lnTo>
                      <a:lnTo>
                        <a:pt x="14860" y="40"/>
                      </a:lnTo>
                      <a:lnTo>
                        <a:pt x="1231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6"/>
                <p:cNvSpPr/>
                <p:nvPr/>
              </p:nvSpPr>
              <p:spPr>
                <a:xfrm>
                  <a:off x="4419156" y="1462603"/>
                  <a:ext cx="2672162" cy="1725935"/>
                </a:xfrm>
                <a:custGeom>
                  <a:rect b="b" l="l" r="r" t="t"/>
                  <a:pathLst>
                    <a:path extrusionOk="0" h="6034" w="9342">
                      <a:moveTo>
                        <a:pt x="8499" y="0"/>
                      </a:moveTo>
                      <a:lnTo>
                        <a:pt x="1742" y="297"/>
                      </a:lnTo>
                      <a:lnTo>
                        <a:pt x="1102" y="4563"/>
                      </a:lnTo>
                      <a:lnTo>
                        <a:pt x="0" y="6034"/>
                      </a:lnTo>
                      <a:lnTo>
                        <a:pt x="0" y="6034"/>
                      </a:lnTo>
                      <a:lnTo>
                        <a:pt x="9342" y="4426"/>
                      </a:lnTo>
                      <a:lnTo>
                        <a:pt x="84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6"/>
                <p:cNvSpPr/>
                <p:nvPr/>
              </p:nvSpPr>
              <p:spPr>
                <a:xfrm>
                  <a:off x="5731784" y="1536400"/>
                  <a:ext cx="1184767" cy="1192194"/>
                </a:xfrm>
                <a:custGeom>
                  <a:rect b="b" l="l" r="r" t="t"/>
                  <a:pathLst>
                    <a:path extrusionOk="0" h="4168" w="4142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177" y="4168"/>
                      </a:lnTo>
                      <a:lnTo>
                        <a:pt x="4142" y="399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6"/>
                <p:cNvSpPr/>
                <p:nvPr/>
              </p:nvSpPr>
              <p:spPr>
                <a:xfrm>
                  <a:off x="4843636" y="1586743"/>
                  <a:ext cx="825790" cy="1181325"/>
                </a:xfrm>
                <a:custGeom>
                  <a:rect b="b" l="l" r="r" t="t"/>
                  <a:pathLst>
                    <a:path extrusionOk="0" h="4130" w="2887">
                      <a:moveTo>
                        <a:pt x="2710" y="1"/>
                      </a:moveTo>
                      <a:lnTo>
                        <a:pt x="464" y="96"/>
                      </a:lnTo>
                      <a:lnTo>
                        <a:pt x="0" y="4129"/>
                      </a:lnTo>
                      <a:lnTo>
                        <a:pt x="2886" y="4005"/>
                      </a:lnTo>
                      <a:lnTo>
                        <a:pt x="27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6"/>
                <p:cNvSpPr/>
                <p:nvPr/>
              </p:nvSpPr>
              <p:spPr>
                <a:xfrm>
                  <a:off x="5731784" y="1536400"/>
                  <a:ext cx="1102675" cy="545183"/>
                </a:xfrm>
                <a:custGeom>
                  <a:rect b="b" l="l" r="r" t="t"/>
                  <a:pathLst>
                    <a:path extrusionOk="0" h="1906" w="3855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82" y="1906"/>
                      </a:lnTo>
                      <a:lnTo>
                        <a:pt x="3854" y="1906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6"/>
                <p:cNvSpPr/>
                <p:nvPr/>
              </p:nvSpPr>
              <p:spPr>
                <a:xfrm>
                  <a:off x="4921153" y="1586743"/>
                  <a:ext cx="721101" cy="494841"/>
                </a:xfrm>
                <a:custGeom>
                  <a:rect b="b" l="l" r="r" t="t"/>
                  <a:pathLst>
                    <a:path extrusionOk="0" h="1730" w="2521">
                      <a:moveTo>
                        <a:pt x="2439" y="1"/>
                      </a:moveTo>
                      <a:lnTo>
                        <a:pt x="193" y="96"/>
                      </a:lnTo>
                      <a:lnTo>
                        <a:pt x="0" y="1730"/>
                      </a:lnTo>
                      <a:lnTo>
                        <a:pt x="2521" y="1730"/>
                      </a:lnTo>
                      <a:lnTo>
                        <a:pt x="2439" y="1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6"/>
                <p:cNvSpPr/>
                <p:nvPr/>
              </p:nvSpPr>
              <p:spPr>
                <a:xfrm>
                  <a:off x="3207499" y="1626216"/>
                  <a:ext cx="1699063" cy="1207068"/>
                </a:xfrm>
                <a:custGeom>
                  <a:rect b="b" l="l" r="r" t="t"/>
                  <a:pathLst>
                    <a:path extrusionOk="0" h="4220" w="5940">
                      <a:moveTo>
                        <a:pt x="5939" y="0"/>
                      </a:moveTo>
                      <a:lnTo>
                        <a:pt x="1893" y="177"/>
                      </a:lnTo>
                      <a:lnTo>
                        <a:pt x="0" y="4220"/>
                      </a:lnTo>
                      <a:lnTo>
                        <a:pt x="5338" y="3991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6"/>
                <p:cNvSpPr/>
                <p:nvPr/>
              </p:nvSpPr>
              <p:spPr>
                <a:xfrm>
                  <a:off x="3702059" y="2284385"/>
                  <a:ext cx="1106107" cy="530309"/>
                </a:xfrm>
                <a:custGeom>
                  <a:rect b="b" l="l" r="r" t="t"/>
                  <a:pathLst>
                    <a:path extrusionOk="0" h="1854" w="3867">
                      <a:moveTo>
                        <a:pt x="3867" y="0"/>
                      </a:moveTo>
                      <a:lnTo>
                        <a:pt x="3200" y="804"/>
                      </a:lnTo>
                      <a:lnTo>
                        <a:pt x="2206" y="396"/>
                      </a:lnTo>
                      <a:lnTo>
                        <a:pt x="1540" y="1049"/>
                      </a:lnTo>
                      <a:lnTo>
                        <a:pt x="654" y="723"/>
                      </a:lnTo>
                      <a:lnTo>
                        <a:pt x="0" y="1853"/>
                      </a:lnTo>
                      <a:lnTo>
                        <a:pt x="0" y="1853"/>
                      </a:lnTo>
                      <a:lnTo>
                        <a:pt x="3609" y="1690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6"/>
                <p:cNvSpPr/>
                <p:nvPr/>
              </p:nvSpPr>
              <p:spPr>
                <a:xfrm>
                  <a:off x="3998394" y="3379330"/>
                  <a:ext cx="872414" cy="779445"/>
                </a:xfrm>
                <a:custGeom>
                  <a:rect b="b" l="l" r="r" t="t"/>
                  <a:pathLst>
                    <a:path extrusionOk="0" h="2725" w="3050">
                      <a:moveTo>
                        <a:pt x="1579" y="1"/>
                      </a:moveTo>
                      <a:cubicBezTo>
                        <a:pt x="1377" y="1"/>
                        <a:pt x="1173" y="45"/>
                        <a:pt x="981" y="134"/>
                      </a:cubicBezTo>
                      <a:lnTo>
                        <a:pt x="968" y="121"/>
                      </a:lnTo>
                      <a:lnTo>
                        <a:pt x="736" y="284"/>
                      </a:lnTo>
                      <a:cubicBezTo>
                        <a:pt x="134" y="748"/>
                        <a:pt x="0" y="1605"/>
                        <a:pt x="448" y="2206"/>
                      </a:cubicBezTo>
                      <a:cubicBezTo>
                        <a:pt x="710" y="2546"/>
                        <a:pt x="1113" y="2725"/>
                        <a:pt x="1523" y="2725"/>
                      </a:cubicBezTo>
                      <a:cubicBezTo>
                        <a:pt x="1819" y="2725"/>
                        <a:pt x="2118" y="2631"/>
                        <a:pt x="2370" y="2438"/>
                      </a:cubicBezTo>
                      <a:lnTo>
                        <a:pt x="2602" y="2275"/>
                      </a:lnTo>
                      <a:lnTo>
                        <a:pt x="2586" y="2245"/>
                      </a:lnTo>
                      <a:cubicBezTo>
                        <a:pt x="3011" y="1768"/>
                        <a:pt x="3050" y="1049"/>
                        <a:pt x="2654" y="529"/>
                      </a:cubicBezTo>
                      <a:cubicBezTo>
                        <a:pt x="2389" y="183"/>
                        <a:pt x="1990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6"/>
                <p:cNvSpPr/>
                <p:nvPr/>
              </p:nvSpPr>
              <p:spPr>
                <a:xfrm>
                  <a:off x="4106803" y="3349297"/>
                  <a:ext cx="799761" cy="741975"/>
                </a:xfrm>
                <a:custGeom>
                  <a:rect b="b" l="l" r="r" t="t"/>
                  <a:pathLst>
                    <a:path extrusionOk="0" h="2594" w="2796">
                      <a:moveTo>
                        <a:pt x="1250" y="0"/>
                      </a:moveTo>
                      <a:cubicBezTo>
                        <a:pt x="1013" y="0"/>
                        <a:pt x="782" y="73"/>
                        <a:pt x="589" y="226"/>
                      </a:cubicBezTo>
                      <a:cubicBezTo>
                        <a:pt x="56" y="621"/>
                        <a:pt x="0" y="1425"/>
                        <a:pt x="452" y="2010"/>
                      </a:cubicBezTo>
                      <a:cubicBezTo>
                        <a:pt x="735" y="2389"/>
                        <a:pt x="1155" y="2593"/>
                        <a:pt x="1561" y="2593"/>
                      </a:cubicBezTo>
                      <a:cubicBezTo>
                        <a:pt x="1796" y="2593"/>
                        <a:pt x="2027" y="2524"/>
                        <a:pt x="2223" y="2380"/>
                      </a:cubicBezTo>
                      <a:cubicBezTo>
                        <a:pt x="2740" y="1984"/>
                        <a:pt x="2795" y="1180"/>
                        <a:pt x="2344" y="582"/>
                      </a:cubicBezTo>
                      <a:cubicBezTo>
                        <a:pt x="2064" y="205"/>
                        <a:pt x="1648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6"/>
                <p:cNvSpPr/>
                <p:nvPr/>
              </p:nvSpPr>
              <p:spPr>
                <a:xfrm>
                  <a:off x="4251824" y="3481731"/>
                  <a:ext cx="514295" cy="477678"/>
                </a:xfrm>
                <a:custGeom>
                  <a:rect b="b" l="l" r="r" t="t"/>
                  <a:pathLst>
                    <a:path extrusionOk="0" h="1670" w="1798">
                      <a:moveTo>
                        <a:pt x="800" y="1"/>
                      </a:moveTo>
                      <a:cubicBezTo>
                        <a:pt x="645" y="1"/>
                        <a:pt x="494" y="48"/>
                        <a:pt x="366" y="145"/>
                      </a:cubicBezTo>
                      <a:cubicBezTo>
                        <a:pt x="26" y="390"/>
                        <a:pt x="0" y="920"/>
                        <a:pt x="284" y="1302"/>
                      </a:cubicBezTo>
                      <a:cubicBezTo>
                        <a:pt x="465" y="1543"/>
                        <a:pt x="737" y="1669"/>
                        <a:pt x="998" y="1669"/>
                      </a:cubicBezTo>
                      <a:cubicBezTo>
                        <a:pt x="1152" y="1669"/>
                        <a:pt x="1302" y="1625"/>
                        <a:pt x="1429" y="1534"/>
                      </a:cubicBezTo>
                      <a:cubicBezTo>
                        <a:pt x="1755" y="1276"/>
                        <a:pt x="1798" y="756"/>
                        <a:pt x="1510" y="377"/>
                      </a:cubicBezTo>
                      <a:cubicBezTo>
                        <a:pt x="1323" y="130"/>
                        <a:pt x="105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6"/>
                <p:cNvSpPr/>
                <p:nvPr/>
              </p:nvSpPr>
              <p:spPr>
                <a:xfrm>
                  <a:off x="4391982" y="3613022"/>
                  <a:ext cx="233979" cy="215956"/>
                </a:xfrm>
                <a:custGeom>
                  <a:rect b="b" l="l" r="r" t="t"/>
                  <a:pathLst>
                    <a:path extrusionOk="0" h="755" w="818">
                      <a:moveTo>
                        <a:pt x="362" y="1"/>
                      </a:moveTo>
                      <a:cubicBezTo>
                        <a:pt x="293" y="1"/>
                        <a:pt x="225" y="22"/>
                        <a:pt x="164" y="69"/>
                      </a:cubicBezTo>
                      <a:cubicBezTo>
                        <a:pt x="13" y="176"/>
                        <a:pt x="0" y="408"/>
                        <a:pt x="134" y="585"/>
                      </a:cubicBezTo>
                      <a:cubicBezTo>
                        <a:pt x="213" y="696"/>
                        <a:pt x="334" y="754"/>
                        <a:pt x="449" y="754"/>
                      </a:cubicBezTo>
                      <a:cubicBezTo>
                        <a:pt x="517" y="754"/>
                        <a:pt x="583" y="734"/>
                        <a:pt x="638" y="693"/>
                      </a:cubicBezTo>
                      <a:cubicBezTo>
                        <a:pt x="788" y="572"/>
                        <a:pt x="818" y="340"/>
                        <a:pt x="680" y="163"/>
                      </a:cubicBezTo>
                      <a:cubicBezTo>
                        <a:pt x="594" y="61"/>
                        <a:pt x="477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6"/>
                <p:cNvSpPr/>
                <p:nvPr/>
              </p:nvSpPr>
              <p:spPr>
                <a:xfrm>
                  <a:off x="6717185" y="3216576"/>
                  <a:ext cx="861259" cy="784594"/>
                </a:xfrm>
                <a:custGeom>
                  <a:rect b="b" l="l" r="r" t="t"/>
                  <a:pathLst>
                    <a:path extrusionOk="0" h="2743" w="3011">
                      <a:moveTo>
                        <a:pt x="1494" y="1"/>
                      </a:moveTo>
                      <a:cubicBezTo>
                        <a:pt x="1137" y="1"/>
                        <a:pt x="781" y="140"/>
                        <a:pt x="517" y="418"/>
                      </a:cubicBezTo>
                      <a:cubicBezTo>
                        <a:pt x="0" y="964"/>
                        <a:pt x="43" y="1834"/>
                        <a:pt x="599" y="2353"/>
                      </a:cubicBezTo>
                      <a:lnTo>
                        <a:pt x="805" y="2556"/>
                      </a:lnTo>
                      <a:lnTo>
                        <a:pt x="818" y="2530"/>
                      </a:lnTo>
                      <a:cubicBezTo>
                        <a:pt x="1045" y="2671"/>
                        <a:pt x="1302" y="2742"/>
                        <a:pt x="1558" y="2742"/>
                      </a:cubicBezTo>
                      <a:cubicBezTo>
                        <a:pt x="1917" y="2742"/>
                        <a:pt x="2272" y="2603"/>
                        <a:pt x="2534" y="2324"/>
                      </a:cubicBezTo>
                      <a:cubicBezTo>
                        <a:pt x="2985" y="1847"/>
                        <a:pt x="3011" y="1141"/>
                        <a:pt x="2642" y="608"/>
                      </a:cubicBezTo>
                      <a:lnTo>
                        <a:pt x="2671" y="582"/>
                      </a:lnTo>
                      <a:lnTo>
                        <a:pt x="2452" y="392"/>
                      </a:lnTo>
                      <a:cubicBezTo>
                        <a:pt x="2184" y="131"/>
                        <a:pt x="1838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6"/>
                <p:cNvSpPr/>
                <p:nvPr/>
              </p:nvSpPr>
              <p:spPr>
                <a:xfrm>
                  <a:off x="6810719" y="3298954"/>
                  <a:ext cx="807198" cy="732822"/>
                </a:xfrm>
                <a:custGeom>
                  <a:rect b="b" l="l" r="r" t="t"/>
                  <a:pathLst>
                    <a:path extrusionOk="0" h="2562" w="2822">
                      <a:moveTo>
                        <a:pt x="1580" y="1"/>
                      </a:moveTo>
                      <a:cubicBezTo>
                        <a:pt x="1217" y="1"/>
                        <a:pt x="836" y="158"/>
                        <a:pt x="546" y="457"/>
                      </a:cubicBezTo>
                      <a:cubicBezTo>
                        <a:pt x="26" y="1003"/>
                        <a:pt x="0" y="1804"/>
                        <a:pt x="478" y="2268"/>
                      </a:cubicBezTo>
                      <a:cubicBezTo>
                        <a:pt x="687" y="2466"/>
                        <a:pt x="958" y="2561"/>
                        <a:pt x="1241" y="2561"/>
                      </a:cubicBezTo>
                      <a:cubicBezTo>
                        <a:pt x="1604" y="2561"/>
                        <a:pt x="1985" y="2404"/>
                        <a:pt x="2275" y="2105"/>
                      </a:cubicBezTo>
                      <a:cubicBezTo>
                        <a:pt x="2779" y="1559"/>
                        <a:pt x="2821" y="758"/>
                        <a:pt x="2344" y="294"/>
                      </a:cubicBezTo>
                      <a:cubicBezTo>
                        <a:pt x="2135" y="96"/>
                        <a:pt x="1863" y="1"/>
                        <a:pt x="1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26"/>
                <p:cNvSpPr/>
                <p:nvPr/>
              </p:nvSpPr>
              <p:spPr>
                <a:xfrm>
                  <a:off x="6954596" y="3429959"/>
                  <a:ext cx="518300" cy="470814"/>
                </a:xfrm>
                <a:custGeom>
                  <a:rect b="b" l="l" r="r" t="t"/>
                  <a:pathLst>
                    <a:path extrusionOk="0" h="1646" w="1812">
                      <a:moveTo>
                        <a:pt x="1010" y="1"/>
                      </a:moveTo>
                      <a:cubicBezTo>
                        <a:pt x="778" y="1"/>
                        <a:pt x="532" y="101"/>
                        <a:pt x="341" y="300"/>
                      </a:cubicBezTo>
                      <a:cubicBezTo>
                        <a:pt x="14" y="653"/>
                        <a:pt x="1" y="1169"/>
                        <a:pt x="301" y="1457"/>
                      </a:cubicBezTo>
                      <a:cubicBezTo>
                        <a:pt x="440" y="1583"/>
                        <a:pt x="618" y="1645"/>
                        <a:pt x="802" y="1645"/>
                      </a:cubicBezTo>
                      <a:cubicBezTo>
                        <a:pt x="1034" y="1645"/>
                        <a:pt x="1276" y="1545"/>
                        <a:pt x="1459" y="1346"/>
                      </a:cubicBezTo>
                      <a:cubicBezTo>
                        <a:pt x="1785" y="1006"/>
                        <a:pt x="1812" y="476"/>
                        <a:pt x="1501" y="189"/>
                      </a:cubicBezTo>
                      <a:cubicBezTo>
                        <a:pt x="1368" y="63"/>
                        <a:pt x="1194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6"/>
                <p:cNvSpPr/>
                <p:nvPr/>
              </p:nvSpPr>
              <p:spPr>
                <a:xfrm>
                  <a:off x="7094755" y="3560105"/>
                  <a:ext cx="234265" cy="210522"/>
                </a:xfrm>
                <a:custGeom>
                  <a:rect b="b" l="l" r="r" t="t"/>
                  <a:pathLst>
                    <a:path extrusionOk="0" h="736" w="819">
                      <a:moveTo>
                        <a:pt x="461" y="0"/>
                      </a:moveTo>
                      <a:cubicBezTo>
                        <a:pt x="357" y="0"/>
                        <a:pt x="248" y="46"/>
                        <a:pt x="164" y="129"/>
                      </a:cubicBezTo>
                      <a:cubicBezTo>
                        <a:pt x="14" y="293"/>
                        <a:pt x="1" y="525"/>
                        <a:pt x="138" y="646"/>
                      </a:cubicBezTo>
                      <a:cubicBezTo>
                        <a:pt x="205" y="707"/>
                        <a:pt x="288" y="735"/>
                        <a:pt x="372" y="735"/>
                      </a:cubicBezTo>
                      <a:cubicBezTo>
                        <a:pt x="478" y="735"/>
                        <a:pt x="586" y="690"/>
                        <a:pt x="668" y="607"/>
                      </a:cubicBezTo>
                      <a:cubicBezTo>
                        <a:pt x="805" y="443"/>
                        <a:pt x="818" y="211"/>
                        <a:pt x="684" y="90"/>
                      </a:cubicBezTo>
                      <a:cubicBezTo>
                        <a:pt x="623" y="29"/>
                        <a:pt x="54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6"/>
                <p:cNvSpPr/>
                <p:nvPr/>
              </p:nvSpPr>
              <p:spPr>
                <a:xfrm>
                  <a:off x="2265004" y="3349011"/>
                  <a:ext cx="401311" cy="364123"/>
                </a:xfrm>
                <a:custGeom>
                  <a:rect b="b" l="l" r="r" t="t"/>
                  <a:pathLst>
                    <a:path extrusionOk="0" h="1273" w="1403">
                      <a:moveTo>
                        <a:pt x="700" y="1"/>
                      </a:moveTo>
                      <a:cubicBezTo>
                        <a:pt x="644" y="1"/>
                        <a:pt x="587" y="8"/>
                        <a:pt x="530" y="24"/>
                      </a:cubicBezTo>
                      <a:cubicBezTo>
                        <a:pt x="190" y="119"/>
                        <a:pt x="0" y="459"/>
                        <a:pt x="82" y="799"/>
                      </a:cubicBezTo>
                      <a:cubicBezTo>
                        <a:pt x="161" y="1082"/>
                        <a:pt x="420" y="1273"/>
                        <a:pt x="701" y="1273"/>
                      </a:cubicBezTo>
                      <a:cubicBezTo>
                        <a:pt x="757" y="1273"/>
                        <a:pt x="814" y="1265"/>
                        <a:pt x="870" y="1250"/>
                      </a:cubicBezTo>
                      <a:cubicBezTo>
                        <a:pt x="1210" y="1155"/>
                        <a:pt x="1403" y="812"/>
                        <a:pt x="1321" y="472"/>
                      </a:cubicBezTo>
                      <a:cubicBezTo>
                        <a:pt x="1242" y="189"/>
                        <a:pt x="981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6"/>
                <p:cNvSpPr/>
                <p:nvPr/>
              </p:nvSpPr>
              <p:spPr>
                <a:xfrm>
                  <a:off x="2265004" y="3348438"/>
                  <a:ext cx="354687" cy="256287"/>
                </a:xfrm>
                <a:custGeom>
                  <a:rect b="b" l="l" r="r" t="t"/>
                  <a:pathLst>
                    <a:path extrusionOk="0" h="896" w="1240">
                      <a:moveTo>
                        <a:pt x="709" y="1"/>
                      </a:moveTo>
                      <a:cubicBezTo>
                        <a:pt x="651" y="1"/>
                        <a:pt x="591" y="9"/>
                        <a:pt x="530" y="26"/>
                      </a:cubicBezTo>
                      <a:cubicBezTo>
                        <a:pt x="190" y="121"/>
                        <a:pt x="0" y="461"/>
                        <a:pt x="82" y="801"/>
                      </a:cubicBezTo>
                      <a:cubicBezTo>
                        <a:pt x="95" y="843"/>
                        <a:pt x="108" y="869"/>
                        <a:pt x="121" y="895"/>
                      </a:cubicBezTo>
                      <a:cubicBezTo>
                        <a:pt x="134" y="882"/>
                        <a:pt x="134" y="882"/>
                        <a:pt x="147" y="869"/>
                      </a:cubicBezTo>
                      <a:cubicBezTo>
                        <a:pt x="203" y="830"/>
                        <a:pt x="327" y="869"/>
                        <a:pt x="435" y="814"/>
                      </a:cubicBezTo>
                      <a:cubicBezTo>
                        <a:pt x="543" y="748"/>
                        <a:pt x="491" y="637"/>
                        <a:pt x="504" y="529"/>
                      </a:cubicBezTo>
                      <a:lnTo>
                        <a:pt x="504" y="529"/>
                      </a:lnTo>
                      <a:cubicBezTo>
                        <a:pt x="587" y="573"/>
                        <a:pt x="663" y="591"/>
                        <a:pt x="734" y="591"/>
                      </a:cubicBezTo>
                      <a:cubicBezTo>
                        <a:pt x="931" y="591"/>
                        <a:pt x="1088" y="449"/>
                        <a:pt x="1239" y="297"/>
                      </a:cubicBezTo>
                      <a:cubicBezTo>
                        <a:pt x="1121" y="114"/>
                        <a:pt x="927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6"/>
                <p:cNvSpPr/>
                <p:nvPr/>
              </p:nvSpPr>
              <p:spPr>
                <a:xfrm>
                  <a:off x="3203495" y="3215432"/>
                  <a:ext cx="374423" cy="366125"/>
                </a:xfrm>
                <a:custGeom>
                  <a:rect b="b" l="l" r="r" t="t"/>
                  <a:pathLst>
                    <a:path extrusionOk="0" h="1280" w="1309">
                      <a:moveTo>
                        <a:pt x="650" y="0"/>
                      </a:moveTo>
                      <a:cubicBezTo>
                        <a:pt x="642" y="0"/>
                        <a:pt x="634" y="0"/>
                        <a:pt x="625" y="1"/>
                      </a:cubicBezTo>
                      <a:cubicBezTo>
                        <a:pt x="272" y="14"/>
                        <a:pt x="1" y="315"/>
                        <a:pt x="14" y="668"/>
                      </a:cubicBezTo>
                      <a:cubicBezTo>
                        <a:pt x="27" y="1011"/>
                        <a:pt x="311" y="1279"/>
                        <a:pt x="651" y="1279"/>
                      </a:cubicBezTo>
                      <a:cubicBezTo>
                        <a:pt x="661" y="1279"/>
                        <a:pt x="671" y="1279"/>
                        <a:pt x="681" y="1279"/>
                      </a:cubicBezTo>
                      <a:cubicBezTo>
                        <a:pt x="1034" y="1253"/>
                        <a:pt x="1308" y="968"/>
                        <a:pt x="1295" y="612"/>
                      </a:cubicBezTo>
                      <a:cubicBezTo>
                        <a:pt x="1279" y="267"/>
                        <a:pt x="995" y="0"/>
                        <a:pt x="6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6"/>
                <p:cNvSpPr/>
                <p:nvPr/>
              </p:nvSpPr>
              <p:spPr>
                <a:xfrm>
                  <a:off x="2225817" y="3106166"/>
                  <a:ext cx="1429615" cy="82378"/>
                </a:xfrm>
                <a:custGeom>
                  <a:rect b="b" l="l" r="r" t="t"/>
                  <a:pathLst>
                    <a:path extrusionOk="0" h="288" w="4998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4998" y="288"/>
                      </a:lnTo>
                      <a:lnTo>
                        <a:pt x="4985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6"/>
                <p:cNvSpPr/>
                <p:nvPr/>
              </p:nvSpPr>
              <p:spPr>
                <a:xfrm>
                  <a:off x="2194925" y="3603297"/>
                  <a:ext cx="1663594" cy="432771"/>
                </a:xfrm>
                <a:custGeom>
                  <a:rect b="b" l="l" r="r" t="t"/>
                  <a:pathLst>
                    <a:path extrusionOk="0" h="1513" w="5816">
                      <a:moveTo>
                        <a:pt x="5472" y="1"/>
                      </a:moveTo>
                      <a:cubicBezTo>
                        <a:pt x="5455" y="1"/>
                        <a:pt x="5437" y="2"/>
                        <a:pt x="5420" y="4"/>
                      </a:cubicBezTo>
                      <a:lnTo>
                        <a:pt x="285" y="877"/>
                      </a:lnTo>
                      <a:cubicBezTo>
                        <a:pt x="121" y="903"/>
                        <a:pt x="0" y="1067"/>
                        <a:pt x="26" y="1247"/>
                      </a:cubicBezTo>
                      <a:cubicBezTo>
                        <a:pt x="49" y="1401"/>
                        <a:pt x="176" y="1512"/>
                        <a:pt x="326" y="1512"/>
                      </a:cubicBezTo>
                      <a:cubicBezTo>
                        <a:pt x="347" y="1512"/>
                        <a:pt x="370" y="1510"/>
                        <a:pt x="392" y="1505"/>
                      </a:cubicBezTo>
                      <a:lnTo>
                        <a:pt x="5527" y="632"/>
                      </a:lnTo>
                      <a:cubicBezTo>
                        <a:pt x="5704" y="606"/>
                        <a:pt x="5815" y="442"/>
                        <a:pt x="5786" y="266"/>
                      </a:cubicBezTo>
                      <a:cubicBezTo>
                        <a:pt x="5762" y="104"/>
                        <a:pt x="5627" y="1"/>
                        <a:pt x="5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6"/>
                <p:cNvSpPr/>
                <p:nvPr/>
              </p:nvSpPr>
              <p:spPr>
                <a:xfrm>
                  <a:off x="4691178" y="2757774"/>
                  <a:ext cx="429342" cy="406742"/>
                </a:xfrm>
                <a:custGeom>
                  <a:rect b="b" l="l" r="r" t="t"/>
                  <a:pathLst>
                    <a:path extrusionOk="0" h="1422" w="1501">
                      <a:moveTo>
                        <a:pt x="512" y="1"/>
                      </a:moveTo>
                      <a:cubicBezTo>
                        <a:pt x="487" y="1"/>
                        <a:pt x="460" y="11"/>
                        <a:pt x="438" y="35"/>
                      </a:cubicBezTo>
                      <a:lnTo>
                        <a:pt x="43" y="483"/>
                      </a:lnTo>
                      <a:cubicBezTo>
                        <a:pt x="0" y="525"/>
                        <a:pt x="0" y="578"/>
                        <a:pt x="43" y="620"/>
                      </a:cubicBezTo>
                      <a:lnTo>
                        <a:pt x="942" y="1395"/>
                      </a:lnTo>
                      <a:cubicBezTo>
                        <a:pt x="954" y="1414"/>
                        <a:pt x="972" y="1422"/>
                        <a:pt x="991" y="1422"/>
                      </a:cubicBezTo>
                      <a:cubicBezTo>
                        <a:pt x="1015" y="1422"/>
                        <a:pt x="1041" y="1411"/>
                        <a:pt x="1063" y="1395"/>
                      </a:cubicBezTo>
                      <a:lnTo>
                        <a:pt x="1471" y="934"/>
                      </a:lnTo>
                      <a:cubicBezTo>
                        <a:pt x="1501" y="891"/>
                        <a:pt x="1501" y="836"/>
                        <a:pt x="1458" y="810"/>
                      </a:cubicBezTo>
                      <a:lnTo>
                        <a:pt x="559" y="19"/>
                      </a:lnTo>
                      <a:cubicBezTo>
                        <a:pt x="548" y="7"/>
                        <a:pt x="531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6"/>
                <p:cNvSpPr/>
                <p:nvPr/>
              </p:nvSpPr>
              <p:spPr>
                <a:xfrm>
                  <a:off x="2225817" y="3066979"/>
                  <a:ext cx="1390428" cy="70365"/>
                </a:xfrm>
                <a:custGeom>
                  <a:rect b="b" l="l" r="r" t="t"/>
                  <a:pathLst>
                    <a:path extrusionOk="0" h="246" w="4861">
                      <a:moveTo>
                        <a:pt x="1716" y="0"/>
                      </a:moveTo>
                      <a:lnTo>
                        <a:pt x="0" y="137"/>
                      </a:lnTo>
                      <a:lnTo>
                        <a:pt x="4860" y="245"/>
                      </a:lnTo>
                      <a:lnTo>
                        <a:pt x="4860" y="245"/>
                      </a:lnTo>
                      <a:lnTo>
                        <a:pt x="3282" y="0"/>
                      </a:lnTo>
                      <a:lnTo>
                        <a:pt x="2438" y="69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6"/>
                <p:cNvSpPr/>
                <p:nvPr/>
              </p:nvSpPr>
              <p:spPr>
                <a:xfrm>
                  <a:off x="3604806" y="1797265"/>
                  <a:ext cx="494845" cy="487404"/>
                </a:xfrm>
                <a:custGeom>
                  <a:rect b="b" l="l" r="r" t="t"/>
                  <a:pathLst>
                    <a:path extrusionOk="0" h="1704" w="1730">
                      <a:moveTo>
                        <a:pt x="873" y="0"/>
                      </a:moveTo>
                      <a:lnTo>
                        <a:pt x="667" y="477"/>
                      </a:lnTo>
                      <a:lnTo>
                        <a:pt x="164" y="340"/>
                      </a:lnTo>
                      <a:lnTo>
                        <a:pt x="409" y="791"/>
                      </a:lnTo>
                      <a:lnTo>
                        <a:pt x="0" y="1089"/>
                      </a:lnTo>
                      <a:lnTo>
                        <a:pt x="504" y="1187"/>
                      </a:lnTo>
                      <a:lnTo>
                        <a:pt x="477" y="1703"/>
                      </a:lnTo>
                      <a:lnTo>
                        <a:pt x="477" y="1703"/>
                      </a:lnTo>
                      <a:lnTo>
                        <a:pt x="873" y="1363"/>
                      </a:lnTo>
                      <a:lnTo>
                        <a:pt x="1252" y="1703"/>
                      </a:lnTo>
                      <a:lnTo>
                        <a:pt x="1252" y="1703"/>
                      </a:lnTo>
                      <a:lnTo>
                        <a:pt x="1226" y="1187"/>
                      </a:lnTo>
                      <a:lnTo>
                        <a:pt x="1729" y="1089"/>
                      </a:lnTo>
                      <a:lnTo>
                        <a:pt x="1321" y="791"/>
                      </a:lnTo>
                      <a:lnTo>
                        <a:pt x="1566" y="340"/>
                      </a:lnTo>
                      <a:lnTo>
                        <a:pt x="1063" y="477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6"/>
                <p:cNvSpPr/>
                <p:nvPr/>
              </p:nvSpPr>
              <p:spPr>
                <a:xfrm>
                  <a:off x="5377383" y="2844443"/>
                  <a:ext cx="253715" cy="134436"/>
                </a:xfrm>
                <a:custGeom>
                  <a:rect b="b" l="l" r="r" t="t"/>
                  <a:pathLst>
                    <a:path extrusionOk="0" h="470" w="887">
                      <a:moveTo>
                        <a:pt x="707" y="1"/>
                      </a:moveTo>
                      <a:cubicBezTo>
                        <a:pt x="698" y="1"/>
                        <a:pt x="689" y="2"/>
                        <a:pt x="680" y="3"/>
                      </a:cubicBezTo>
                      <a:lnTo>
                        <a:pt x="121" y="193"/>
                      </a:lnTo>
                      <a:cubicBezTo>
                        <a:pt x="40" y="206"/>
                        <a:pt x="1" y="288"/>
                        <a:pt x="27" y="369"/>
                      </a:cubicBezTo>
                      <a:cubicBezTo>
                        <a:pt x="50" y="430"/>
                        <a:pt x="105" y="470"/>
                        <a:pt x="174" y="470"/>
                      </a:cubicBezTo>
                      <a:cubicBezTo>
                        <a:pt x="184" y="470"/>
                        <a:pt x="193" y="469"/>
                        <a:pt x="203" y="467"/>
                      </a:cubicBezTo>
                      <a:lnTo>
                        <a:pt x="762" y="275"/>
                      </a:lnTo>
                      <a:cubicBezTo>
                        <a:pt x="844" y="262"/>
                        <a:pt x="886" y="180"/>
                        <a:pt x="857" y="98"/>
                      </a:cubicBezTo>
                      <a:cubicBezTo>
                        <a:pt x="834" y="38"/>
                        <a:pt x="769" y="1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6"/>
                <p:cNvSpPr/>
                <p:nvPr/>
              </p:nvSpPr>
              <p:spPr>
                <a:xfrm>
                  <a:off x="6603914" y="2778941"/>
                  <a:ext cx="249997" cy="90101"/>
                </a:xfrm>
                <a:custGeom>
                  <a:rect b="b" l="l" r="r" t="t"/>
                  <a:pathLst>
                    <a:path extrusionOk="0" h="315" w="874">
                      <a:moveTo>
                        <a:pt x="151" y="0"/>
                      </a:moveTo>
                      <a:cubicBezTo>
                        <a:pt x="70" y="0"/>
                        <a:pt x="1" y="69"/>
                        <a:pt x="1" y="138"/>
                      </a:cubicBezTo>
                      <a:cubicBezTo>
                        <a:pt x="1" y="219"/>
                        <a:pt x="57" y="288"/>
                        <a:pt x="138" y="288"/>
                      </a:cubicBezTo>
                      <a:lnTo>
                        <a:pt x="723" y="314"/>
                      </a:lnTo>
                      <a:cubicBezTo>
                        <a:pt x="805" y="314"/>
                        <a:pt x="874" y="258"/>
                        <a:pt x="874" y="177"/>
                      </a:cubicBezTo>
                      <a:cubicBezTo>
                        <a:pt x="874" y="95"/>
                        <a:pt x="818" y="26"/>
                        <a:pt x="736" y="26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6"/>
                <p:cNvSpPr/>
                <p:nvPr/>
              </p:nvSpPr>
              <p:spPr>
                <a:xfrm>
                  <a:off x="2236973" y="4317814"/>
                  <a:ext cx="238555" cy="120993"/>
                </a:xfrm>
                <a:custGeom>
                  <a:rect b="b" l="l" r="r" t="t"/>
                  <a:pathLst>
                    <a:path extrusionOk="0" h="423" w="834">
                      <a:moveTo>
                        <a:pt x="451" y="0"/>
                      </a:moveTo>
                      <a:cubicBezTo>
                        <a:pt x="438" y="0"/>
                        <a:pt x="0" y="314"/>
                        <a:pt x="0" y="314"/>
                      </a:cubicBezTo>
                      <a:cubicBezTo>
                        <a:pt x="0" y="314"/>
                        <a:pt x="69" y="422"/>
                        <a:pt x="219" y="422"/>
                      </a:cubicBezTo>
                      <a:lnTo>
                        <a:pt x="834" y="422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6"/>
                <p:cNvSpPr/>
                <p:nvPr/>
              </p:nvSpPr>
              <p:spPr>
                <a:xfrm>
                  <a:off x="3612243" y="4317814"/>
                  <a:ext cx="149026" cy="117274"/>
                </a:xfrm>
                <a:custGeom>
                  <a:rect b="b" l="l" r="r" t="t"/>
                  <a:pathLst>
                    <a:path extrusionOk="0" h="410" w="521">
                      <a:moveTo>
                        <a:pt x="30" y="0"/>
                      </a:moveTo>
                      <a:lnTo>
                        <a:pt x="0" y="246"/>
                      </a:lnTo>
                      <a:lnTo>
                        <a:pt x="112" y="409"/>
                      </a:lnTo>
                      <a:lnTo>
                        <a:pt x="383" y="285"/>
                      </a:lnTo>
                      <a:lnTo>
                        <a:pt x="520" y="151"/>
                      </a:lnTo>
                      <a:lnTo>
                        <a:pt x="259" y="5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6"/>
                <p:cNvSpPr/>
                <p:nvPr/>
              </p:nvSpPr>
              <p:spPr>
                <a:xfrm>
                  <a:off x="2533308" y="4240299"/>
                  <a:ext cx="93820" cy="70365"/>
                </a:xfrm>
                <a:custGeom>
                  <a:rect b="b" l="l" r="r" t="t"/>
                  <a:pathLst>
                    <a:path extrusionOk="0" h="246" w="328">
                      <a:moveTo>
                        <a:pt x="164" y="0"/>
                      </a:moveTo>
                      <a:cubicBezTo>
                        <a:pt x="164" y="0"/>
                        <a:pt x="13" y="95"/>
                        <a:pt x="0" y="108"/>
                      </a:cubicBezTo>
                      <a:lnTo>
                        <a:pt x="27" y="190"/>
                      </a:lnTo>
                      <a:lnTo>
                        <a:pt x="138" y="245"/>
                      </a:lnTo>
                      <a:lnTo>
                        <a:pt x="327" y="216"/>
                      </a:lnTo>
                      <a:lnTo>
                        <a:pt x="301" y="95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6"/>
                <p:cNvSpPr/>
                <p:nvPr/>
              </p:nvSpPr>
              <p:spPr>
                <a:xfrm>
                  <a:off x="2420037" y="4461691"/>
                  <a:ext cx="117275" cy="59209"/>
                </a:xfrm>
                <a:custGeom>
                  <a:rect b="b" l="l" r="r" t="t"/>
                  <a:pathLst>
                    <a:path extrusionOk="0" h="207" w="410">
                      <a:moveTo>
                        <a:pt x="1" y="1"/>
                      </a:moveTo>
                      <a:lnTo>
                        <a:pt x="83" y="207"/>
                      </a:lnTo>
                      <a:lnTo>
                        <a:pt x="328" y="164"/>
                      </a:lnTo>
                      <a:lnTo>
                        <a:pt x="409" y="1"/>
                      </a:lnTo>
                      <a:lnTo>
                        <a:pt x="207" y="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3312189" y="4177657"/>
                  <a:ext cx="148739" cy="140443"/>
                </a:xfrm>
                <a:custGeom>
                  <a:rect b="b" l="l" r="r" t="t"/>
                  <a:pathLst>
                    <a:path extrusionOk="0" h="491" w="520">
                      <a:moveTo>
                        <a:pt x="464" y="0"/>
                      </a:moveTo>
                      <a:cubicBezTo>
                        <a:pt x="451" y="0"/>
                        <a:pt x="327" y="95"/>
                        <a:pt x="327" y="95"/>
                      </a:cubicBezTo>
                      <a:lnTo>
                        <a:pt x="0" y="69"/>
                      </a:lnTo>
                      <a:lnTo>
                        <a:pt x="219" y="245"/>
                      </a:lnTo>
                      <a:lnTo>
                        <a:pt x="232" y="490"/>
                      </a:lnTo>
                      <a:lnTo>
                        <a:pt x="520" y="271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26"/>
                <p:cNvSpPr/>
                <p:nvPr/>
              </p:nvSpPr>
              <p:spPr>
                <a:xfrm>
                  <a:off x="2619405" y="4282346"/>
                  <a:ext cx="131863" cy="116988"/>
                </a:xfrm>
                <a:custGeom>
                  <a:rect b="b" l="l" r="r" t="t"/>
                  <a:pathLst>
                    <a:path extrusionOk="0" h="409" w="461">
                      <a:moveTo>
                        <a:pt x="461" y="0"/>
                      </a:moveTo>
                      <a:cubicBezTo>
                        <a:pt x="448" y="0"/>
                        <a:pt x="327" y="82"/>
                        <a:pt x="327" y="82"/>
                      </a:cubicBezTo>
                      <a:lnTo>
                        <a:pt x="95" y="138"/>
                      </a:lnTo>
                      <a:lnTo>
                        <a:pt x="0" y="314"/>
                      </a:lnTo>
                      <a:lnTo>
                        <a:pt x="232" y="409"/>
                      </a:lnTo>
                      <a:lnTo>
                        <a:pt x="435" y="343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26"/>
                <p:cNvSpPr/>
                <p:nvPr/>
              </p:nvSpPr>
              <p:spPr>
                <a:xfrm>
                  <a:off x="2587369" y="4426794"/>
                  <a:ext cx="104118" cy="85811"/>
                </a:xfrm>
                <a:custGeom>
                  <a:rect b="b" l="l" r="r" t="t"/>
                  <a:pathLst>
                    <a:path extrusionOk="0" h="300" w="364">
                      <a:moveTo>
                        <a:pt x="168" y="0"/>
                      </a:moveTo>
                      <a:cubicBezTo>
                        <a:pt x="167" y="0"/>
                        <a:pt x="166" y="1"/>
                        <a:pt x="164" y="2"/>
                      </a:cubicBezTo>
                      <a:cubicBezTo>
                        <a:pt x="151" y="15"/>
                        <a:pt x="17" y="110"/>
                        <a:pt x="1" y="136"/>
                      </a:cubicBezTo>
                      <a:lnTo>
                        <a:pt x="112" y="136"/>
                      </a:lnTo>
                      <a:lnTo>
                        <a:pt x="138" y="299"/>
                      </a:lnTo>
                      <a:cubicBezTo>
                        <a:pt x="138" y="299"/>
                        <a:pt x="247" y="258"/>
                        <a:pt x="308" y="258"/>
                      </a:cubicBezTo>
                      <a:cubicBezTo>
                        <a:pt x="315" y="258"/>
                        <a:pt x="322" y="259"/>
                        <a:pt x="328" y="260"/>
                      </a:cubicBezTo>
                      <a:cubicBezTo>
                        <a:pt x="330" y="261"/>
                        <a:pt x="331" y="261"/>
                        <a:pt x="333" y="261"/>
                      </a:cubicBezTo>
                      <a:cubicBezTo>
                        <a:pt x="364" y="261"/>
                        <a:pt x="288" y="122"/>
                        <a:pt x="262" y="110"/>
                      </a:cubicBezTo>
                      <a:cubicBezTo>
                        <a:pt x="235" y="98"/>
                        <a:pt x="188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26"/>
                <p:cNvSpPr/>
                <p:nvPr/>
              </p:nvSpPr>
              <p:spPr>
                <a:xfrm>
                  <a:off x="3511272" y="4146765"/>
                  <a:ext cx="116989" cy="70365"/>
                </a:xfrm>
                <a:custGeom>
                  <a:rect b="b" l="l" r="r" t="t"/>
                  <a:pathLst>
                    <a:path extrusionOk="0" h="246" w="409">
                      <a:moveTo>
                        <a:pt x="0" y="0"/>
                      </a:moveTo>
                      <a:lnTo>
                        <a:pt x="69" y="245"/>
                      </a:lnTo>
                      <a:lnTo>
                        <a:pt x="327" y="190"/>
                      </a:lnTo>
                      <a:lnTo>
                        <a:pt x="409" y="0"/>
                      </a:lnTo>
                      <a:lnTo>
                        <a:pt x="19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7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7"/>
          <p:cNvSpPr txBox="1"/>
          <p:nvPr>
            <p:ph type="title"/>
          </p:nvPr>
        </p:nvSpPr>
        <p:spPr>
          <a:xfrm>
            <a:off x="4666425" y="2391175"/>
            <a:ext cx="44010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235" name="Google Shape;2235;p27"/>
          <p:cNvSpPr txBox="1"/>
          <p:nvPr>
            <p:ph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36" name="Google Shape;2236;p27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37" name="Google Shape;2237;p27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8" name="Google Shape;2238;p27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39" name="Google Shape;2239;p27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7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7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7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7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7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7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7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7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7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7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7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7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7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7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7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7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7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7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7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7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7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7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7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7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7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7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7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7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7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7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7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7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7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7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7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7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7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7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7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7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7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7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7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7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7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7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7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7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7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7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7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7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7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6" name="Google Shape;2346;p27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347" name="Google Shape;2347;p27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348" name="Google Shape;2348;p27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7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7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1" name="Google Shape;2351;p27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Wakeup</a:t>
              </a: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352" name="Google Shape;2352;p2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" l="0" r="0" t="-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8"/>
          <p:cNvSpPr txBox="1"/>
          <p:nvPr>
            <p:ph type="title"/>
          </p:nvPr>
        </p:nvSpPr>
        <p:spPr>
          <a:xfrm>
            <a:off x="720000" y="33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28"/>
          <p:cNvSpPr txBox="1"/>
          <p:nvPr>
            <p:ph idx="1" type="subTitle"/>
          </p:nvPr>
        </p:nvSpPr>
        <p:spPr>
          <a:xfrm>
            <a:off x="128725" y="2350500"/>
            <a:ext cx="2757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Usuarios de transporte público día a día se pasan de su parada mientras se dirigen a la escuela, trabajo y sus hogares.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9" name="Google Shape;2359;p28"/>
          <p:cNvSpPr txBox="1"/>
          <p:nvPr>
            <p:ph idx="2" type="subTitle"/>
          </p:nvPr>
        </p:nvSpPr>
        <p:spPr>
          <a:xfrm>
            <a:off x="2998400" y="2350500"/>
            <a:ext cx="31728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Esto resulta en pérdida de tiempo, retrasos importantes y, en algunos casos, terminan bajándose en lugares desconocidos o potencialmente peligrosos.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0" name="Google Shape;2360;p28"/>
          <p:cNvSpPr txBox="1"/>
          <p:nvPr>
            <p:ph idx="3" type="subTitle"/>
          </p:nvPr>
        </p:nvSpPr>
        <p:spPr>
          <a:xfrm>
            <a:off x="6351575" y="2350500"/>
            <a:ext cx="2663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fatiga, distracciones y falta de familiaridad con las rutas son factores que contribuyen a esta problemática frecuente, afectando la seguridad y la eficiencia en los desplazamientos diarios.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1" name="Google Shape;2361;p28"/>
          <p:cNvSpPr/>
          <p:nvPr/>
        </p:nvSpPr>
        <p:spPr>
          <a:xfrm>
            <a:off x="109002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28"/>
          <p:cNvSpPr/>
          <p:nvPr/>
        </p:nvSpPr>
        <p:spPr>
          <a:xfrm>
            <a:off x="4258050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28"/>
          <p:cNvSpPr/>
          <p:nvPr/>
        </p:nvSpPr>
        <p:spPr>
          <a:xfrm>
            <a:off x="745367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28"/>
          <p:cNvSpPr/>
          <p:nvPr/>
        </p:nvSpPr>
        <p:spPr>
          <a:xfrm>
            <a:off x="4411141" y="1680802"/>
            <a:ext cx="321718" cy="323896"/>
          </a:xfrm>
          <a:custGeom>
            <a:rect b="b" l="l" r="r" t="t"/>
            <a:pathLst>
              <a:path extrusionOk="0" h="4313" w="4284">
                <a:moveTo>
                  <a:pt x="2265" y="666"/>
                </a:moveTo>
                <a:lnTo>
                  <a:pt x="2265" y="1056"/>
                </a:lnTo>
                <a:lnTo>
                  <a:pt x="2026" y="1056"/>
                </a:lnTo>
                <a:lnTo>
                  <a:pt x="2026" y="666"/>
                </a:lnTo>
                <a:close/>
                <a:moveTo>
                  <a:pt x="1057" y="2019"/>
                </a:moveTo>
                <a:lnTo>
                  <a:pt x="1057" y="2294"/>
                </a:lnTo>
                <a:lnTo>
                  <a:pt x="666" y="2294"/>
                </a:lnTo>
                <a:lnTo>
                  <a:pt x="666" y="2019"/>
                </a:lnTo>
                <a:close/>
                <a:moveTo>
                  <a:pt x="3618" y="2019"/>
                </a:moveTo>
                <a:lnTo>
                  <a:pt x="3618" y="2294"/>
                </a:lnTo>
                <a:lnTo>
                  <a:pt x="3227" y="2294"/>
                </a:lnTo>
                <a:lnTo>
                  <a:pt x="3227" y="2019"/>
                </a:lnTo>
                <a:close/>
                <a:moveTo>
                  <a:pt x="2142" y="1751"/>
                </a:moveTo>
                <a:cubicBezTo>
                  <a:pt x="2352" y="1751"/>
                  <a:pt x="2533" y="1932"/>
                  <a:pt x="2533" y="2142"/>
                </a:cubicBezTo>
                <a:cubicBezTo>
                  <a:pt x="2533" y="2380"/>
                  <a:pt x="2352" y="2561"/>
                  <a:pt x="2142" y="2561"/>
                </a:cubicBezTo>
                <a:cubicBezTo>
                  <a:pt x="1932" y="2561"/>
                  <a:pt x="1751" y="2380"/>
                  <a:pt x="1751" y="2142"/>
                </a:cubicBezTo>
                <a:cubicBezTo>
                  <a:pt x="1751" y="1932"/>
                  <a:pt x="1932" y="1751"/>
                  <a:pt x="2142" y="1751"/>
                </a:cubicBezTo>
                <a:close/>
                <a:moveTo>
                  <a:pt x="2265" y="3256"/>
                </a:moveTo>
                <a:lnTo>
                  <a:pt x="2265" y="3647"/>
                </a:lnTo>
                <a:lnTo>
                  <a:pt x="2026" y="3647"/>
                </a:lnTo>
                <a:lnTo>
                  <a:pt x="2026" y="3256"/>
                </a:lnTo>
                <a:close/>
                <a:moveTo>
                  <a:pt x="1600" y="0"/>
                </a:moveTo>
                <a:lnTo>
                  <a:pt x="1600" y="1114"/>
                </a:lnTo>
                <a:cubicBezTo>
                  <a:pt x="1390" y="1237"/>
                  <a:pt x="1238" y="1418"/>
                  <a:pt x="1122" y="1599"/>
                </a:cubicBezTo>
                <a:lnTo>
                  <a:pt x="1" y="1599"/>
                </a:lnTo>
                <a:lnTo>
                  <a:pt x="1" y="2019"/>
                </a:lnTo>
                <a:lnTo>
                  <a:pt x="399" y="2019"/>
                </a:lnTo>
                <a:lnTo>
                  <a:pt x="399" y="2294"/>
                </a:lnTo>
                <a:lnTo>
                  <a:pt x="1" y="2294"/>
                </a:lnTo>
                <a:lnTo>
                  <a:pt x="1" y="2713"/>
                </a:lnTo>
                <a:lnTo>
                  <a:pt x="1122" y="2713"/>
                </a:lnTo>
                <a:cubicBezTo>
                  <a:pt x="1238" y="2894"/>
                  <a:pt x="1390" y="3075"/>
                  <a:pt x="1600" y="3162"/>
                </a:cubicBezTo>
                <a:lnTo>
                  <a:pt x="1600" y="4312"/>
                </a:lnTo>
                <a:lnTo>
                  <a:pt x="2026" y="4312"/>
                </a:lnTo>
                <a:lnTo>
                  <a:pt x="2026" y="3885"/>
                </a:lnTo>
                <a:lnTo>
                  <a:pt x="2265" y="3885"/>
                </a:lnTo>
                <a:lnTo>
                  <a:pt x="2265" y="4312"/>
                </a:lnTo>
                <a:lnTo>
                  <a:pt x="2685" y="4312"/>
                </a:lnTo>
                <a:lnTo>
                  <a:pt x="2685" y="3162"/>
                </a:lnTo>
                <a:cubicBezTo>
                  <a:pt x="2895" y="3075"/>
                  <a:pt x="3047" y="2894"/>
                  <a:pt x="3169" y="2713"/>
                </a:cubicBezTo>
                <a:lnTo>
                  <a:pt x="4284" y="2713"/>
                </a:lnTo>
                <a:lnTo>
                  <a:pt x="4284" y="2294"/>
                </a:lnTo>
                <a:lnTo>
                  <a:pt x="3893" y="2294"/>
                </a:lnTo>
                <a:lnTo>
                  <a:pt x="3893" y="2019"/>
                </a:lnTo>
                <a:lnTo>
                  <a:pt x="4284" y="2019"/>
                </a:lnTo>
                <a:lnTo>
                  <a:pt x="4284" y="1599"/>
                </a:lnTo>
                <a:lnTo>
                  <a:pt x="3169" y="1599"/>
                </a:lnTo>
                <a:cubicBezTo>
                  <a:pt x="3047" y="1418"/>
                  <a:pt x="2895" y="1237"/>
                  <a:pt x="2685" y="1143"/>
                </a:cubicBezTo>
                <a:lnTo>
                  <a:pt x="2685" y="0"/>
                </a:lnTo>
                <a:lnTo>
                  <a:pt x="2265" y="0"/>
                </a:lnTo>
                <a:lnTo>
                  <a:pt x="2265" y="391"/>
                </a:lnTo>
                <a:lnTo>
                  <a:pt x="2026" y="391"/>
                </a:lnTo>
                <a:lnTo>
                  <a:pt x="20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5" name="Google Shape;2365;p28"/>
          <p:cNvSpPr/>
          <p:nvPr/>
        </p:nvSpPr>
        <p:spPr>
          <a:xfrm>
            <a:off x="7605677" y="1681854"/>
            <a:ext cx="323896" cy="321793"/>
          </a:xfrm>
          <a:custGeom>
            <a:rect b="b" l="l" r="r" t="t"/>
            <a:pathLst>
              <a:path extrusionOk="0" h="4285" w="4313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66" name="Google Shape;2366;p28"/>
          <p:cNvGrpSpPr/>
          <p:nvPr/>
        </p:nvGrpSpPr>
        <p:grpSpPr>
          <a:xfrm>
            <a:off x="1242026" y="1685382"/>
            <a:ext cx="323898" cy="314735"/>
            <a:chOff x="1245075" y="1721956"/>
            <a:chExt cx="323898" cy="314735"/>
          </a:xfrm>
        </p:grpSpPr>
        <p:sp>
          <p:nvSpPr>
            <p:cNvPr id="2367" name="Google Shape;2367;p28"/>
            <p:cNvSpPr/>
            <p:nvPr/>
          </p:nvSpPr>
          <p:spPr>
            <a:xfrm>
              <a:off x="1245075" y="1914357"/>
              <a:ext cx="56548" cy="45134"/>
            </a:xfrm>
            <a:custGeom>
              <a:rect b="b" l="l" r="r" t="t"/>
              <a:pathLst>
                <a:path extrusionOk="0" h="601" w="753">
                  <a:moveTo>
                    <a:pt x="0" y="0"/>
                  </a:moveTo>
                  <a:lnTo>
                    <a:pt x="0" y="601"/>
                  </a:lnTo>
                  <a:lnTo>
                    <a:pt x="427" y="601"/>
                  </a:lnTo>
                  <a:lnTo>
                    <a:pt x="75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1245075" y="1796453"/>
              <a:ext cx="154400" cy="133674"/>
            </a:xfrm>
            <a:custGeom>
              <a:rect b="b" l="l" r="r" t="t"/>
              <a:pathLst>
                <a:path extrusionOk="0" h="1780" w="2056">
                  <a:moveTo>
                    <a:pt x="0" y="0"/>
                  </a:moveTo>
                  <a:lnTo>
                    <a:pt x="0" y="1266"/>
                  </a:lnTo>
                  <a:lnTo>
                    <a:pt x="1361" y="1780"/>
                  </a:lnTo>
                  <a:lnTo>
                    <a:pt x="2055" y="1056"/>
                  </a:lnTo>
                  <a:lnTo>
                    <a:pt x="2055" y="210"/>
                  </a:lnTo>
                  <a:lnTo>
                    <a:pt x="1751" y="275"/>
                  </a:lnTo>
                  <a:cubicBezTo>
                    <a:pt x="1542" y="695"/>
                    <a:pt x="1238" y="999"/>
                    <a:pt x="1209" y="1028"/>
                  </a:cubicBezTo>
                  <a:lnTo>
                    <a:pt x="1115" y="1114"/>
                  </a:lnTo>
                  <a:lnTo>
                    <a:pt x="1028" y="1028"/>
                  </a:lnTo>
                  <a:cubicBezTo>
                    <a:pt x="999" y="999"/>
                    <a:pt x="572" y="572"/>
                    <a:pt x="391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1245075" y="1927950"/>
              <a:ext cx="156578" cy="108741"/>
            </a:xfrm>
            <a:custGeom>
              <a:rect b="b" l="l" r="r" t="t"/>
              <a:pathLst>
                <a:path extrusionOk="0" h="1448" w="2085">
                  <a:moveTo>
                    <a:pt x="1751" y="0"/>
                  </a:moveTo>
                  <a:lnTo>
                    <a:pt x="1419" y="333"/>
                  </a:lnTo>
                  <a:lnTo>
                    <a:pt x="1028" y="181"/>
                  </a:lnTo>
                  <a:lnTo>
                    <a:pt x="543" y="695"/>
                  </a:lnTo>
                  <a:lnTo>
                    <a:pt x="0" y="695"/>
                  </a:lnTo>
                  <a:lnTo>
                    <a:pt x="0" y="1056"/>
                  </a:lnTo>
                  <a:lnTo>
                    <a:pt x="1447" y="1447"/>
                  </a:lnTo>
                  <a:lnTo>
                    <a:pt x="2084" y="1266"/>
                  </a:lnTo>
                  <a:lnTo>
                    <a:pt x="2084" y="26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1392342" y="1798631"/>
              <a:ext cx="106563" cy="133674"/>
            </a:xfrm>
            <a:custGeom>
              <a:rect b="b" l="l" r="r" t="t"/>
              <a:pathLst>
                <a:path extrusionOk="0" h="1780" w="1419">
                  <a:moveTo>
                    <a:pt x="753" y="0"/>
                  </a:moveTo>
                  <a:lnTo>
                    <a:pt x="362" y="123"/>
                  </a:lnTo>
                  <a:lnTo>
                    <a:pt x="362" y="1150"/>
                  </a:lnTo>
                  <a:lnTo>
                    <a:pt x="0" y="1512"/>
                  </a:lnTo>
                  <a:lnTo>
                    <a:pt x="304" y="1780"/>
                  </a:lnTo>
                  <a:lnTo>
                    <a:pt x="905" y="1266"/>
                  </a:lnTo>
                  <a:lnTo>
                    <a:pt x="1360" y="1179"/>
                  </a:lnTo>
                  <a:lnTo>
                    <a:pt x="1418" y="876"/>
                  </a:lnTo>
                  <a:lnTo>
                    <a:pt x="876" y="76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469468" y="1798631"/>
              <a:ext cx="35972" cy="45659"/>
            </a:xfrm>
            <a:custGeom>
              <a:rect b="b" l="l" r="r" t="t"/>
              <a:pathLst>
                <a:path extrusionOk="0" h="608" w="479">
                  <a:moveTo>
                    <a:pt x="1" y="0"/>
                  </a:moveTo>
                  <a:lnTo>
                    <a:pt x="87" y="514"/>
                  </a:lnTo>
                  <a:lnTo>
                    <a:pt x="420" y="608"/>
                  </a:lnTo>
                  <a:lnTo>
                    <a:pt x="47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516705" y="1812148"/>
              <a:ext cx="52268" cy="70742"/>
            </a:xfrm>
            <a:custGeom>
              <a:rect b="b" l="l" r="r" t="t"/>
              <a:pathLst>
                <a:path extrusionOk="0" h="942" w="696">
                  <a:moveTo>
                    <a:pt x="124" y="1"/>
                  </a:moveTo>
                  <a:lnTo>
                    <a:pt x="1" y="942"/>
                  </a:lnTo>
                  <a:lnTo>
                    <a:pt x="696" y="819"/>
                  </a:lnTo>
                  <a:lnTo>
                    <a:pt x="696" y="15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483061" y="1893705"/>
              <a:ext cx="85912" cy="79378"/>
            </a:xfrm>
            <a:custGeom>
              <a:rect b="b" l="l" r="r" t="t"/>
              <a:pathLst>
                <a:path extrusionOk="0" h="1057" w="1144">
                  <a:moveTo>
                    <a:pt x="1144" y="0"/>
                  </a:moveTo>
                  <a:lnTo>
                    <a:pt x="0" y="246"/>
                  </a:lnTo>
                  <a:lnTo>
                    <a:pt x="478" y="818"/>
                  </a:lnTo>
                  <a:lnTo>
                    <a:pt x="1144" y="105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421631" y="1918713"/>
              <a:ext cx="147341" cy="117978"/>
            </a:xfrm>
            <a:custGeom>
              <a:rect b="b" l="l" r="r" t="t"/>
              <a:pathLst>
                <a:path extrusionOk="0" h="1571" w="1962">
                  <a:moveTo>
                    <a:pt x="543" y="0"/>
                  </a:moveTo>
                  <a:lnTo>
                    <a:pt x="1" y="427"/>
                  </a:lnTo>
                  <a:lnTo>
                    <a:pt x="1" y="1331"/>
                  </a:lnTo>
                  <a:lnTo>
                    <a:pt x="515" y="1179"/>
                  </a:lnTo>
                  <a:lnTo>
                    <a:pt x="1962" y="1570"/>
                  </a:lnTo>
                  <a:lnTo>
                    <a:pt x="1962" y="1027"/>
                  </a:lnTo>
                  <a:lnTo>
                    <a:pt x="1115" y="72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285853" y="1721956"/>
              <a:ext cx="86437" cy="128867"/>
            </a:xfrm>
            <a:custGeom>
              <a:rect b="b" l="l" r="r" t="t"/>
              <a:pathLst>
                <a:path extrusionOk="0" h="1716" w="1151">
                  <a:moveTo>
                    <a:pt x="753" y="421"/>
                  </a:moveTo>
                  <a:lnTo>
                    <a:pt x="753" y="696"/>
                  </a:lnTo>
                  <a:lnTo>
                    <a:pt x="391" y="696"/>
                  </a:lnTo>
                  <a:lnTo>
                    <a:pt x="391" y="421"/>
                  </a:lnTo>
                  <a:close/>
                  <a:moveTo>
                    <a:pt x="572" y="1"/>
                  </a:moveTo>
                  <a:cubicBezTo>
                    <a:pt x="275" y="1"/>
                    <a:pt x="0" y="269"/>
                    <a:pt x="0" y="601"/>
                  </a:cubicBezTo>
                  <a:cubicBezTo>
                    <a:pt x="0" y="753"/>
                    <a:pt x="65" y="963"/>
                    <a:pt x="181" y="1173"/>
                  </a:cubicBezTo>
                  <a:cubicBezTo>
                    <a:pt x="275" y="1325"/>
                    <a:pt x="456" y="1600"/>
                    <a:pt x="572" y="1716"/>
                  </a:cubicBezTo>
                  <a:cubicBezTo>
                    <a:pt x="666" y="1629"/>
                    <a:pt x="818" y="1419"/>
                    <a:pt x="876" y="1296"/>
                  </a:cubicBezTo>
                  <a:cubicBezTo>
                    <a:pt x="1056" y="1021"/>
                    <a:pt x="1150" y="782"/>
                    <a:pt x="1150" y="601"/>
                  </a:cubicBezTo>
                  <a:cubicBezTo>
                    <a:pt x="1150" y="269"/>
                    <a:pt x="8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376" name="Google Shape;2376;p28"/>
          <p:cNvSpPr txBox="1"/>
          <p:nvPr>
            <p:ph idx="4294967295" type="title"/>
          </p:nvPr>
        </p:nvSpPr>
        <p:spPr>
          <a:xfrm>
            <a:off x="-133250" y="112775"/>
            <a:ext cx="2757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chemeClr val="accent1"/>
                </a:solidFill>
              </a:rPr>
              <a:t>02</a:t>
            </a:r>
            <a:endParaRPr sz="6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29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2" name="Google Shape;2382;p29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2383" name="Google Shape;2383;p29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4" name="Google Shape;2384;p29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2385" name="Google Shape;2385;p29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9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9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9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9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9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9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9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9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9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9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9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9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9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9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9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29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9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9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9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9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9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9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9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9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9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9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9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9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9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9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9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9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9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29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29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9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9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9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9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9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9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9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9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29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29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9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9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9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9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9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9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9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9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29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29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29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29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29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29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9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9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9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29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9" name="Google Shape;2469;p29"/>
          <p:cNvGrpSpPr/>
          <p:nvPr/>
        </p:nvGrpSpPr>
        <p:grpSpPr>
          <a:xfrm>
            <a:off x="5015104" y="667998"/>
            <a:ext cx="2982496" cy="3841035"/>
            <a:chOff x="5015104" y="667998"/>
            <a:chExt cx="2982496" cy="3841035"/>
          </a:xfrm>
        </p:grpSpPr>
        <p:grpSp>
          <p:nvGrpSpPr>
            <p:cNvPr id="2470" name="Google Shape;2470;p29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2471" name="Google Shape;2471;p29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9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9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4" name="Google Shape;2474;p29"/>
            <p:cNvSpPr/>
            <p:nvPr/>
          </p:nvSpPr>
          <p:spPr>
            <a:xfrm flipH="1">
              <a:off x="6748100" y="66799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5" name="Google Shape;2475;p29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2476" name="Google Shape;2476;p29"/>
          <p:cNvSpPr txBox="1"/>
          <p:nvPr>
            <p:ph idx="1" type="subTitle"/>
          </p:nvPr>
        </p:nvSpPr>
        <p:spPr>
          <a:xfrm>
            <a:off x="404800" y="1600900"/>
            <a:ext cx="41904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Pa’ Abajo APP</a:t>
            </a:r>
            <a:r>
              <a:rPr lang="en"/>
              <a:t> es una aplicación 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utilizando geolocalización en tiempo real, alertará a los usuarios cuando estén cerca de su destino.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un sistema simple, rápido y familiar para el usuario, la app permite: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 cantidad de alertas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distancias de la zona a notificar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configuración de la alarma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Guardar Rutas favoritas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Botón de pánico </a:t>
            </a:r>
            <a:endParaRPr/>
          </a:p>
        </p:txBody>
      </p:sp>
      <p:pic>
        <p:nvPicPr>
          <p:cNvPr id="2477" name="Google Shape;247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573371">
            <a:off x="5391518" y="1391185"/>
            <a:ext cx="1513140" cy="2622434"/>
          </a:xfrm>
          <a:prstGeom prst="rect">
            <a:avLst/>
          </a:prstGeom>
        </p:spPr>
      </p:pic>
      <p:sp>
        <p:nvSpPr>
          <p:cNvPr id="2478" name="Google Shape;2478;p29"/>
          <p:cNvSpPr txBox="1"/>
          <p:nvPr>
            <p:ph idx="4294967295" type="title"/>
          </p:nvPr>
        </p:nvSpPr>
        <p:spPr>
          <a:xfrm>
            <a:off x="949575" y="168300"/>
            <a:ext cx="2330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</a:rPr>
              <a:t>03</a:t>
            </a:r>
            <a:endParaRPr sz="5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2484" name="Google Shape;2484;p30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85" name="Google Shape;2485;p30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486" name="Google Shape;2486;p30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sp>
        <p:nvSpPr>
          <p:cNvPr id="2487" name="Google Shape;2487;p30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2488" name="Google Shape;2488;p30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489" name="Google Shape;2489;p30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2490" name="Google Shape;24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75" y="3135650"/>
            <a:ext cx="1302851" cy="13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150" y="1517648"/>
            <a:ext cx="1187700" cy="11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400" y="1434888"/>
            <a:ext cx="1353200" cy="1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150" y="1517650"/>
            <a:ext cx="1187700" cy="1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925" y="3135650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1576" y="3188852"/>
            <a:ext cx="1302851" cy="130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Google Shape;2496;p30"/>
          <p:cNvSpPr txBox="1"/>
          <p:nvPr/>
        </p:nvSpPr>
        <p:spPr>
          <a:xfrm>
            <a:off x="7089350" y="-11310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1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2502" name="Google Shape;2502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2503" name="Google Shape;2503;p31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omunicación del equipo y para las reuniones semanales.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plataforma permitirá discusiones en tiempo real y colaboración efectiva.</a:t>
            </a:r>
            <a:endParaRPr/>
          </a:p>
        </p:txBody>
      </p:sp>
      <p:sp>
        <p:nvSpPr>
          <p:cNvPr id="2504" name="Google Shape;2504;p31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 para la planificación y gestión de tareas.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 programaremos las: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Tareas en sprints semanales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Backlog del producto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Seguimiento del proyecto.</a:t>
            </a:r>
            <a:endParaRPr/>
          </a:p>
        </p:txBody>
      </p:sp>
      <p:sp>
        <p:nvSpPr>
          <p:cNvPr id="2505" name="Google Shape;2505;p31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506" name="Google Shape;2506;p31"/>
          <p:cNvSpPr/>
          <p:nvPr/>
        </p:nvSpPr>
        <p:spPr>
          <a:xfrm>
            <a:off x="5876628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7" name="Google Shape;2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100" y="1080688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300" y="1033800"/>
            <a:ext cx="1250374" cy="12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grpSp>
        <p:nvGrpSpPr>
          <p:cNvPr id="2514" name="Google Shape;2514;p32"/>
          <p:cNvGrpSpPr/>
          <p:nvPr/>
        </p:nvGrpSpPr>
        <p:grpSpPr>
          <a:xfrm rot="-5400000">
            <a:off x="2515116" y="625979"/>
            <a:ext cx="4256145" cy="9455357"/>
            <a:chOff x="5492025" y="895275"/>
            <a:chExt cx="2055612" cy="3869595"/>
          </a:xfrm>
        </p:grpSpPr>
        <p:sp>
          <p:nvSpPr>
            <p:cNvPr id="2515" name="Google Shape;251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4" name="Google Shape;2624;p32"/>
          <p:cNvGrpSpPr/>
          <p:nvPr/>
        </p:nvGrpSpPr>
        <p:grpSpPr>
          <a:xfrm rot="10800000">
            <a:off x="6648662" y="-1471764"/>
            <a:ext cx="2260968" cy="4256168"/>
            <a:chOff x="5492025" y="895275"/>
            <a:chExt cx="2055612" cy="3869595"/>
          </a:xfrm>
        </p:grpSpPr>
        <p:sp>
          <p:nvSpPr>
            <p:cNvPr id="2625" name="Google Shape;262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627" name="Google Shape;262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4" name="Google Shape;2734;p32"/>
          <p:cNvGrpSpPr/>
          <p:nvPr/>
        </p:nvGrpSpPr>
        <p:grpSpPr>
          <a:xfrm>
            <a:off x="5855224" y="3799420"/>
            <a:ext cx="2901600" cy="964355"/>
            <a:chOff x="4292974" y="3803645"/>
            <a:chExt cx="2901600" cy="964355"/>
          </a:xfrm>
        </p:grpSpPr>
        <p:grpSp>
          <p:nvGrpSpPr>
            <p:cNvPr id="2735" name="Google Shape;2735;p32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2736" name="Google Shape;2736;p32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7" name="Google Shape;2737;p32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2738" name="Google Shape;2738;p32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rect b="b" l="l" r="r" t="t"/>
                  <a:pathLst>
                    <a:path extrusionOk="0" h="2681" w="2753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32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rect b="b" l="l" r="r" t="t"/>
                  <a:pathLst>
                    <a:path extrusionOk="0" h="2681" w="2358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32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32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rect b="b" l="l" r="r" t="t"/>
                  <a:pathLst>
                    <a:path extrusionOk="0" h="2681" w="2355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32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rect b="b" l="l" r="r" t="t"/>
                  <a:pathLst>
                    <a:path extrusionOk="0" h="3855" w="14683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32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rect b="b" l="l" r="r" t="t"/>
                  <a:pathLst>
                    <a:path extrusionOk="0" h="4685" w="9287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32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rect b="b" l="l" r="r" t="t"/>
                  <a:pathLst>
                    <a:path extrusionOk="0" h="3855" w="16821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32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rect b="b" l="l" r="r" t="t"/>
                  <a:pathLst>
                    <a:path extrusionOk="0" h="6225" w="10353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32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rect b="b" l="l" r="r" t="t"/>
                  <a:pathLst>
                    <a:path extrusionOk="0" h="4659" w="899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32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rect b="b" l="l" r="r" t="t"/>
                  <a:pathLst>
                    <a:path extrusionOk="0" h="4387" w="4479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32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rect b="b" l="l" r="r" t="t"/>
                  <a:pathLst>
                    <a:path extrusionOk="0" h="4387" w="3463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32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rect b="b" l="l" r="r" t="t"/>
                  <a:pathLst>
                    <a:path extrusionOk="0" h="1566" w="373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32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rect b="b" l="l" r="r" t="t"/>
                  <a:pathLst>
                    <a:path extrusionOk="0" h="1566" w="2891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32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rect b="b" l="l" r="r" t="t"/>
                  <a:pathLst>
                    <a:path extrusionOk="0" h="4361" w="6728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32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rect b="b" l="l" r="r" t="t"/>
                  <a:pathLst>
                    <a:path extrusionOk="0" h="4361" w="6306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32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rect b="b" l="l" r="r" t="t"/>
                  <a:pathLst>
                    <a:path extrusionOk="0" h="4047" w="561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32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rect b="b" l="l" r="r" t="t"/>
                  <a:pathLst>
                    <a:path extrusionOk="0" h="1962" w="3623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32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rect b="b" l="l" r="r" t="t"/>
                  <a:pathLst>
                    <a:path extrusionOk="0" h="1962" w="361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32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rect b="b" l="l" r="r" t="t"/>
                  <a:pathLst>
                    <a:path extrusionOk="0" h="874" w="1471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32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rect b="b" l="l" r="r" t="t"/>
                  <a:pathLst>
                    <a:path extrusionOk="0" h="874" w="1472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32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rect b="b" l="l" r="r" t="t"/>
                  <a:pathLst>
                    <a:path extrusionOk="0" h="2681" w="2754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32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32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rect b="b" l="l" r="r" t="t"/>
                  <a:pathLst>
                    <a:path extrusionOk="0" h="1733" w="1515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32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rect b="b" l="l" r="r" t="t"/>
                  <a:pathLst>
                    <a:path extrusionOk="0" h="779" w="697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32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32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32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rect b="b" l="l" r="r" t="t"/>
                  <a:pathLst>
                    <a:path extrusionOk="0" h="1733" w="1511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32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rect b="b" l="l" r="r" t="t"/>
                  <a:pathLst>
                    <a:path extrusionOk="0" h="779" w="694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32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rect b="b" l="l" r="r" t="t"/>
                  <a:pathLst>
                    <a:path extrusionOk="0" h="916" w="644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32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rect b="b" l="l" r="r" t="t"/>
                  <a:pathLst>
                    <a:path extrusionOk="0" h="710" w="1377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32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rect b="b" l="l" r="r" t="t"/>
                  <a:pathLst>
                    <a:path extrusionOk="0" h="1145" w="1076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32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rect b="b" l="l" r="r" t="t"/>
                  <a:pathLst>
                    <a:path extrusionOk="0" h="616" w="2671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32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rect b="b" l="l" r="r" t="t"/>
                  <a:pathLst>
                    <a:path extrusionOk="0" h="1309" w="2345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32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rect b="b" l="l" r="r" t="t"/>
                  <a:pathLst>
                    <a:path extrusionOk="0" h="397" w="926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32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rect b="b" l="l" r="r" t="t"/>
                  <a:pathLst>
                    <a:path extrusionOk="0" h="397" w="916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32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rect b="b" l="l" r="r" t="t"/>
                  <a:pathLst>
                    <a:path extrusionOk="0" h="860" w="625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32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rect b="b" l="l" r="r" t="t"/>
                  <a:pathLst>
                    <a:path extrusionOk="0" h="112" w="56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32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rect b="b" l="l" r="r" t="t"/>
                  <a:pathLst>
                    <a:path extrusionOk="0" h="860" w="638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32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rect b="b" l="l" r="r" t="t"/>
                  <a:pathLst>
                    <a:path extrusionOk="0" h="112" w="573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77" name="Google Shape;2777;p32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2778" name="Google Shape;2778;p32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9" name="Google Shape;2779;p32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rect b="b" l="l" r="r" t="t"/>
                    <a:pathLst>
                      <a:path extrusionOk="0" h="2070" w="1664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0" name="Google Shape;2780;p32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1" name="Google Shape;2781;p32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rect b="b" l="l" r="r" t="t"/>
                    <a:pathLst>
                      <a:path extrusionOk="0" h="2070" w="1649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2" name="Google Shape;2782;p32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3" name="Google Shape;2783;p32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rect b="b" l="l" r="r" t="t"/>
                    <a:pathLst>
                      <a:path extrusionOk="0" h="462" w="1170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4" name="Google Shape;2784;p32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rect b="b" l="l" r="r" t="t"/>
                    <a:pathLst>
                      <a:path extrusionOk="0" h="3515" w="7411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5" name="Google Shape;2785;p32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6" name="Google Shape;2786;p32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rect b="b" l="l" r="r" t="t"/>
                    <a:pathLst>
                      <a:path extrusionOk="0" h="1116" w="1170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7" name="Google Shape;2787;p32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rect b="b" l="l" r="r" t="t"/>
                    <a:pathLst>
                      <a:path extrusionOk="0" h="3691" w="7218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8" name="Google Shape;2788;p32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rect b="b" l="l" r="r" t="t"/>
                    <a:pathLst>
                      <a:path extrusionOk="0" h="3299" w="3679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9" name="Google Shape;2789;p32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rect b="b" l="l" r="r" t="t"/>
                    <a:pathLst>
                      <a:path extrusionOk="0" h="3299" w="2534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0" name="Google Shape;2790;p32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rect b="b" l="l" r="r" t="t"/>
                    <a:pathLst>
                      <a:path extrusionOk="0" h="1321" w="278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1" name="Google Shape;2791;p32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rect b="b" l="l" r="r" t="t"/>
                    <a:pathLst>
                      <a:path extrusionOk="0" h="1321" w="143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2" name="Google Shape;2792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3" name="Google Shape;2793;p32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rect b="b" l="l" r="r" t="t"/>
                    <a:pathLst>
                      <a:path extrusionOk="0" h="1008" w="2083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4" name="Google Shape;2794;p32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rect b="b" l="l" r="r" t="t"/>
                    <a:pathLst>
                      <a:path extrusionOk="0" h="837" w="857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5" name="Google Shape;2795;p32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rect b="b" l="l" r="r" t="t"/>
                    <a:pathLst>
                      <a:path extrusionOk="0" h="873" w="177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6" name="Google Shape;2796;p32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rect b="b" l="l" r="r" t="t"/>
                    <a:pathLst>
                      <a:path extrusionOk="0" h="82" w="462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7" name="Google Shape;2797;p32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rect b="b" l="l" r="r" t="t"/>
                    <a:pathLst>
                      <a:path extrusionOk="0" h="82" w="465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8" name="Google Shape;2798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9" name="Google Shape;2799;p32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rect b="b" l="l" r="r" t="t"/>
                    <a:pathLst>
                      <a:path extrusionOk="0" h="697" w="1172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0" name="Google Shape;2800;p32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rect b="b" l="l" r="r" t="t"/>
                    <a:pathLst>
                      <a:path extrusionOk="0" h="697" w="1171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1" name="Google Shape;2801;p32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rect b="b" l="l" r="r" t="t"/>
                    <a:pathLst>
                      <a:path extrusionOk="0" h="465" w="858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2" name="Google Shape;2802;p32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3" name="Google Shape;2803;p32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rect b="b" l="l" r="r" t="t"/>
                    <a:pathLst>
                      <a:path extrusionOk="0" h="2070" w="1662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4" name="Google Shape;2804;p32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rect b="b" l="l" r="r" t="t"/>
                    <a:pathLst>
                      <a:path extrusionOk="0" h="1335" w="1063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5" name="Google Shape;2805;p32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rect b="b" l="l" r="r" t="t"/>
                    <a:pathLst>
                      <a:path extrusionOk="0" h="599" w="492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6" name="Google Shape;2806;p32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7" name="Google Shape;2807;p32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rect b="b" l="l" r="r" t="t"/>
                    <a:pathLst>
                      <a:path extrusionOk="0" h="2070" w="1665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8" name="Google Shape;2808;p32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rect b="b" l="l" r="r" t="t"/>
                    <a:pathLst>
                      <a:path extrusionOk="0" h="1335" w="1076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9" name="Google Shape;2809;p32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rect b="b" l="l" r="r" t="t"/>
                    <a:pathLst>
                      <a:path extrusionOk="0" h="599" w="475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0" name="Google Shape;2810;p32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1" name="Google Shape;2811;p32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2" name="Google Shape;2812;p32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3" name="Google Shape;2813;p32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rect b="b" l="l" r="r" t="t"/>
                    <a:pathLst>
                      <a:path extrusionOk="0" h="314" w="694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4" name="Google Shape;2814;p32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rect b="b" l="l" r="r" t="t"/>
                    <a:pathLst>
                      <a:path extrusionOk="0" h="314" w="71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5" name="Google Shape;2815;p32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rect b="b" l="l" r="r" t="t"/>
                    <a:pathLst>
                      <a:path extrusionOk="0" h="573" w="874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816" name="Google Shape;2816;p32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2817" name="Google Shape;2817;p32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2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