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Poppins ExtraBold"/>
      <p:bold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PoppinsExtraBold-bold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regular.fntdata"/><Relationship Id="rId23" Type="http://schemas.openxmlformats.org/officeDocument/2006/relationships/font" Target="fonts/Poppins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regular.fntdata"/><Relationship Id="rId12" Type="http://schemas.openxmlformats.org/officeDocument/2006/relationships/slide" Target="slides/slide8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d124867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1d124867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174616705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2174616705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2fb6ecd64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2fb6ecd64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217c6b3660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217c6b3660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781775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064025"/>
            <a:ext cx="4783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41277" y="4211105"/>
            <a:ext cx="1109095" cy="932250"/>
            <a:chOff x="1507450" y="3919292"/>
            <a:chExt cx="953486" cy="80145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"/>
          <p:cNvSpPr txBox="1"/>
          <p:nvPr>
            <p:ph hasCustomPrompt="1" type="title"/>
          </p:nvPr>
        </p:nvSpPr>
        <p:spPr>
          <a:xfrm>
            <a:off x="2980075" y="1560925"/>
            <a:ext cx="5450700" cy="9645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1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8" name="Google Shape;548;p11"/>
          <p:cNvSpPr txBox="1"/>
          <p:nvPr>
            <p:ph idx="1" type="subTitle"/>
          </p:nvPr>
        </p:nvSpPr>
        <p:spPr>
          <a:xfrm>
            <a:off x="2980075" y="2593225"/>
            <a:ext cx="5450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13"/>
          <p:cNvSpPr txBox="1"/>
          <p:nvPr>
            <p:ph hasCustomPrompt="1"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/>
          <p:nvPr>
            <p:ph hasCustomPrompt="1"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/>
          <p:nvPr>
            <p:ph hasCustomPrompt="1"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hasCustomPrompt="1"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/>
          <p:nvPr>
            <p:ph hasCustomPrompt="1"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/>
          <p:nvPr>
            <p:ph hasCustomPrompt="1"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13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13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2" name="Google Shape;562;p13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3" name="Google Shape;563;p13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4" name="Google Shape;564;p13"/>
          <p:cNvSpPr/>
          <p:nvPr/>
        </p:nvSpPr>
        <p:spPr>
          <a:xfrm>
            <a:off x="-1874837" y="3995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3"/>
          <p:cNvGrpSpPr/>
          <p:nvPr/>
        </p:nvGrpSpPr>
        <p:grpSpPr>
          <a:xfrm flipH="1">
            <a:off x="5481470" y="1514187"/>
            <a:ext cx="4143889" cy="6604850"/>
            <a:chOff x="1336575" y="1389950"/>
            <a:chExt cx="1583450" cy="2523825"/>
          </a:xfrm>
        </p:grpSpPr>
        <p:sp>
          <p:nvSpPr>
            <p:cNvPr id="566" name="Google Shape;566;p1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5400000">
            <a:off x="-1426438" y="-1013658"/>
            <a:ext cx="1103228" cy="3337661"/>
            <a:chOff x="1825573" y="1896181"/>
            <a:chExt cx="964529" cy="2918046"/>
          </a:xfrm>
        </p:grpSpPr>
        <p:sp>
          <p:nvSpPr>
            <p:cNvPr id="605" name="Google Shape;605;p1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8" name="Google Shape;658;p13"/>
          <p:cNvGrpSpPr/>
          <p:nvPr/>
        </p:nvGrpSpPr>
        <p:grpSpPr>
          <a:xfrm>
            <a:off x="556796" y="4513090"/>
            <a:ext cx="711583" cy="630414"/>
            <a:chOff x="460371" y="2406765"/>
            <a:chExt cx="711583" cy="630414"/>
          </a:xfrm>
        </p:grpSpPr>
        <p:grpSp>
          <p:nvGrpSpPr>
            <p:cNvPr id="659" name="Google Shape;659;p1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660" name="Google Shape;660;p1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661" name="Google Shape;661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4" name="Google Shape;664;p1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669" name="Google Shape;669;p1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0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4"/>
          <p:cNvSpPr/>
          <p:nvPr/>
        </p:nvSpPr>
        <p:spPr>
          <a:xfrm>
            <a:off x="-840651" y="50318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14"/>
          <p:cNvGrpSpPr/>
          <p:nvPr/>
        </p:nvGrpSpPr>
        <p:grpSpPr>
          <a:xfrm rot="10800000">
            <a:off x="161612" y="-2694820"/>
            <a:ext cx="1103228" cy="3337661"/>
            <a:chOff x="1825573" y="1896181"/>
            <a:chExt cx="964529" cy="2918046"/>
          </a:xfrm>
        </p:grpSpPr>
        <p:sp>
          <p:nvSpPr>
            <p:cNvPr id="675" name="Google Shape;675;p1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8" name="Google Shape;728;p14"/>
          <p:cNvGrpSpPr/>
          <p:nvPr/>
        </p:nvGrpSpPr>
        <p:grpSpPr>
          <a:xfrm flipH="1">
            <a:off x="6950195" y="1503462"/>
            <a:ext cx="4143889" cy="6604850"/>
            <a:chOff x="1336575" y="1389950"/>
            <a:chExt cx="1583450" cy="2523825"/>
          </a:xfrm>
        </p:grpSpPr>
        <p:sp>
          <p:nvSpPr>
            <p:cNvPr id="729" name="Google Shape;729;p14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4"/>
          <p:cNvGrpSpPr/>
          <p:nvPr/>
        </p:nvGrpSpPr>
        <p:grpSpPr>
          <a:xfrm>
            <a:off x="460302" y="4513090"/>
            <a:ext cx="505852" cy="630414"/>
            <a:chOff x="666102" y="2406765"/>
            <a:chExt cx="505852" cy="630414"/>
          </a:xfrm>
        </p:grpSpPr>
        <p:grpSp>
          <p:nvGrpSpPr>
            <p:cNvPr id="768" name="Google Shape;768;p14"/>
            <p:cNvGrpSpPr/>
            <p:nvPr/>
          </p:nvGrpSpPr>
          <p:grpSpPr>
            <a:xfrm>
              <a:off x="1005172" y="2632603"/>
              <a:ext cx="166782" cy="404575"/>
              <a:chOff x="3816313" y="1611982"/>
              <a:chExt cx="1212958" cy="2940225"/>
            </a:xfrm>
          </p:grpSpPr>
          <p:sp>
            <p:nvSpPr>
              <p:cNvPr id="769" name="Google Shape;769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14"/>
            <p:cNvGrpSpPr/>
            <p:nvPr/>
          </p:nvGrpSpPr>
          <p:grpSpPr>
            <a:xfrm>
              <a:off x="666102" y="2406765"/>
              <a:ext cx="259816" cy="630384"/>
              <a:chOff x="3816313" y="1611982"/>
              <a:chExt cx="1212958" cy="2940225"/>
            </a:xfrm>
          </p:grpSpPr>
          <p:sp>
            <p:nvSpPr>
              <p:cNvPr id="773" name="Google Shape;773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6" name="Google Shape;776;p1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7" name="Google Shape;777;p14"/>
          <p:cNvSpPr txBox="1"/>
          <p:nvPr>
            <p:ph idx="1" type="subTitle"/>
          </p:nvPr>
        </p:nvSpPr>
        <p:spPr>
          <a:xfrm>
            <a:off x="713225" y="930738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78" name="Google Shape;778;p14"/>
          <p:cNvGrpSpPr/>
          <p:nvPr/>
        </p:nvGrpSpPr>
        <p:grpSpPr>
          <a:xfrm>
            <a:off x="8243439" y="4325320"/>
            <a:ext cx="374657" cy="463150"/>
            <a:chOff x="8243489" y="4050570"/>
            <a:chExt cx="374657" cy="463150"/>
          </a:xfrm>
        </p:grpSpPr>
        <p:sp>
          <p:nvSpPr>
            <p:cNvPr id="779" name="Google Shape;779;p1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3" name="Google Shape;783;p15"/>
          <p:cNvSpPr txBox="1"/>
          <p:nvPr>
            <p:ph idx="1" type="subTitle"/>
          </p:nvPr>
        </p:nvSpPr>
        <p:spPr>
          <a:xfrm>
            <a:off x="713225" y="1342550"/>
            <a:ext cx="38253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84" name="Google Shape;784;p15"/>
          <p:cNvGrpSpPr/>
          <p:nvPr/>
        </p:nvGrpSpPr>
        <p:grpSpPr>
          <a:xfrm>
            <a:off x="-1359250" y="-412400"/>
            <a:ext cx="2079250" cy="1802500"/>
            <a:chOff x="349725" y="59275"/>
            <a:chExt cx="2079250" cy="1802500"/>
          </a:xfrm>
        </p:grpSpPr>
        <p:sp>
          <p:nvSpPr>
            <p:cNvPr id="785" name="Google Shape;785;p15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5"/>
          <p:cNvGrpSpPr/>
          <p:nvPr/>
        </p:nvGrpSpPr>
        <p:grpSpPr>
          <a:xfrm>
            <a:off x="338213" y="4513064"/>
            <a:ext cx="750012" cy="630423"/>
            <a:chOff x="1507450" y="3919292"/>
            <a:chExt cx="953486" cy="801453"/>
          </a:xfrm>
        </p:grpSpPr>
        <p:grpSp>
          <p:nvGrpSpPr>
            <p:cNvPr id="788" name="Google Shape;788;p15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15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793" name="Google Shape;793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6"/>
          <p:cNvSpPr/>
          <p:nvPr/>
        </p:nvSpPr>
        <p:spPr>
          <a:xfrm>
            <a:off x="-1441737" y="36396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6"/>
          <p:cNvGrpSpPr/>
          <p:nvPr/>
        </p:nvGrpSpPr>
        <p:grpSpPr>
          <a:xfrm rot="-5400000">
            <a:off x="-1101175" y="4427675"/>
            <a:ext cx="2079250" cy="1802500"/>
            <a:chOff x="349725" y="59275"/>
            <a:chExt cx="2079250" cy="1802500"/>
          </a:xfrm>
        </p:grpSpPr>
        <p:sp>
          <p:nvSpPr>
            <p:cNvPr id="803" name="Google Shape;803;p16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6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806" name="Google Shape;806;p16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16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808" name="Google Shape;808;p1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16"/>
          <p:cNvGrpSpPr/>
          <p:nvPr/>
        </p:nvGrpSpPr>
        <p:grpSpPr>
          <a:xfrm>
            <a:off x="7768463" y="4513064"/>
            <a:ext cx="750012" cy="630423"/>
            <a:chOff x="1507450" y="3919292"/>
            <a:chExt cx="953486" cy="801453"/>
          </a:xfrm>
        </p:grpSpPr>
        <p:grpSp>
          <p:nvGrpSpPr>
            <p:cNvPr id="893" name="Google Shape;893;p16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894" name="Google Shape;894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6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16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902" name="Google Shape;902;p16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5" name="Google Shape;905;p16"/>
          <p:cNvGrpSpPr/>
          <p:nvPr/>
        </p:nvGrpSpPr>
        <p:grpSpPr>
          <a:xfrm>
            <a:off x="301289" y="4002345"/>
            <a:ext cx="374657" cy="463150"/>
            <a:chOff x="8243489" y="4050570"/>
            <a:chExt cx="374657" cy="463150"/>
          </a:xfrm>
        </p:grpSpPr>
        <p:sp>
          <p:nvSpPr>
            <p:cNvPr id="906" name="Google Shape;906;p1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sp>
        <p:nvSpPr>
          <p:cNvPr id="908" name="Google Shape;908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16"/>
          <p:cNvSpPr txBox="1"/>
          <p:nvPr>
            <p:ph idx="1" type="subTitle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0" name="Google Shape;910;p16"/>
          <p:cNvSpPr txBox="1"/>
          <p:nvPr>
            <p:ph idx="2" type="subTitle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1" name="Google Shape;911;p16"/>
          <p:cNvSpPr txBox="1"/>
          <p:nvPr>
            <p:ph idx="3" type="subTitle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2" name="Google Shape;912;p16"/>
          <p:cNvSpPr txBox="1"/>
          <p:nvPr>
            <p:ph idx="4" type="subTitle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3" name="Google Shape;913;p16"/>
          <p:cNvSpPr txBox="1"/>
          <p:nvPr>
            <p:ph idx="5" type="subTitle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4" name="Google Shape;914;p16"/>
          <p:cNvSpPr txBox="1"/>
          <p:nvPr>
            <p:ph idx="6" type="subTitle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7" name="Google Shape;917;p17"/>
          <p:cNvSpPr txBox="1"/>
          <p:nvPr>
            <p:ph idx="1" type="subTitle"/>
          </p:nvPr>
        </p:nvSpPr>
        <p:spPr>
          <a:xfrm>
            <a:off x="1823546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17"/>
          <p:cNvSpPr txBox="1"/>
          <p:nvPr>
            <p:ph idx="2" type="subTitle"/>
          </p:nvPr>
        </p:nvSpPr>
        <p:spPr>
          <a:xfrm>
            <a:off x="5517024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17"/>
          <p:cNvSpPr txBox="1"/>
          <p:nvPr>
            <p:ph idx="3" type="subTitle"/>
          </p:nvPr>
        </p:nvSpPr>
        <p:spPr>
          <a:xfrm>
            <a:off x="1823546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17"/>
          <p:cNvSpPr txBox="1"/>
          <p:nvPr>
            <p:ph idx="4" type="subTitle"/>
          </p:nvPr>
        </p:nvSpPr>
        <p:spPr>
          <a:xfrm>
            <a:off x="5517024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1" name="Google Shape;921;p17"/>
          <p:cNvSpPr txBox="1"/>
          <p:nvPr>
            <p:ph idx="5" type="subTitle"/>
          </p:nvPr>
        </p:nvSpPr>
        <p:spPr>
          <a:xfrm>
            <a:off x="1823546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2" name="Google Shape;922;p17"/>
          <p:cNvSpPr txBox="1"/>
          <p:nvPr>
            <p:ph idx="6" type="subTitle"/>
          </p:nvPr>
        </p:nvSpPr>
        <p:spPr>
          <a:xfrm>
            <a:off x="1823546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3" name="Google Shape;923;p17"/>
          <p:cNvSpPr txBox="1"/>
          <p:nvPr>
            <p:ph idx="7" type="subTitle"/>
          </p:nvPr>
        </p:nvSpPr>
        <p:spPr>
          <a:xfrm>
            <a:off x="5517024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4" name="Google Shape;924;p17"/>
          <p:cNvSpPr txBox="1"/>
          <p:nvPr>
            <p:ph idx="8" type="subTitle"/>
          </p:nvPr>
        </p:nvSpPr>
        <p:spPr>
          <a:xfrm>
            <a:off x="5517024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5" name="Google Shape;925;p17"/>
          <p:cNvSpPr/>
          <p:nvPr/>
        </p:nvSpPr>
        <p:spPr>
          <a:xfrm>
            <a:off x="6686588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17"/>
          <p:cNvGrpSpPr/>
          <p:nvPr/>
        </p:nvGrpSpPr>
        <p:grpSpPr>
          <a:xfrm>
            <a:off x="7664537" y="4203130"/>
            <a:ext cx="1103228" cy="3337661"/>
            <a:chOff x="1825573" y="1896181"/>
            <a:chExt cx="964529" cy="2918046"/>
          </a:xfrm>
        </p:grpSpPr>
        <p:sp>
          <p:nvSpPr>
            <p:cNvPr id="927" name="Google Shape;927;p17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17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7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0" name="Google Shape;980;p17"/>
          <p:cNvGrpSpPr/>
          <p:nvPr/>
        </p:nvGrpSpPr>
        <p:grpSpPr>
          <a:xfrm flipH="1">
            <a:off x="-3522231" y="-1618067"/>
            <a:ext cx="4242221" cy="6761580"/>
            <a:chOff x="1336575" y="1389950"/>
            <a:chExt cx="1583450" cy="2523825"/>
          </a:xfrm>
        </p:grpSpPr>
        <p:sp>
          <p:nvSpPr>
            <p:cNvPr id="981" name="Google Shape;981;p17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17"/>
          <p:cNvGrpSpPr/>
          <p:nvPr/>
        </p:nvGrpSpPr>
        <p:grpSpPr>
          <a:xfrm>
            <a:off x="8028814" y="3951370"/>
            <a:ext cx="374657" cy="463150"/>
            <a:chOff x="8243489" y="4050570"/>
            <a:chExt cx="374657" cy="463150"/>
          </a:xfrm>
        </p:grpSpPr>
        <p:sp>
          <p:nvSpPr>
            <p:cNvPr id="1020" name="Google Shape;1020;p17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022" name="Google Shape;1022;p17"/>
          <p:cNvGrpSpPr/>
          <p:nvPr/>
        </p:nvGrpSpPr>
        <p:grpSpPr>
          <a:xfrm>
            <a:off x="618008" y="4513090"/>
            <a:ext cx="711583" cy="630414"/>
            <a:chOff x="460371" y="2406765"/>
            <a:chExt cx="711583" cy="630414"/>
          </a:xfrm>
        </p:grpSpPr>
        <p:grpSp>
          <p:nvGrpSpPr>
            <p:cNvPr id="1023" name="Google Shape;1023;p17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024" name="Google Shape;1024;p17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025" name="Google Shape;1025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8" name="Google Shape;1028;p17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029" name="Google Shape;1029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2" name="Google Shape;1032;p17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033" name="Google Shape;1033;p1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8" name="Google Shape;1038;p18"/>
          <p:cNvSpPr txBox="1"/>
          <p:nvPr>
            <p:ph idx="1" type="subTitle"/>
          </p:nvPr>
        </p:nvSpPr>
        <p:spPr>
          <a:xfrm>
            <a:off x="720002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18"/>
          <p:cNvSpPr txBox="1"/>
          <p:nvPr>
            <p:ph idx="2" type="subTitle"/>
          </p:nvPr>
        </p:nvSpPr>
        <p:spPr>
          <a:xfrm>
            <a:off x="3579000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0" name="Google Shape;1040;p18"/>
          <p:cNvSpPr txBox="1"/>
          <p:nvPr>
            <p:ph idx="3" type="subTitle"/>
          </p:nvPr>
        </p:nvSpPr>
        <p:spPr>
          <a:xfrm>
            <a:off x="720002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18"/>
          <p:cNvSpPr txBox="1"/>
          <p:nvPr>
            <p:ph idx="4" type="subTitle"/>
          </p:nvPr>
        </p:nvSpPr>
        <p:spPr>
          <a:xfrm>
            <a:off x="3579000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18"/>
          <p:cNvSpPr txBox="1"/>
          <p:nvPr>
            <p:ph idx="5" type="subTitle"/>
          </p:nvPr>
        </p:nvSpPr>
        <p:spPr>
          <a:xfrm>
            <a:off x="6437998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18"/>
          <p:cNvSpPr txBox="1"/>
          <p:nvPr>
            <p:ph idx="6" type="subTitle"/>
          </p:nvPr>
        </p:nvSpPr>
        <p:spPr>
          <a:xfrm>
            <a:off x="6437998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18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5" name="Google Shape;1045;p18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6" name="Google Shape;1046;p18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7" name="Google Shape;1047;p18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18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18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18"/>
          <p:cNvSpPr/>
          <p:nvPr/>
        </p:nvSpPr>
        <p:spPr>
          <a:xfrm>
            <a:off x="7653349" y="41734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-1191848" y="3286771"/>
            <a:ext cx="13848078" cy="1717216"/>
            <a:chOff x="3225200" y="1878300"/>
            <a:chExt cx="5251850" cy="651250"/>
          </a:xfrm>
        </p:grpSpPr>
        <p:sp>
          <p:nvSpPr>
            <p:cNvPr id="1052" name="Google Shape;1052;p18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18"/>
          <p:cNvGrpSpPr/>
          <p:nvPr/>
        </p:nvGrpSpPr>
        <p:grpSpPr>
          <a:xfrm flipH="1">
            <a:off x="7595343" y="4513137"/>
            <a:ext cx="514249" cy="630515"/>
            <a:chOff x="1551613" y="4513162"/>
            <a:chExt cx="514249" cy="630515"/>
          </a:xfrm>
        </p:grpSpPr>
        <p:grpSp>
          <p:nvGrpSpPr>
            <p:cNvPr id="1201" name="Google Shape;1201;p18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202" name="Google Shape;1202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18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206" name="Google Shape;1206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18"/>
          <p:cNvGrpSpPr/>
          <p:nvPr/>
        </p:nvGrpSpPr>
        <p:grpSpPr>
          <a:xfrm>
            <a:off x="525889" y="4302920"/>
            <a:ext cx="374657" cy="463150"/>
            <a:chOff x="8243489" y="4050570"/>
            <a:chExt cx="374657" cy="463150"/>
          </a:xfrm>
        </p:grpSpPr>
        <p:sp>
          <p:nvSpPr>
            <p:cNvPr id="1210" name="Google Shape;1210;p18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212" name="Google Shape;1212;p18"/>
          <p:cNvGrpSpPr/>
          <p:nvPr/>
        </p:nvGrpSpPr>
        <p:grpSpPr>
          <a:xfrm flipH="1" rot="5400000">
            <a:off x="-3012219" y="-1504721"/>
            <a:ext cx="6382937" cy="1623549"/>
            <a:chOff x="713181" y="3935229"/>
            <a:chExt cx="6382937" cy="1623549"/>
          </a:xfrm>
        </p:grpSpPr>
        <p:sp>
          <p:nvSpPr>
            <p:cNvPr id="1213" name="Google Shape;1213;p18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18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15" name="Google Shape;1215;p18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8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8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8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8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8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8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8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8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8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8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8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8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8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8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9"/>
          <p:cNvSpPr/>
          <p:nvPr/>
        </p:nvSpPr>
        <p:spPr>
          <a:xfrm>
            <a:off x="4666500" y="3899375"/>
            <a:ext cx="4477500" cy="4477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1" name="Google Shape;1301;p19"/>
          <p:cNvGrpSpPr/>
          <p:nvPr/>
        </p:nvGrpSpPr>
        <p:grpSpPr>
          <a:xfrm>
            <a:off x="-2900148" y="3294521"/>
            <a:ext cx="13848078" cy="1717216"/>
            <a:chOff x="3225200" y="1878300"/>
            <a:chExt cx="5251850" cy="651250"/>
          </a:xfrm>
        </p:grpSpPr>
        <p:sp>
          <p:nvSpPr>
            <p:cNvPr id="1302" name="Google Shape;1302;p19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>
            <a:off x="2554563" y="3973589"/>
            <a:ext cx="750012" cy="630423"/>
            <a:chOff x="1507450" y="3919292"/>
            <a:chExt cx="953486" cy="801453"/>
          </a:xfrm>
        </p:grpSpPr>
        <p:grpSp>
          <p:nvGrpSpPr>
            <p:cNvPr id="1451" name="Google Shape;1451;p19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452" name="Google Shape;1452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19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456" name="Google Shape;1456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19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460" name="Google Shape;1460;p19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9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9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3" name="Google Shape;1463;p19"/>
          <p:cNvGrpSpPr/>
          <p:nvPr/>
        </p:nvGrpSpPr>
        <p:grpSpPr>
          <a:xfrm>
            <a:off x="8430769" y="-2623342"/>
            <a:ext cx="4242221" cy="6761580"/>
            <a:chOff x="1336575" y="1389950"/>
            <a:chExt cx="1583450" cy="2523825"/>
          </a:xfrm>
        </p:grpSpPr>
        <p:sp>
          <p:nvSpPr>
            <p:cNvPr id="1464" name="Google Shape;1464;p19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19"/>
          <p:cNvSpPr txBox="1"/>
          <p:nvPr>
            <p:ph hasCustomPrompt="1" type="title"/>
          </p:nvPr>
        </p:nvSpPr>
        <p:spPr>
          <a:xfrm>
            <a:off x="697581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19"/>
          <p:cNvSpPr txBox="1"/>
          <p:nvPr>
            <p:ph idx="1" type="subTitle"/>
          </p:nvPr>
        </p:nvSpPr>
        <p:spPr>
          <a:xfrm>
            <a:off x="697594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4" name="Google Shape;1504;p19"/>
          <p:cNvSpPr txBox="1"/>
          <p:nvPr>
            <p:ph hasCustomPrompt="1" idx="2" type="title"/>
          </p:nvPr>
        </p:nvSpPr>
        <p:spPr>
          <a:xfrm>
            <a:off x="2779044" y="539500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5" name="Google Shape;1505;p19"/>
          <p:cNvSpPr txBox="1"/>
          <p:nvPr>
            <p:ph idx="3" type="subTitle"/>
          </p:nvPr>
        </p:nvSpPr>
        <p:spPr>
          <a:xfrm>
            <a:off x="2779056" y="1351581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6" name="Google Shape;1506;p19"/>
          <p:cNvSpPr txBox="1"/>
          <p:nvPr>
            <p:ph hasCustomPrompt="1" idx="4" type="title"/>
          </p:nvPr>
        </p:nvSpPr>
        <p:spPr>
          <a:xfrm>
            <a:off x="4860506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7" name="Google Shape;1507;p19"/>
          <p:cNvSpPr txBox="1"/>
          <p:nvPr>
            <p:ph idx="5" type="subTitle"/>
          </p:nvPr>
        </p:nvSpPr>
        <p:spPr>
          <a:xfrm>
            <a:off x="4860519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0" name="Google Shape;1510;p20"/>
          <p:cNvSpPr/>
          <p:nvPr/>
        </p:nvSpPr>
        <p:spPr>
          <a:xfrm>
            <a:off x="6976825" y="44654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p20"/>
          <p:cNvGrpSpPr/>
          <p:nvPr/>
        </p:nvGrpSpPr>
        <p:grpSpPr>
          <a:xfrm>
            <a:off x="8024111" y="4358656"/>
            <a:ext cx="964529" cy="2918046"/>
            <a:chOff x="1825573" y="1896181"/>
            <a:chExt cx="964529" cy="2918046"/>
          </a:xfrm>
        </p:grpSpPr>
        <p:sp>
          <p:nvSpPr>
            <p:cNvPr id="1512" name="Google Shape;1512;p20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20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514" name="Google Shape;1514;p20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0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0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0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0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0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0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0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0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0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0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0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456093" y="4513162"/>
            <a:ext cx="514249" cy="630515"/>
            <a:chOff x="1551613" y="4513162"/>
            <a:chExt cx="514249" cy="630515"/>
          </a:xfrm>
        </p:grpSpPr>
        <p:grpSp>
          <p:nvGrpSpPr>
            <p:cNvPr id="1566" name="Google Shape;1566;p20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567" name="Google Shape;1567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20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571" name="Google Shape;1571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4" name="Google Shape;1574;p20"/>
          <p:cNvGrpSpPr/>
          <p:nvPr/>
        </p:nvGrpSpPr>
        <p:grpSpPr>
          <a:xfrm>
            <a:off x="-1359250" y="-107675"/>
            <a:ext cx="2079250" cy="1802500"/>
            <a:chOff x="349725" y="59275"/>
            <a:chExt cx="2079250" cy="1802500"/>
          </a:xfrm>
        </p:grpSpPr>
        <p:sp>
          <p:nvSpPr>
            <p:cNvPr id="1575" name="Google Shape;1575;p20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20"/>
          <p:cNvGrpSpPr/>
          <p:nvPr/>
        </p:nvGrpSpPr>
        <p:grpSpPr>
          <a:xfrm>
            <a:off x="8319039" y="4002345"/>
            <a:ext cx="374657" cy="463150"/>
            <a:chOff x="8243489" y="4050570"/>
            <a:chExt cx="374657" cy="463150"/>
          </a:xfrm>
        </p:grpSpPr>
        <p:sp>
          <p:nvSpPr>
            <p:cNvPr id="1578" name="Google Shape;1578;p20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07175" y="2378823"/>
            <a:ext cx="34509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>
            <p:ph idx="3" type="pic"/>
          </p:nvPr>
        </p:nvSpPr>
        <p:spPr>
          <a:xfrm rot="-753846">
            <a:off x="1800135" y="1318050"/>
            <a:ext cx="1532191" cy="265532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7580724" y="4358676"/>
            <a:ext cx="850067" cy="783895"/>
            <a:chOff x="3367697" y="4450908"/>
            <a:chExt cx="750015" cy="69157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3950921" y="4839761"/>
              <a:ext cx="166791" cy="302717"/>
              <a:chOff x="3816307" y="2352225"/>
              <a:chExt cx="1213027" cy="219998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3367697" y="4737903"/>
              <a:ext cx="166782" cy="404575"/>
              <a:chOff x="3816313" y="1611982"/>
              <a:chExt cx="1212958" cy="294022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3608133" y="4450908"/>
              <a:ext cx="285045" cy="691541"/>
              <a:chOff x="3816313" y="1611982"/>
              <a:chExt cx="1212958" cy="29402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21"/>
          <p:cNvGrpSpPr/>
          <p:nvPr/>
        </p:nvGrpSpPr>
        <p:grpSpPr>
          <a:xfrm rot="10800000">
            <a:off x="-3430655" y="-422663"/>
            <a:ext cx="4143889" cy="6604850"/>
            <a:chOff x="1336575" y="1389950"/>
            <a:chExt cx="1583450" cy="2523825"/>
          </a:xfrm>
        </p:grpSpPr>
        <p:sp>
          <p:nvSpPr>
            <p:cNvPr id="1582" name="Google Shape;1582;p21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0" name="Google Shape;1620;p2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1" name="Google Shape;1621;p21"/>
          <p:cNvSpPr/>
          <p:nvPr/>
        </p:nvSpPr>
        <p:spPr>
          <a:xfrm>
            <a:off x="6579850" y="47587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2" name="Google Shape;1622;p21"/>
          <p:cNvGrpSpPr/>
          <p:nvPr/>
        </p:nvGrpSpPr>
        <p:grpSpPr>
          <a:xfrm rot="10800000">
            <a:off x="8179461" y="-2262169"/>
            <a:ext cx="964529" cy="2918046"/>
            <a:chOff x="1825573" y="1896181"/>
            <a:chExt cx="964529" cy="2918046"/>
          </a:xfrm>
        </p:grpSpPr>
        <p:sp>
          <p:nvSpPr>
            <p:cNvPr id="1623" name="Google Shape;1623;p21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21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625" name="Google Shape;1625;p21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1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1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1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1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1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1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1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1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1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1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1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1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1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1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21"/>
          <p:cNvGrpSpPr/>
          <p:nvPr/>
        </p:nvGrpSpPr>
        <p:grpSpPr>
          <a:xfrm flipH="1">
            <a:off x="8070193" y="4512987"/>
            <a:ext cx="514249" cy="630515"/>
            <a:chOff x="1551613" y="4513162"/>
            <a:chExt cx="514249" cy="630515"/>
          </a:xfrm>
        </p:grpSpPr>
        <p:grpSp>
          <p:nvGrpSpPr>
            <p:cNvPr id="1677" name="Google Shape;1677;p21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678" name="Google Shape;1678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21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682" name="Google Shape;1682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5" name="Google Shape;1685;p21"/>
          <p:cNvGrpSpPr/>
          <p:nvPr/>
        </p:nvGrpSpPr>
        <p:grpSpPr>
          <a:xfrm>
            <a:off x="338564" y="2885170"/>
            <a:ext cx="374657" cy="463150"/>
            <a:chOff x="8243489" y="4050570"/>
            <a:chExt cx="374657" cy="463150"/>
          </a:xfrm>
        </p:grpSpPr>
        <p:sp>
          <p:nvSpPr>
            <p:cNvPr id="1686" name="Google Shape;1686;p21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0" name="Google Shape;1690;p22"/>
          <p:cNvSpPr txBox="1"/>
          <p:nvPr>
            <p:ph idx="1" type="subTitle"/>
          </p:nvPr>
        </p:nvSpPr>
        <p:spPr>
          <a:xfrm>
            <a:off x="713225" y="1386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91" name="Google Shape;1691;p22"/>
          <p:cNvSpPr txBox="1"/>
          <p:nvPr/>
        </p:nvSpPr>
        <p:spPr>
          <a:xfrm>
            <a:off x="713225" y="3365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2" name="Google Shape;1692;p22"/>
          <p:cNvSpPr/>
          <p:nvPr/>
        </p:nvSpPr>
        <p:spPr>
          <a:xfrm>
            <a:off x="515138" y="46039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22"/>
          <p:cNvGrpSpPr/>
          <p:nvPr/>
        </p:nvGrpSpPr>
        <p:grpSpPr>
          <a:xfrm>
            <a:off x="2889706" y="4604004"/>
            <a:ext cx="6382937" cy="1623549"/>
            <a:chOff x="713181" y="3935229"/>
            <a:chExt cx="6382937" cy="1623549"/>
          </a:xfrm>
        </p:grpSpPr>
        <p:sp>
          <p:nvSpPr>
            <p:cNvPr id="1694" name="Google Shape;1694;p22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5" name="Google Shape;1695;p22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696" name="Google Shape;1696;p22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2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2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2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2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2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2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2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2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2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2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2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2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2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2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2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2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2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2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2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2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2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2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2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2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2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2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2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2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2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2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2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2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2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2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2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22"/>
          <p:cNvGrpSpPr/>
          <p:nvPr/>
        </p:nvGrpSpPr>
        <p:grpSpPr>
          <a:xfrm>
            <a:off x="467713" y="4562414"/>
            <a:ext cx="750012" cy="630423"/>
            <a:chOff x="1507450" y="3919292"/>
            <a:chExt cx="953486" cy="801453"/>
          </a:xfrm>
        </p:grpSpPr>
        <p:grpSp>
          <p:nvGrpSpPr>
            <p:cNvPr id="1781" name="Google Shape;1781;p2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782" name="Google Shape;1782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5" name="Google Shape;1785;p2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86" name="Google Shape;1786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9" name="Google Shape;1789;p2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790" name="Google Shape;1790;p2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3"/>
          <p:cNvSpPr/>
          <p:nvPr/>
        </p:nvSpPr>
        <p:spPr>
          <a:xfrm flipH="1">
            <a:off x="-820831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5" name="Google Shape;1795;p23"/>
          <p:cNvGrpSpPr/>
          <p:nvPr/>
        </p:nvGrpSpPr>
        <p:grpSpPr>
          <a:xfrm flipH="1">
            <a:off x="157091" y="4203130"/>
            <a:ext cx="1103228" cy="3337661"/>
            <a:chOff x="1825573" y="1896181"/>
            <a:chExt cx="964529" cy="2918046"/>
          </a:xfrm>
        </p:grpSpPr>
        <p:sp>
          <p:nvSpPr>
            <p:cNvPr id="1796" name="Google Shape;1796;p2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7" name="Google Shape;1797;p2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9" name="Google Shape;1849;p23"/>
          <p:cNvGrpSpPr/>
          <p:nvPr/>
        </p:nvGrpSpPr>
        <p:grpSpPr>
          <a:xfrm>
            <a:off x="8430767" y="-1618067"/>
            <a:ext cx="4242221" cy="6761580"/>
            <a:chOff x="1336575" y="1389950"/>
            <a:chExt cx="1583450" cy="2523825"/>
          </a:xfrm>
        </p:grpSpPr>
        <p:sp>
          <p:nvSpPr>
            <p:cNvPr id="1850" name="Google Shape;1850;p2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23"/>
          <p:cNvGrpSpPr/>
          <p:nvPr/>
        </p:nvGrpSpPr>
        <p:grpSpPr>
          <a:xfrm flipH="1">
            <a:off x="521386" y="3951370"/>
            <a:ext cx="374657" cy="463150"/>
            <a:chOff x="8243489" y="4050570"/>
            <a:chExt cx="374657" cy="463150"/>
          </a:xfrm>
        </p:grpSpPr>
        <p:sp>
          <p:nvSpPr>
            <p:cNvPr id="1889" name="Google Shape;1889;p23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891" name="Google Shape;1891;p23"/>
          <p:cNvGrpSpPr/>
          <p:nvPr/>
        </p:nvGrpSpPr>
        <p:grpSpPr>
          <a:xfrm flipH="1">
            <a:off x="7788215" y="4513090"/>
            <a:ext cx="711583" cy="630414"/>
            <a:chOff x="460371" y="2406765"/>
            <a:chExt cx="711583" cy="630414"/>
          </a:xfrm>
        </p:grpSpPr>
        <p:grpSp>
          <p:nvGrpSpPr>
            <p:cNvPr id="1892" name="Google Shape;1892;p2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893" name="Google Shape;1893;p2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894" name="Google Shape;1894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7" name="Google Shape;1897;p2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898" name="Google Shape;1898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1" name="Google Shape;1901;p2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902" name="Google Shape;1902;p2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4"/>
          <p:cNvSpPr/>
          <p:nvPr/>
        </p:nvSpPr>
        <p:spPr>
          <a:xfrm flipH="1">
            <a:off x="-711725" y="41149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7" name="Google Shape;1907;p24"/>
          <p:cNvGrpSpPr/>
          <p:nvPr/>
        </p:nvGrpSpPr>
        <p:grpSpPr>
          <a:xfrm flipH="1">
            <a:off x="335560" y="4358656"/>
            <a:ext cx="964529" cy="2918046"/>
            <a:chOff x="1825573" y="1896181"/>
            <a:chExt cx="964529" cy="2918046"/>
          </a:xfrm>
        </p:grpSpPr>
        <p:sp>
          <p:nvSpPr>
            <p:cNvPr id="1908" name="Google Shape;1908;p2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9" name="Google Shape;1909;p2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910" name="Google Shape;1910;p2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1" name="Google Shape;1961;p24"/>
          <p:cNvGrpSpPr/>
          <p:nvPr/>
        </p:nvGrpSpPr>
        <p:grpSpPr>
          <a:xfrm>
            <a:off x="8173658" y="4513162"/>
            <a:ext cx="514249" cy="630515"/>
            <a:chOff x="1551613" y="4513162"/>
            <a:chExt cx="514249" cy="630515"/>
          </a:xfrm>
        </p:grpSpPr>
        <p:grpSp>
          <p:nvGrpSpPr>
            <p:cNvPr id="1962" name="Google Shape;1962;p2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963" name="Google Shape;1963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6" name="Google Shape;1966;p2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967" name="Google Shape;1967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0" name="Google Shape;1970;p24"/>
          <p:cNvGrpSpPr/>
          <p:nvPr/>
        </p:nvGrpSpPr>
        <p:grpSpPr>
          <a:xfrm flipH="1">
            <a:off x="8528600" y="-766400"/>
            <a:ext cx="2079250" cy="1802500"/>
            <a:chOff x="349725" y="59275"/>
            <a:chExt cx="2079250" cy="1802500"/>
          </a:xfrm>
        </p:grpSpPr>
        <p:sp>
          <p:nvSpPr>
            <p:cNvPr id="1971" name="Google Shape;1971;p2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24"/>
          <p:cNvGrpSpPr/>
          <p:nvPr/>
        </p:nvGrpSpPr>
        <p:grpSpPr>
          <a:xfrm flipH="1">
            <a:off x="630504" y="4002345"/>
            <a:ext cx="374657" cy="463150"/>
            <a:chOff x="8243489" y="4050570"/>
            <a:chExt cx="374657" cy="463150"/>
          </a:xfrm>
        </p:grpSpPr>
        <p:sp>
          <p:nvSpPr>
            <p:cNvPr id="1974" name="Google Shape;1974;p2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>
            <a:off x="7548750" y="34637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948511" y="4358656"/>
            <a:ext cx="964529" cy="2918046"/>
            <a:chOff x="1825573" y="1896181"/>
            <a:chExt cx="964529" cy="2918046"/>
          </a:xfrm>
        </p:grpSpPr>
        <p:sp>
          <p:nvSpPr>
            <p:cNvPr id="46" name="Google Shape;46;p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4"/>
          <p:cNvGrpSpPr/>
          <p:nvPr/>
        </p:nvGrpSpPr>
        <p:grpSpPr>
          <a:xfrm flipH="1">
            <a:off x="7212993" y="4513162"/>
            <a:ext cx="514249" cy="630515"/>
            <a:chOff x="1551613" y="4513162"/>
            <a:chExt cx="514249" cy="630515"/>
          </a:xfrm>
        </p:grpSpPr>
        <p:grpSp>
          <p:nvGrpSpPr>
            <p:cNvPr id="100" name="Google Shape;100;p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4"/>
          <p:cNvGrpSpPr/>
          <p:nvPr/>
        </p:nvGrpSpPr>
        <p:grpSpPr>
          <a:xfrm>
            <a:off x="-1359250" y="-766400"/>
            <a:ext cx="2079250" cy="1802500"/>
            <a:chOff x="349725" y="59275"/>
            <a:chExt cx="2079250" cy="1802500"/>
          </a:xfrm>
        </p:grpSpPr>
        <p:sp>
          <p:nvSpPr>
            <p:cNvPr id="109" name="Google Shape;109;p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8243439" y="4002345"/>
            <a:ext cx="374657" cy="463150"/>
            <a:chOff x="8243489" y="4050570"/>
            <a:chExt cx="374657" cy="463150"/>
          </a:xfrm>
        </p:grpSpPr>
        <p:sp>
          <p:nvSpPr>
            <p:cNvPr id="112" name="Google Shape;112;p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-1338551" y="3533300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122" name="Google Shape;122;p5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5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p5"/>
          <p:cNvGrpSpPr/>
          <p:nvPr/>
        </p:nvGrpSpPr>
        <p:grpSpPr>
          <a:xfrm>
            <a:off x="-2955673" y="3282121"/>
            <a:ext cx="13848078" cy="1717216"/>
            <a:chOff x="3225200" y="1878300"/>
            <a:chExt cx="5251850" cy="651250"/>
          </a:xfrm>
        </p:grpSpPr>
        <p:sp>
          <p:nvSpPr>
            <p:cNvPr id="209" name="Google Shape;209;p5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5"/>
          <p:cNvGrpSpPr/>
          <p:nvPr/>
        </p:nvGrpSpPr>
        <p:grpSpPr>
          <a:xfrm flipH="1">
            <a:off x="632493" y="4513137"/>
            <a:ext cx="514249" cy="630515"/>
            <a:chOff x="1551613" y="4513162"/>
            <a:chExt cx="514249" cy="630515"/>
          </a:xfrm>
        </p:grpSpPr>
        <p:grpSp>
          <p:nvGrpSpPr>
            <p:cNvPr id="358" name="Google Shape;358;p5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5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363" name="Google Shape;363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5"/>
          <p:cNvGrpSpPr/>
          <p:nvPr/>
        </p:nvGrpSpPr>
        <p:grpSpPr>
          <a:xfrm>
            <a:off x="7515019" y="3763859"/>
            <a:ext cx="1185128" cy="1127605"/>
            <a:chOff x="7900788" y="3763745"/>
            <a:chExt cx="1185128" cy="1127605"/>
          </a:xfrm>
        </p:grpSpPr>
        <p:grpSp>
          <p:nvGrpSpPr>
            <p:cNvPr id="367" name="Google Shape;367;p5"/>
            <p:cNvGrpSpPr/>
            <p:nvPr/>
          </p:nvGrpSpPr>
          <p:grpSpPr>
            <a:xfrm>
              <a:off x="7900788" y="4339435"/>
              <a:ext cx="1185128" cy="551915"/>
              <a:chOff x="7728113" y="4430335"/>
              <a:chExt cx="1185128" cy="551915"/>
            </a:xfrm>
          </p:grpSpPr>
          <p:sp>
            <p:nvSpPr>
              <p:cNvPr id="368" name="Google Shape;368;p5"/>
              <p:cNvSpPr/>
              <p:nvPr/>
            </p:nvSpPr>
            <p:spPr>
              <a:xfrm>
                <a:off x="7728113" y="4848450"/>
                <a:ext cx="993600" cy="1338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5"/>
              <p:cNvGrpSpPr/>
              <p:nvPr/>
            </p:nvGrpSpPr>
            <p:grpSpPr>
              <a:xfrm>
                <a:off x="7740297" y="4430335"/>
                <a:ext cx="1172944" cy="463143"/>
                <a:chOff x="2434350" y="2965420"/>
                <a:chExt cx="3877500" cy="1531050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3554346" y="3159217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554346" y="3166604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731582" y="3088440"/>
                  <a:ext cx="458959" cy="476308"/>
                </a:xfrm>
                <a:custGeom>
                  <a:rect b="b" l="l" r="r" t="t"/>
                  <a:pathLst>
                    <a:path extrusionOk="0" h="2416" w="2328">
                      <a:moveTo>
                        <a:pt x="1142" y="1"/>
                      </a:moveTo>
                      <a:cubicBezTo>
                        <a:pt x="1120" y="1"/>
                        <a:pt x="1098" y="1"/>
                        <a:pt x="1075" y="3"/>
                      </a:cubicBezTo>
                      <a:lnTo>
                        <a:pt x="843" y="16"/>
                      </a:lnTo>
                      <a:lnTo>
                        <a:pt x="856" y="45"/>
                      </a:lnTo>
                      <a:cubicBezTo>
                        <a:pt x="353" y="196"/>
                        <a:pt x="0" y="699"/>
                        <a:pt x="39" y="1284"/>
                      </a:cubicBezTo>
                      <a:cubicBezTo>
                        <a:pt x="82" y="1856"/>
                        <a:pt x="503" y="2320"/>
                        <a:pt x="1007" y="2402"/>
                      </a:cubicBezTo>
                      <a:lnTo>
                        <a:pt x="1020" y="2415"/>
                      </a:lnTo>
                      <a:lnTo>
                        <a:pt x="1239" y="2402"/>
                      </a:lnTo>
                      <a:cubicBezTo>
                        <a:pt x="1866" y="2360"/>
                        <a:pt x="2327" y="1788"/>
                        <a:pt x="2275" y="1134"/>
                      </a:cubicBezTo>
                      <a:cubicBezTo>
                        <a:pt x="2234" y="491"/>
                        <a:pt x="1726" y="1"/>
                        <a:pt x="1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717978" y="3091200"/>
                  <a:ext cx="394492" cy="473943"/>
                </a:xfrm>
                <a:custGeom>
                  <a:rect b="b" l="l" r="r" t="t"/>
                  <a:pathLst>
                    <a:path extrusionOk="0" h="2404" w="2001">
                      <a:moveTo>
                        <a:pt x="952" y="1"/>
                      </a:moveTo>
                      <a:cubicBezTo>
                        <a:pt x="939" y="1"/>
                        <a:pt x="926" y="1"/>
                        <a:pt x="912" y="2"/>
                      </a:cubicBezTo>
                      <a:cubicBezTo>
                        <a:pt x="396" y="44"/>
                        <a:pt x="0" y="616"/>
                        <a:pt x="40" y="1270"/>
                      </a:cubicBezTo>
                      <a:cubicBezTo>
                        <a:pt x="81" y="1913"/>
                        <a:pt x="525" y="2403"/>
                        <a:pt x="1031" y="2403"/>
                      </a:cubicBezTo>
                      <a:cubicBezTo>
                        <a:pt x="1050" y="2403"/>
                        <a:pt x="1070" y="2403"/>
                        <a:pt x="1089" y="2401"/>
                      </a:cubicBezTo>
                      <a:cubicBezTo>
                        <a:pt x="1609" y="2372"/>
                        <a:pt x="2001" y="1800"/>
                        <a:pt x="1962" y="1146"/>
                      </a:cubicBezTo>
                      <a:cubicBezTo>
                        <a:pt x="1920" y="496"/>
                        <a:pt x="1469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5541003" y="2965420"/>
                  <a:ext cx="459551" cy="475520"/>
                </a:xfrm>
                <a:custGeom>
                  <a:rect b="b" l="l" r="r" t="t"/>
                  <a:pathLst>
                    <a:path extrusionOk="0" h="2412" w="2331">
                      <a:moveTo>
                        <a:pt x="1150" y="0"/>
                      </a:moveTo>
                      <a:cubicBezTo>
                        <a:pt x="1125" y="0"/>
                        <a:pt x="1101" y="1"/>
                        <a:pt x="1076" y="3"/>
                      </a:cubicBezTo>
                      <a:lnTo>
                        <a:pt x="844" y="16"/>
                      </a:lnTo>
                      <a:lnTo>
                        <a:pt x="860" y="42"/>
                      </a:lnTo>
                      <a:cubicBezTo>
                        <a:pt x="353" y="192"/>
                        <a:pt x="0" y="695"/>
                        <a:pt x="43" y="1281"/>
                      </a:cubicBezTo>
                      <a:cubicBezTo>
                        <a:pt x="82" y="1853"/>
                        <a:pt x="504" y="2317"/>
                        <a:pt x="1007" y="2385"/>
                      </a:cubicBezTo>
                      <a:lnTo>
                        <a:pt x="1023" y="2412"/>
                      </a:lnTo>
                      <a:lnTo>
                        <a:pt x="1239" y="2398"/>
                      </a:lnTo>
                      <a:cubicBezTo>
                        <a:pt x="1867" y="2356"/>
                        <a:pt x="2331" y="1784"/>
                        <a:pt x="2275" y="1117"/>
                      </a:cubicBezTo>
                      <a:cubicBezTo>
                        <a:pt x="2235" y="489"/>
                        <a:pt x="1744" y="0"/>
                        <a:pt x="11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5527399" y="2967983"/>
                  <a:ext cx="395281" cy="473548"/>
                </a:xfrm>
                <a:custGeom>
                  <a:rect b="b" l="l" r="r" t="t"/>
                  <a:pathLst>
                    <a:path extrusionOk="0" h="2402" w="2005">
                      <a:moveTo>
                        <a:pt x="974" y="0"/>
                      </a:moveTo>
                      <a:cubicBezTo>
                        <a:pt x="953" y="0"/>
                        <a:pt x="933" y="1"/>
                        <a:pt x="913" y="3"/>
                      </a:cubicBezTo>
                      <a:cubicBezTo>
                        <a:pt x="396" y="42"/>
                        <a:pt x="1" y="601"/>
                        <a:pt x="43" y="1268"/>
                      </a:cubicBezTo>
                      <a:cubicBezTo>
                        <a:pt x="81" y="1908"/>
                        <a:pt x="523" y="2401"/>
                        <a:pt x="1030" y="2401"/>
                      </a:cubicBezTo>
                      <a:cubicBezTo>
                        <a:pt x="1051" y="2401"/>
                        <a:pt x="1072" y="2400"/>
                        <a:pt x="1092" y="2399"/>
                      </a:cubicBezTo>
                      <a:cubicBezTo>
                        <a:pt x="1609" y="2359"/>
                        <a:pt x="2004" y="1800"/>
                        <a:pt x="1962" y="1134"/>
                      </a:cubicBezTo>
                      <a:cubicBezTo>
                        <a:pt x="1924" y="505"/>
                        <a:pt x="148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554346" y="3159217"/>
                  <a:ext cx="2671743" cy="286850"/>
                </a:xfrm>
                <a:custGeom>
                  <a:rect b="b" l="l" r="r" t="t"/>
                  <a:pathLst>
                    <a:path extrusionOk="0" h="1455" w="13552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108" y="1455"/>
                      </a:lnTo>
                      <a:lnTo>
                        <a:pt x="13552" y="530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777320" y="3773926"/>
                  <a:ext cx="1688371" cy="665767"/>
                </a:xfrm>
                <a:custGeom>
                  <a:rect b="b" l="l" r="r" t="t"/>
                  <a:pathLst>
                    <a:path extrusionOk="0" h="3377" w="8564">
                      <a:moveTo>
                        <a:pt x="8564" y="0"/>
                      </a:moveTo>
                      <a:lnTo>
                        <a:pt x="0" y="559"/>
                      </a:lnTo>
                      <a:lnTo>
                        <a:pt x="1046" y="3377"/>
                      </a:lnTo>
                      <a:lnTo>
                        <a:pt x="5050" y="3093"/>
                      </a:lnTo>
                      <a:lnTo>
                        <a:pt x="8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2488368" y="3233936"/>
                  <a:ext cx="2687515" cy="738712"/>
                </a:xfrm>
                <a:custGeom>
                  <a:rect b="b" l="l" r="r" t="t"/>
                  <a:pathLst>
                    <a:path extrusionOk="0" h="3747" w="13632">
                      <a:moveTo>
                        <a:pt x="13510" y="0"/>
                      </a:moveTo>
                      <a:lnTo>
                        <a:pt x="1" y="929"/>
                      </a:lnTo>
                      <a:lnTo>
                        <a:pt x="573" y="3746"/>
                      </a:lnTo>
                      <a:lnTo>
                        <a:pt x="9696" y="3106"/>
                      </a:lnTo>
                      <a:lnTo>
                        <a:pt x="13631" y="1690"/>
                      </a:lnTo>
                      <a:lnTo>
                        <a:pt x="13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2751363" y="3548388"/>
                  <a:ext cx="1860678" cy="948082"/>
                </a:xfrm>
                <a:custGeom>
                  <a:rect b="b" l="l" r="r" t="t"/>
                  <a:pathLst>
                    <a:path extrusionOk="0" h="4809" w="9438">
                      <a:moveTo>
                        <a:pt x="9437" y="0"/>
                      </a:moveTo>
                      <a:lnTo>
                        <a:pt x="1" y="1850"/>
                      </a:lnTo>
                      <a:lnTo>
                        <a:pt x="1962" y="4809"/>
                      </a:lnTo>
                      <a:lnTo>
                        <a:pt x="6250" y="4521"/>
                      </a:lnTo>
                      <a:lnTo>
                        <a:pt x="94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2875172" y="3891821"/>
                  <a:ext cx="826837" cy="550633"/>
                </a:xfrm>
                <a:custGeom>
                  <a:rect b="b" l="l" r="r" t="t"/>
                  <a:pathLst>
                    <a:path extrusionOk="0" h="2793" w="4194">
                      <a:moveTo>
                        <a:pt x="4017" y="1"/>
                      </a:moveTo>
                      <a:lnTo>
                        <a:pt x="0" y="288"/>
                      </a:lnTo>
                      <a:lnTo>
                        <a:pt x="1661" y="2792"/>
                      </a:lnTo>
                      <a:lnTo>
                        <a:pt x="4194" y="2616"/>
                      </a:lnTo>
                      <a:lnTo>
                        <a:pt x="40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084543" y="3891821"/>
                  <a:ext cx="604060" cy="368074"/>
                </a:xfrm>
                <a:custGeom>
                  <a:rect b="b" l="l" r="r" t="t"/>
                  <a:pathLst>
                    <a:path extrusionOk="0" h="1867" w="3064">
                      <a:moveTo>
                        <a:pt x="2955" y="1"/>
                      </a:moveTo>
                      <a:lnTo>
                        <a:pt x="504" y="177"/>
                      </a:lnTo>
                      <a:cubicBezTo>
                        <a:pt x="327" y="272"/>
                        <a:pt x="0" y="504"/>
                        <a:pt x="0" y="504"/>
                      </a:cubicBezTo>
                      <a:lnTo>
                        <a:pt x="1347" y="533"/>
                      </a:lnTo>
                      <a:lnTo>
                        <a:pt x="327" y="1171"/>
                      </a:lnTo>
                      <a:lnTo>
                        <a:pt x="1537" y="1089"/>
                      </a:lnTo>
                      <a:lnTo>
                        <a:pt x="1076" y="1867"/>
                      </a:lnTo>
                      <a:lnTo>
                        <a:pt x="2014" y="1403"/>
                      </a:lnTo>
                      <a:lnTo>
                        <a:pt x="2246" y="1824"/>
                      </a:lnTo>
                      <a:lnTo>
                        <a:pt x="2615" y="1269"/>
                      </a:lnTo>
                      <a:lnTo>
                        <a:pt x="2955" y="1743"/>
                      </a:lnTo>
                      <a:cubicBezTo>
                        <a:pt x="2955" y="1743"/>
                        <a:pt x="3024" y="1622"/>
                        <a:pt x="3063" y="1553"/>
                      </a:cubicBezTo>
                      <a:lnTo>
                        <a:pt x="29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747551" y="3846082"/>
                  <a:ext cx="577642" cy="556350"/>
                </a:xfrm>
                <a:custGeom>
                  <a:rect b="b" l="l" r="r" t="t"/>
                  <a:pathLst>
                    <a:path extrusionOk="0" h="2822" w="2930">
                      <a:moveTo>
                        <a:pt x="2929" y="1"/>
                      </a:moveTo>
                      <a:lnTo>
                        <a:pt x="1" y="206"/>
                      </a:lnTo>
                      <a:lnTo>
                        <a:pt x="177" y="2821"/>
                      </a:lnTo>
                      <a:lnTo>
                        <a:pt x="981" y="2766"/>
                      </a:lnTo>
                      <a:lnTo>
                        <a:pt x="29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4026712" y="3773926"/>
                  <a:ext cx="1438980" cy="606623"/>
                </a:xfrm>
                <a:custGeom>
                  <a:rect b="b" l="l" r="r" t="t"/>
                  <a:pathLst>
                    <a:path extrusionOk="0" h="3077" w="7299">
                      <a:moveTo>
                        <a:pt x="7299" y="0"/>
                      </a:moveTo>
                      <a:lnTo>
                        <a:pt x="1893" y="367"/>
                      </a:lnTo>
                      <a:lnTo>
                        <a:pt x="0" y="3076"/>
                      </a:lnTo>
                      <a:lnTo>
                        <a:pt x="4141" y="2792"/>
                      </a:ln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4029658" y="3828493"/>
                  <a:ext cx="1162579" cy="525990"/>
                </a:xfrm>
                <a:custGeom>
                  <a:rect b="b" l="l" r="r" t="t"/>
                  <a:pathLst>
                    <a:path extrusionOk="0" h="2668" w="5897">
                      <a:moveTo>
                        <a:pt x="5462" y="0"/>
                      </a:moveTo>
                      <a:lnTo>
                        <a:pt x="4468" y="1265"/>
                      </a:lnTo>
                      <a:lnTo>
                        <a:pt x="4305" y="530"/>
                      </a:lnTo>
                      <a:lnTo>
                        <a:pt x="3759" y="994"/>
                      </a:lnTo>
                      <a:lnTo>
                        <a:pt x="3488" y="435"/>
                      </a:lnTo>
                      <a:lnTo>
                        <a:pt x="2641" y="1376"/>
                      </a:lnTo>
                      <a:lnTo>
                        <a:pt x="2167" y="722"/>
                      </a:lnTo>
                      <a:lnTo>
                        <a:pt x="1935" y="1415"/>
                      </a:lnTo>
                      <a:lnTo>
                        <a:pt x="1402" y="1131"/>
                      </a:lnTo>
                      <a:lnTo>
                        <a:pt x="1170" y="2151"/>
                      </a:lnTo>
                      <a:cubicBezTo>
                        <a:pt x="1170" y="2151"/>
                        <a:pt x="722" y="2056"/>
                        <a:pt x="517" y="1919"/>
                      </a:cubicBezTo>
                      <a:lnTo>
                        <a:pt x="0" y="2667"/>
                      </a:lnTo>
                      <a:lnTo>
                        <a:pt x="0" y="2667"/>
                      </a:lnTo>
                      <a:lnTo>
                        <a:pt x="4141" y="2383"/>
                      </a:lnTo>
                      <a:lnTo>
                        <a:pt x="5897" y="830"/>
                      </a:lnTo>
                      <a:cubicBezTo>
                        <a:pt x="5884" y="830"/>
                        <a:pt x="5884" y="817"/>
                        <a:pt x="5871" y="804"/>
                      </a:cubicBezTo>
                      <a:cubicBezTo>
                        <a:pt x="5681" y="559"/>
                        <a:pt x="5462" y="0"/>
                        <a:pt x="54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6010806" y="3282237"/>
                  <a:ext cx="301044" cy="228297"/>
                </a:xfrm>
                <a:custGeom>
                  <a:rect b="b" l="l" r="r" t="t"/>
                  <a:pathLst>
                    <a:path extrusionOk="0" h="1158" w="1527">
                      <a:moveTo>
                        <a:pt x="1295" y="0"/>
                      </a:moveTo>
                      <a:lnTo>
                        <a:pt x="0" y="396"/>
                      </a:lnTo>
                      <a:lnTo>
                        <a:pt x="219" y="1158"/>
                      </a:lnTo>
                      <a:lnTo>
                        <a:pt x="1527" y="765"/>
                      </a:lnTo>
                      <a:lnTo>
                        <a:pt x="129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6099719" y="3282237"/>
                  <a:ext cx="212131" cy="177433"/>
                </a:xfrm>
                <a:custGeom>
                  <a:rect b="b" l="l" r="r" t="t"/>
                  <a:pathLst>
                    <a:path extrusionOk="0" h="900" w="1076">
                      <a:moveTo>
                        <a:pt x="844" y="0"/>
                      </a:moveTo>
                      <a:lnTo>
                        <a:pt x="435" y="125"/>
                      </a:lnTo>
                      <a:cubicBezTo>
                        <a:pt x="530" y="177"/>
                        <a:pt x="693" y="288"/>
                        <a:pt x="693" y="288"/>
                      </a:cubicBezTo>
                      <a:lnTo>
                        <a:pt x="177" y="327"/>
                      </a:lnTo>
                      <a:lnTo>
                        <a:pt x="477" y="615"/>
                      </a:lnTo>
                      <a:lnTo>
                        <a:pt x="0" y="667"/>
                      </a:lnTo>
                      <a:cubicBezTo>
                        <a:pt x="0" y="667"/>
                        <a:pt x="396" y="860"/>
                        <a:pt x="612" y="899"/>
                      </a:cubicBezTo>
                      <a:lnTo>
                        <a:pt x="1076" y="765"/>
                      </a:lnTo>
                      <a:lnTo>
                        <a:pt x="8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5"/>
                <p:cNvSpPr/>
                <p:nvPr/>
              </p:nvSpPr>
              <p:spPr>
                <a:xfrm>
                  <a:off x="5156959" y="3339016"/>
                  <a:ext cx="292764" cy="203653"/>
                </a:xfrm>
                <a:custGeom>
                  <a:rect b="b" l="l" r="r" t="t"/>
                  <a:pathLst>
                    <a:path extrusionOk="0" h="1033" w="1485">
                      <a:moveTo>
                        <a:pt x="151" y="0"/>
                      </a:moveTo>
                      <a:lnTo>
                        <a:pt x="0" y="788"/>
                      </a:lnTo>
                      <a:lnTo>
                        <a:pt x="1337" y="1033"/>
                      </a:lnTo>
                      <a:lnTo>
                        <a:pt x="1484" y="258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5078889" y="3110718"/>
                  <a:ext cx="1074454" cy="456594"/>
                </a:xfrm>
                <a:custGeom>
                  <a:rect b="b" l="l" r="r" t="t"/>
                  <a:pathLst>
                    <a:path extrusionOk="0" h="2316" w="5450">
                      <a:moveTo>
                        <a:pt x="5273" y="1"/>
                      </a:moveTo>
                      <a:lnTo>
                        <a:pt x="1" y="1812"/>
                      </a:lnTo>
                      <a:lnTo>
                        <a:pt x="181" y="2315"/>
                      </a:lnTo>
                      <a:lnTo>
                        <a:pt x="5450" y="504"/>
                      </a:lnTo>
                      <a:lnTo>
                        <a:pt x="5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2434350" y="3378840"/>
                  <a:ext cx="201879" cy="118880"/>
                </a:xfrm>
                <a:custGeom>
                  <a:rect b="b" l="l" r="r" t="t"/>
                  <a:pathLst>
                    <a:path extrusionOk="0" h="603" w="1024">
                      <a:moveTo>
                        <a:pt x="994" y="1"/>
                      </a:moveTo>
                      <a:lnTo>
                        <a:pt x="0" y="69"/>
                      </a:lnTo>
                      <a:lnTo>
                        <a:pt x="30" y="602"/>
                      </a:lnTo>
                      <a:lnTo>
                        <a:pt x="1023" y="534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5167802" y="3081146"/>
                  <a:ext cx="1074454" cy="456396"/>
                </a:xfrm>
                <a:custGeom>
                  <a:rect b="b" l="l" r="r" t="t"/>
                  <a:pathLst>
                    <a:path extrusionOk="0" h="2315" w="5450">
                      <a:moveTo>
                        <a:pt x="5270" y="1"/>
                      </a:moveTo>
                      <a:lnTo>
                        <a:pt x="1" y="1811"/>
                      </a:lnTo>
                      <a:lnTo>
                        <a:pt x="177" y="2315"/>
                      </a:lnTo>
                      <a:lnTo>
                        <a:pt x="5450" y="504"/>
                      </a:lnTo>
                      <a:lnTo>
                        <a:pt x="527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4327559" y="3304121"/>
                  <a:ext cx="601497" cy="332785"/>
                </a:xfrm>
                <a:custGeom>
                  <a:rect b="b" l="l" r="r" t="t"/>
                  <a:pathLst>
                    <a:path extrusionOk="0" h="1688" w="3051">
                      <a:moveTo>
                        <a:pt x="2995" y="1"/>
                      </a:moveTo>
                      <a:lnTo>
                        <a:pt x="2779" y="14"/>
                      </a:lnTo>
                      <a:cubicBezTo>
                        <a:pt x="2831" y="775"/>
                        <a:pt x="2302" y="1429"/>
                        <a:pt x="1592" y="1471"/>
                      </a:cubicBezTo>
                      <a:cubicBezTo>
                        <a:pt x="1563" y="1474"/>
                        <a:pt x="1533" y="1475"/>
                        <a:pt x="1503" y="1475"/>
                      </a:cubicBezTo>
                      <a:cubicBezTo>
                        <a:pt x="1193" y="1475"/>
                        <a:pt x="890" y="1352"/>
                        <a:pt x="654" y="1128"/>
                      </a:cubicBezTo>
                      <a:cubicBezTo>
                        <a:pt x="396" y="899"/>
                        <a:pt x="233" y="556"/>
                        <a:pt x="203" y="190"/>
                      </a:cubicBezTo>
                      <a:lnTo>
                        <a:pt x="1" y="203"/>
                      </a:lnTo>
                      <a:cubicBezTo>
                        <a:pt x="27" y="625"/>
                        <a:pt x="203" y="1007"/>
                        <a:pt x="504" y="1292"/>
                      </a:cubicBezTo>
                      <a:cubicBezTo>
                        <a:pt x="788" y="1553"/>
                        <a:pt x="1145" y="1687"/>
                        <a:pt x="1498" y="1687"/>
                      </a:cubicBezTo>
                      <a:lnTo>
                        <a:pt x="1605" y="1687"/>
                      </a:lnTo>
                      <a:cubicBezTo>
                        <a:pt x="2423" y="1635"/>
                        <a:pt x="3050" y="870"/>
                        <a:pt x="2995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2636032" y="3411173"/>
                  <a:ext cx="604060" cy="333376"/>
                </a:xfrm>
                <a:custGeom>
                  <a:rect b="b" l="l" r="r" t="t"/>
                  <a:pathLst>
                    <a:path extrusionOk="0" h="1691" w="3064">
                      <a:moveTo>
                        <a:pt x="2995" y="0"/>
                      </a:moveTo>
                      <a:lnTo>
                        <a:pt x="2779" y="13"/>
                      </a:lnTo>
                      <a:cubicBezTo>
                        <a:pt x="2831" y="765"/>
                        <a:pt x="2302" y="1432"/>
                        <a:pt x="1592" y="1471"/>
                      </a:cubicBezTo>
                      <a:cubicBezTo>
                        <a:pt x="1559" y="1474"/>
                        <a:pt x="1526" y="1475"/>
                        <a:pt x="1494" y="1475"/>
                      </a:cubicBezTo>
                      <a:cubicBezTo>
                        <a:pt x="1187" y="1475"/>
                        <a:pt x="887" y="1353"/>
                        <a:pt x="654" y="1131"/>
                      </a:cubicBezTo>
                      <a:cubicBezTo>
                        <a:pt x="396" y="886"/>
                        <a:pt x="233" y="559"/>
                        <a:pt x="216" y="193"/>
                      </a:cubicBezTo>
                      <a:lnTo>
                        <a:pt x="0" y="206"/>
                      </a:lnTo>
                      <a:cubicBezTo>
                        <a:pt x="27" y="628"/>
                        <a:pt x="203" y="1010"/>
                        <a:pt x="517" y="1295"/>
                      </a:cubicBezTo>
                      <a:cubicBezTo>
                        <a:pt x="788" y="1553"/>
                        <a:pt x="1144" y="1690"/>
                        <a:pt x="1511" y="1690"/>
                      </a:cubicBezTo>
                      <a:lnTo>
                        <a:pt x="1605" y="1690"/>
                      </a:lnTo>
                      <a:cubicBezTo>
                        <a:pt x="2439" y="1635"/>
                        <a:pt x="3063" y="873"/>
                        <a:pt x="2995" y="0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4394589" y="3076414"/>
                  <a:ext cx="504698" cy="467831"/>
                </a:xfrm>
                <a:custGeom>
                  <a:rect b="b" l="l" r="r" t="t"/>
                  <a:pathLst>
                    <a:path extrusionOk="0" h="2373" w="2560">
                      <a:moveTo>
                        <a:pt x="1326" y="0"/>
                      </a:moveTo>
                      <a:cubicBezTo>
                        <a:pt x="907" y="0"/>
                        <a:pt x="496" y="241"/>
                        <a:pt x="272" y="665"/>
                      </a:cubicBezTo>
                      <a:cubicBezTo>
                        <a:pt x="1" y="1169"/>
                        <a:pt x="108" y="1780"/>
                        <a:pt x="504" y="2120"/>
                      </a:cubicBezTo>
                      <a:lnTo>
                        <a:pt x="491" y="2136"/>
                      </a:lnTo>
                      <a:lnTo>
                        <a:pt x="693" y="2244"/>
                      </a:lnTo>
                      <a:cubicBezTo>
                        <a:pt x="852" y="2332"/>
                        <a:pt x="1024" y="2373"/>
                        <a:pt x="1195" y="2373"/>
                      </a:cubicBezTo>
                      <a:cubicBezTo>
                        <a:pt x="1612" y="2373"/>
                        <a:pt x="2026" y="2128"/>
                        <a:pt x="2246" y="1711"/>
                      </a:cubicBezTo>
                      <a:cubicBezTo>
                        <a:pt x="2560" y="1126"/>
                        <a:pt x="2370" y="420"/>
                        <a:pt x="1824" y="132"/>
                      </a:cubicBezTo>
                      <a:lnTo>
                        <a:pt x="1622" y="25"/>
                      </a:lnTo>
                      <a:lnTo>
                        <a:pt x="1609" y="38"/>
                      </a:lnTo>
                      <a:cubicBezTo>
                        <a:pt x="1515" y="12"/>
                        <a:pt x="1420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4373297" y="3061825"/>
                  <a:ext cx="456396" cy="455016"/>
                </a:xfrm>
                <a:custGeom>
                  <a:rect b="b" l="l" r="r" t="t"/>
                  <a:pathLst>
                    <a:path extrusionOk="0" h="2308" w="2315">
                      <a:moveTo>
                        <a:pt x="1339" y="1"/>
                      </a:moveTo>
                      <a:cubicBezTo>
                        <a:pt x="950" y="1"/>
                        <a:pt x="544" y="262"/>
                        <a:pt x="311" y="697"/>
                      </a:cubicBezTo>
                      <a:cubicBezTo>
                        <a:pt x="1" y="1282"/>
                        <a:pt x="122" y="1965"/>
                        <a:pt x="599" y="2210"/>
                      </a:cubicBezTo>
                      <a:cubicBezTo>
                        <a:pt x="718" y="2276"/>
                        <a:pt x="848" y="2307"/>
                        <a:pt x="981" y="2307"/>
                      </a:cubicBezTo>
                      <a:cubicBezTo>
                        <a:pt x="1368" y="2307"/>
                        <a:pt x="1781" y="2044"/>
                        <a:pt x="2014" y="1609"/>
                      </a:cubicBezTo>
                      <a:cubicBezTo>
                        <a:pt x="2315" y="1024"/>
                        <a:pt x="2191" y="344"/>
                        <a:pt x="1730" y="99"/>
                      </a:cubicBezTo>
                      <a:cubicBezTo>
                        <a:pt x="1607" y="32"/>
                        <a:pt x="1474" y="1"/>
                        <a:pt x="1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4453931" y="3142459"/>
                  <a:ext cx="295327" cy="294341"/>
                </a:xfrm>
                <a:custGeom>
                  <a:rect b="b" l="l" r="r" t="t"/>
                  <a:pathLst>
                    <a:path extrusionOk="0" h="1493" w="1498">
                      <a:moveTo>
                        <a:pt x="877" y="0"/>
                      </a:moveTo>
                      <a:cubicBezTo>
                        <a:pt x="627" y="0"/>
                        <a:pt x="358" y="164"/>
                        <a:pt x="203" y="451"/>
                      </a:cubicBezTo>
                      <a:cubicBezTo>
                        <a:pt x="0" y="834"/>
                        <a:pt x="82" y="1268"/>
                        <a:pt x="379" y="1432"/>
                      </a:cubicBezTo>
                      <a:cubicBezTo>
                        <a:pt x="459" y="1473"/>
                        <a:pt x="544" y="1493"/>
                        <a:pt x="631" y="1493"/>
                      </a:cubicBezTo>
                      <a:cubicBezTo>
                        <a:pt x="886" y="1493"/>
                        <a:pt x="1150" y="1322"/>
                        <a:pt x="1291" y="1036"/>
                      </a:cubicBezTo>
                      <a:cubicBezTo>
                        <a:pt x="1497" y="657"/>
                        <a:pt x="1416" y="219"/>
                        <a:pt x="1115" y="56"/>
                      </a:cubicBezTo>
                      <a:cubicBezTo>
                        <a:pt x="1041" y="18"/>
                        <a:pt x="960" y="0"/>
                        <a:pt x="8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4536930" y="3223881"/>
                  <a:ext cx="131695" cy="130709"/>
                </a:xfrm>
                <a:custGeom>
                  <a:rect b="b" l="l" r="r" t="t"/>
                  <a:pathLst>
                    <a:path extrusionOk="0" h="663" w="668">
                      <a:moveTo>
                        <a:pt x="387" y="1"/>
                      </a:moveTo>
                      <a:cubicBezTo>
                        <a:pt x="273" y="1"/>
                        <a:pt x="154" y="78"/>
                        <a:pt x="83" y="202"/>
                      </a:cubicBezTo>
                      <a:cubicBezTo>
                        <a:pt x="1" y="365"/>
                        <a:pt x="27" y="571"/>
                        <a:pt x="164" y="636"/>
                      </a:cubicBezTo>
                      <a:cubicBezTo>
                        <a:pt x="199" y="654"/>
                        <a:pt x="237" y="663"/>
                        <a:pt x="276" y="663"/>
                      </a:cubicBezTo>
                      <a:cubicBezTo>
                        <a:pt x="390" y="663"/>
                        <a:pt x="512" y="591"/>
                        <a:pt x="573" y="460"/>
                      </a:cubicBezTo>
                      <a:cubicBezTo>
                        <a:pt x="668" y="296"/>
                        <a:pt x="625" y="94"/>
                        <a:pt x="491" y="25"/>
                      </a:cubicBezTo>
                      <a:cubicBezTo>
                        <a:pt x="458" y="9"/>
                        <a:pt x="423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2684333" y="3155274"/>
                  <a:ext cx="502135" cy="471183"/>
                </a:xfrm>
                <a:custGeom>
                  <a:rect b="b" l="l" r="r" t="t"/>
                  <a:pathLst>
                    <a:path extrusionOk="0" h="2390" w="2547">
                      <a:moveTo>
                        <a:pt x="1204" y="0"/>
                      </a:moveTo>
                      <a:cubicBezTo>
                        <a:pt x="1064" y="0"/>
                        <a:pt x="924" y="28"/>
                        <a:pt x="788" y="86"/>
                      </a:cubicBezTo>
                      <a:lnTo>
                        <a:pt x="573" y="167"/>
                      </a:lnTo>
                      <a:lnTo>
                        <a:pt x="586" y="197"/>
                      </a:lnTo>
                      <a:cubicBezTo>
                        <a:pt x="164" y="494"/>
                        <a:pt x="1" y="1096"/>
                        <a:pt x="216" y="1625"/>
                      </a:cubicBezTo>
                      <a:cubicBezTo>
                        <a:pt x="420" y="2092"/>
                        <a:pt x="854" y="2378"/>
                        <a:pt x="1306" y="2378"/>
                      </a:cubicBezTo>
                      <a:cubicBezTo>
                        <a:pt x="1369" y="2378"/>
                        <a:pt x="1434" y="2372"/>
                        <a:pt x="1498" y="2360"/>
                      </a:cubicBezTo>
                      <a:lnTo>
                        <a:pt x="1511" y="2390"/>
                      </a:lnTo>
                      <a:lnTo>
                        <a:pt x="1717" y="2292"/>
                      </a:lnTo>
                      <a:cubicBezTo>
                        <a:pt x="2289" y="2063"/>
                        <a:pt x="2547" y="1367"/>
                        <a:pt x="2289" y="756"/>
                      </a:cubicBezTo>
                      <a:cubicBezTo>
                        <a:pt x="2091" y="286"/>
                        <a:pt x="1654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2665604" y="3176369"/>
                  <a:ext cx="451271" cy="461917"/>
                </a:xfrm>
                <a:custGeom>
                  <a:rect b="b" l="l" r="r" t="t"/>
                  <a:pathLst>
                    <a:path extrusionOk="0" h="2343" w="2289">
                      <a:moveTo>
                        <a:pt x="974" y="0"/>
                      </a:moveTo>
                      <a:cubicBezTo>
                        <a:pt x="869" y="0"/>
                        <a:pt x="766" y="20"/>
                        <a:pt x="668" y="60"/>
                      </a:cubicBezTo>
                      <a:cubicBezTo>
                        <a:pt x="190" y="266"/>
                        <a:pt x="1" y="933"/>
                        <a:pt x="259" y="1547"/>
                      </a:cubicBezTo>
                      <a:cubicBezTo>
                        <a:pt x="465" y="2036"/>
                        <a:pt x="889" y="2343"/>
                        <a:pt x="1301" y="2343"/>
                      </a:cubicBezTo>
                      <a:cubicBezTo>
                        <a:pt x="1405" y="2343"/>
                        <a:pt x="1507" y="2324"/>
                        <a:pt x="1606" y="2283"/>
                      </a:cubicBezTo>
                      <a:cubicBezTo>
                        <a:pt x="2096" y="2077"/>
                        <a:pt x="2289" y="1410"/>
                        <a:pt x="2027" y="796"/>
                      </a:cubicBezTo>
                      <a:cubicBezTo>
                        <a:pt x="1821" y="307"/>
                        <a:pt x="1389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2746238" y="3258185"/>
                  <a:ext cx="290201" cy="298284"/>
                </a:xfrm>
                <a:custGeom>
                  <a:rect b="b" l="l" r="r" t="t"/>
                  <a:pathLst>
                    <a:path extrusionOk="0" h="1513" w="1472">
                      <a:moveTo>
                        <a:pt x="631" y="1"/>
                      </a:moveTo>
                      <a:cubicBezTo>
                        <a:pt x="564" y="1"/>
                        <a:pt x="498" y="14"/>
                        <a:pt x="435" y="41"/>
                      </a:cubicBezTo>
                      <a:cubicBezTo>
                        <a:pt x="108" y="178"/>
                        <a:pt x="0" y="600"/>
                        <a:pt x="164" y="995"/>
                      </a:cubicBezTo>
                      <a:cubicBezTo>
                        <a:pt x="294" y="1311"/>
                        <a:pt x="571" y="1512"/>
                        <a:pt x="837" y="1512"/>
                      </a:cubicBezTo>
                      <a:cubicBezTo>
                        <a:pt x="904" y="1512"/>
                        <a:pt x="970" y="1499"/>
                        <a:pt x="1033" y="1472"/>
                      </a:cubicBezTo>
                      <a:cubicBezTo>
                        <a:pt x="1347" y="1335"/>
                        <a:pt x="1471" y="913"/>
                        <a:pt x="1308" y="518"/>
                      </a:cubicBezTo>
                      <a:cubicBezTo>
                        <a:pt x="1164" y="202"/>
                        <a:pt x="894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2823519" y="3340988"/>
                  <a:ext cx="132286" cy="132680"/>
                </a:xfrm>
                <a:custGeom>
                  <a:rect b="b" l="l" r="r" t="t"/>
                  <a:pathLst>
                    <a:path extrusionOk="0" h="673" w="671">
                      <a:moveTo>
                        <a:pt x="288" y="1"/>
                      </a:moveTo>
                      <a:cubicBezTo>
                        <a:pt x="260" y="1"/>
                        <a:pt x="233" y="6"/>
                        <a:pt x="207" y="16"/>
                      </a:cubicBezTo>
                      <a:cubicBezTo>
                        <a:pt x="56" y="72"/>
                        <a:pt x="1" y="261"/>
                        <a:pt x="82" y="438"/>
                      </a:cubicBezTo>
                      <a:cubicBezTo>
                        <a:pt x="138" y="581"/>
                        <a:pt x="264" y="672"/>
                        <a:pt x="390" y="672"/>
                      </a:cubicBezTo>
                      <a:cubicBezTo>
                        <a:pt x="420" y="672"/>
                        <a:pt x="449" y="667"/>
                        <a:pt x="478" y="657"/>
                      </a:cubicBezTo>
                      <a:cubicBezTo>
                        <a:pt x="615" y="601"/>
                        <a:pt x="671" y="412"/>
                        <a:pt x="589" y="235"/>
                      </a:cubicBezTo>
                      <a:cubicBezTo>
                        <a:pt x="533" y="92"/>
                        <a:pt x="407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5457806" y="3325413"/>
                  <a:ext cx="488729" cy="230860"/>
                </a:xfrm>
                <a:custGeom>
                  <a:rect b="b" l="l" r="r" t="t"/>
                  <a:pathLst>
                    <a:path extrusionOk="0" h="1171" w="2479">
                      <a:moveTo>
                        <a:pt x="2328" y="0"/>
                      </a:moveTo>
                      <a:lnTo>
                        <a:pt x="1" y="504"/>
                      </a:lnTo>
                      <a:lnTo>
                        <a:pt x="138" y="1171"/>
                      </a:lnTo>
                      <a:lnTo>
                        <a:pt x="2478" y="667"/>
                      </a:lnTo>
                      <a:lnTo>
                        <a:pt x="2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830747" y="3884132"/>
                  <a:ext cx="271472" cy="276598"/>
                </a:xfrm>
                <a:custGeom>
                  <a:rect b="b" l="l" r="r" t="t"/>
                  <a:pathLst>
                    <a:path extrusionOk="0" h="1403" w="1377">
                      <a:moveTo>
                        <a:pt x="873" y="0"/>
                      </a:moveTo>
                      <a:lnTo>
                        <a:pt x="628" y="340"/>
                      </a:lnTo>
                      <a:lnTo>
                        <a:pt x="259" y="147"/>
                      </a:lnTo>
                      <a:lnTo>
                        <a:pt x="383" y="543"/>
                      </a:lnTo>
                      <a:lnTo>
                        <a:pt x="0" y="719"/>
                      </a:lnTo>
                      <a:lnTo>
                        <a:pt x="383" y="870"/>
                      </a:lnTo>
                      <a:lnTo>
                        <a:pt x="285" y="1278"/>
                      </a:lnTo>
                      <a:lnTo>
                        <a:pt x="641" y="1076"/>
                      </a:lnTo>
                      <a:lnTo>
                        <a:pt x="899" y="1403"/>
                      </a:lnTo>
                      <a:lnTo>
                        <a:pt x="968" y="994"/>
                      </a:lnTo>
                      <a:lnTo>
                        <a:pt x="1377" y="1007"/>
                      </a:lnTo>
                      <a:lnTo>
                        <a:pt x="1102" y="693"/>
                      </a:lnTo>
                      <a:lnTo>
                        <a:pt x="1363" y="380"/>
                      </a:lnTo>
                      <a:lnTo>
                        <a:pt x="955" y="409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5876745" y="4058017"/>
                  <a:ext cx="193402" cy="96997"/>
                </a:xfrm>
                <a:custGeom>
                  <a:rect b="b" l="l" r="r" t="t"/>
                  <a:pathLst>
                    <a:path extrusionOk="0" h="492" w="981">
                      <a:moveTo>
                        <a:pt x="546" y="1"/>
                      </a:moveTo>
                      <a:cubicBezTo>
                        <a:pt x="530" y="1"/>
                        <a:pt x="0" y="370"/>
                        <a:pt x="0" y="370"/>
                      </a:cubicBezTo>
                      <a:cubicBezTo>
                        <a:pt x="0" y="370"/>
                        <a:pt x="82" y="491"/>
                        <a:pt x="272" y="491"/>
                      </a:cubicBezTo>
                      <a:lnTo>
                        <a:pt x="981" y="491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5616313" y="4302875"/>
                  <a:ext cx="120851" cy="93645"/>
                </a:xfrm>
                <a:custGeom>
                  <a:rect b="b" l="l" r="r" t="t"/>
                  <a:pathLst>
                    <a:path extrusionOk="0" h="475" w="613">
                      <a:moveTo>
                        <a:pt x="27" y="1"/>
                      </a:moveTo>
                      <a:lnTo>
                        <a:pt x="1" y="285"/>
                      </a:lnTo>
                      <a:lnTo>
                        <a:pt x="122" y="475"/>
                      </a:lnTo>
                      <a:lnTo>
                        <a:pt x="449" y="328"/>
                      </a:lnTo>
                      <a:lnTo>
                        <a:pt x="612" y="164"/>
                      </a:lnTo>
                      <a:lnTo>
                        <a:pt x="315" y="66"/>
                      </a:lnTo>
                      <a:cubicBezTo>
                        <a:pt x="298" y="66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6118448" y="3993746"/>
                  <a:ext cx="75507" cy="59341"/>
                </a:xfrm>
                <a:custGeom>
                  <a:rect b="b" l="l" r="r" t="t"/>
                  <a:pathLst>
                    <a:path extrusionOk="0" h="301" w="383">
                      <a:moveTo>
                        <a:pt x="190" y="0"/>
                      </a:moveTo>
                      <a:cubicBezTo>
                        <a:pt x="190" y="0"/>
                        <a:pt x="13" y="111"/>
                        <a:pt x="0" y="137"/>
                      </a:cubicBezTo>
                      <a:lnTo>
                        <a:pt x="39" y="232"/>
                      </a:lnTo>
                      <a:lnTo>
                        <a:pt x="163" y="301"/>
                      </a:lnTo>
                      <a:lnTo>
                        <a:pt x="382" y="262"/>
                      </a:lnTo>
                      <a:lnTo>
                        <a:pt x="353" y="11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6019086" y="4280992"/>
                  <a:ext cx="96799" cy="48498"/>
                </a:xfrm>
                <a:custGeom>
                  <a:rect b="b" l="l" r="r" t="t"/>
                  <a:pathLst>
                    <a:path extrusionOk="0" h="246" w="491">
                      <a:moveTo>
                        <a:pt x="1" y="1"/>
                      </a:moveTo>
                      <a:lnTo>
                        <a:pt x="95" y="246"/>
                      </a:lnTo>
                      <a:lnTo>
                        <a:pt x="380" y="177"/>
                      </a:lnTo>
                      <a:lnTo>
                        <a:pt x="491" y="1"/>
                      </a:lnTo>
                      <a:lnTo>
                        <a:pt x="233" y="3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5372244" y="4186952"/>
                  <a:ext cx="120654" cy="112966"/>
                </a:xfrm>
                <a:custGeom>
                  <a:rect b="b" l="l" r="r" t="t"/>
                  <a:pathLst>
                    <a:path extrusionOk="0" h="573" w="612">
                      <a:moveTo>
                        <a:pt x="543" y="1"/>
                      </a:moveTo>
                      <a:cubicBezTo>
                        <a:pt x="530" y="1"/>
                        <a:pt x="379" y="125"/>
                        <a:pt x="379" y="125"/>
                      </a:cubicBezTo>
                      <a:lnTo>
                        <a:pt x="0" y="69"/>
                      </a:lnTo>
                      <a:lnTo>
                        <a:pt x="258" y="288"/>
                      </a:lnTo>
                      <a:lnTo>
                        <a:pt x="271" y="573"/>
                      </a:lnTo>
                      <a:lnTo>
                        <a:pt x="611" y="327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6188041" y="4029036"/>
                  <a:ext cx="107643" cy="96997"/>
                </a:xfrm>
                <a:custGeom>
                  <a:rect b="b" l="l" r="r" t="t"/>
                  <a:pathLst>
                    <a:path extrusionOk="0" h="492" w="546">
                      <a:moveTo>
                        <a:pt x="546" y="1"/>
                      </a:moveTo>
                      <a:cubicBezTo>
                        <a:pt x="533" y="1"/>
                        <a:pt x="383" y="96"/>
                        <a:pt x="383" y="96"/>
                      </a:cubicBezTo>
                      <a:lnTo>
                        <a:pt x="124" y="164"/>
                      </a:lnTo>
                      <a:lnTo>
                        <a:pt x="0" y="380"/>
                      </a:lnTo>
                      <a:lnTo>
                        <a:pt x="275" y="491"/>
                      </a:lnTo>
                      <a:lnTo>
                        <a:pt x="520" y="409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6155709" y="4251222"/>
                  <a:ext cx="85168" cy="70579"/>
                </a:xfrm>
                <a:custGeom>
                  <a:rect b="b" l="l" r="r" t="t"/>
                  <a:pathLst>
                    <a:path extrusionOk="0" h="358" w="432">
                      <a:moveTo>
                        <a:pt x="197" y="1"/>
                      </a:moveTo>
                      <a:cubicBezTo>
                        <a:pt x="196" y="1"/>
                        <a:pt x="195" y="1"/>
                        <a:pt x="193" y="1"/>
                      </a:cubicBezTo>
                      <a:cubicBezTo>
                        <a:pt x="177" y="31"/>
                        <a:pt x="14" y="139"/>
                        <a:pt x="1" y="165"/>
                      </a:cubicBezTo>
                      <a:lnTo>
                        <a:pt x="138" y="165"/>
                      </a:lnTo>
                      <a:lnTo>
                        <a:pt x="151" y="358"/>
                      </a:lnTo>
                      <a:cubicBezTo>
                        <a:pt x="151" y="358"/>
                        <a:pt x="328" y="302"/>
                        <a:pt x="383" y="302"/>
                      </a:cubicBezTo>
                      <a:cubicBezTo>
                        <a:pt x="385" y="303"/>
                        <a:pt x="387" y="303"/>
                        <a:pt x="389" y="303"/>
                      </a:cubicBezTo>
                      <a:cubicBezTo>
                        <a:pt x="431" y="303"/>
                        <a:pt x="339" y="151"/>
                        <a:pt x="301" y="139"/>
                      </a:cubicBezTo>
                      <a:cubicBezTo>
                        <a:pt x="261" y="126"/>
                        <a:pt x="223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5533314" y="4163097"/>
                  <a:ext cx="96799" cy="56384"/>
                </a:xfrm>
                <a:custGeom>
                  <a:rect b="b" l="l" r="r" t="t"/>
                  <a:pathLst>
                    <a:path extrusionOk="0" h="286" w="491">
                      <a:moveTo>
                        <a:pt x="0" y="1"/>
                      </a:moveTo>
                      <a:lnTo>
                        <a:pt x="95" y="285"/>
                      </a:lnTo>
                      <a:lnTo>
                        <a:pt x="379" y="220"/>
                      </a:lnTo>
                      <a:lnTo>
                        <a:pt x="490" y="1"/>
                      </a:lnTo>
                      <a:lnTo>
                        <a:pt x="229" y="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1" name="Google Shape;411;p5"/>
            <p:cNvGrpSpPr/>
            <p:nvPr/>
          </p:nvGrpSpPr>
          <p:grpSpPr>
            <a:xfrm>
              <a:off x="8213439" y="3763745"/>
              <a:ext cx="374657" cy="463150"/>
              <a:chOff x="8243489" y="4050570"/>
              <a:chExt cx="374657" cy="463150"/>
            </a:xfrm>
          </p:grpSpPr>
          <p:sp>
            <p:nvSpPr>
              <p:cNvPr id="412" name="Google Shape;412;p5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/>
          <p:nvPr/>
        </p:nvSpPr>
        <p:spPr>
          <a:xfrm>
            <a:off x="6901213" y="42462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6"/>
          <p:cNvGrpSpPr/>
          <p:nvPr/>
        </p:nvGrpSpPr>
        <p:grpSpPr>
          <a:xfrm flipH="1" rot="5400000">
            <a:off x="-1411213" y="-902645"/>
            <a:ext cx="1103228" cy="3337661"/>
            <a:chOff x="1825573" y="1896181"/>
            <a:chExt cx="964529" cy="2918046"/>
          </a:xfrm>
        </p:grpSpPr>
        <p:sp>
          <p:nvSpPr>
            <p:cNvPr id="417" name="Google Shape;417;p6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6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6"/>
          <p:cNvGrpSpPr/>
          <p:nvPr/>
        </p:nvGrpSpPr>
        <p:grpSpPr>
          <a:xfrm rot="5400000">
            <a:off x="3794695" y="3373512"/>
            <a:ext cx="4143889" cy="6604850"/>
            <a:chOff x="1336575" y="1389950"/>
            <a:chExt cx="1583450" cy="2523825"/>
          </a:xfrm>
        </p:grpSpPr>
        <p:sp>
          <p:nvSpPr>
            <p:cNvPr id="471" name="Google Shape;471;p6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6"/>
          <p:cNvGrpSpPr/>
          <p:nvPr/>
        </p:nvGrpSpPr>
        <p:grpSpPr>
          <a:xfrm>
            <a:off x="8243439" y="4320295"/>
            <a:ext cx="374657" cy="463150"/>
            <a:chOff x="8243489" y="4050570"/>
            <a:chExt cx="374657" cy="463150"/>
          </a:xfrm>
        </p:grpSpPr>
        <p:sp>
          <p:nvSpPr>
            <p:cNvPr id="510" name="Google Shape;510;p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512" name="Google Shape;512;p6"/>
          <p:cNvGrpSpPr/>
          <p:nvPr/>
        </p:nvGrpSpPr>
        <p:grpSpPr>
          <a:xfrm>
            <a:off x="366588" y="4512987"/>
            <a:ext cx="514249" cy="630515"/>
            <a:chOff x="366588" y="4512987"/>
            <a:chExt cx="514249" cy="630515"/>
          </a:xfrm>
        </p:grpSpPr>
        <p:grpSp>
          <p:nvGrpSpPr>
            <p:cNvPr id="513" name="Google Shape;513;p6"/>
            <p:cNvGrpSpPr/>
            <p:nvPr/>
          </p:nvGrpSpPr>
          <p:grpSpPr>
            <a:xfrm>
              <a:off x="366588" y="4512987"/>
              <a:ext cx="347653" cy="630515"/>
              <a:chOff x="3816307" y="2352225"/>
              <a:chExt cx="1213027" cy="2199981"/>
            </a:xfrm>
          </p:grpSpPr>
          <p:sp>
            <p:nvSpPr>
              <p:cNvPr id="514" name="Google Shape;514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6"/>
            <p:cNvGrpSpPr/>
            <p:nvPr/>
          </p:nvGrpSpPr>
          <p:grpSpPr>
            <a:xfrm>
              <a:off x="714046" y="4839586"/>
              <a:ext cx="166791" cy="302717"/>
              <a:chOff x="3816307" y="2352225"/>
              <a:chExt cx="1213027" cy="2199981"/>
            </a:xfrm>
          </p:grpSpPr>
          <p:sp>
            <p:nvSpPr>
              <p:cNvPr id="518" name="Google Shape;518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7"/>
          <p:cNvSpPr txBox="1"/>
          <p:nvPr>
            <p:ph idx="1" type="subTitle"/>
          </p:nvPr>
        </p:nvSpPr>
        <p:spPr>
          <a:xfrm>
            <a:off x="1032800" y="1600900"/>
            <a:ext cx="3327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25" name="Google Shape;525;p7"/>
          <p:cNvSpPr/>
          <p:nvPr>
            <p:ph idx="2" type="pic"/>
          </p:nvPr>
        </p:nvSpPr>
        <p:spPr>
          <a:xfrm rot="573118">
            <a:off x="5391556" y="1391138"/>
            <a:ext cx="1513179" cy="262238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6" name="Google Shape;526;p7"/>
          <p:cNvGrpSpPr/>
          <p:nvPr/>
        </p:nvGrpSpPr>
        <p:grpSpPr>
          <a:xfrm>
            <a:off x="544013" y="4513064"/>
            <a:ext cx="750012" cy="630423"/>
            <a:chOff x="1507450" y="3919292"/>
            <a:chExt cx="953486" cy="801453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7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536" name="Google Shape;536;p7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5"/>
          <p:cNvSpPr/>
          <p:nvPr/>
        </p:nvSpPr>
        <p:spPr>
          <a:xfrm>
            <a:off x="5167288" y="13360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5"/>
          <p:cNvSpPr txBox="1"/>
          <p:nvPr>
            <p:ph type="ctrTitle"/>
          </p:nvPr>
        </p:nvSpPr>
        <p:spPr>
          <a:xfrm>
            <a:off x="713225" y="424450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Pa’ Bajo</a:t>
            </a:r>
            <a:r>
              <a:rPr lang="en" sz="4200"/>
              <a:t> APP</a:t>
            </a:r>
            <a:endParaRPr sz="4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2" name="Google Shape;1982;p25"/>
          <p:cNvSpPr txBox="1"/>
          <p:nvPr>
            <p:ph idx="1" type="subTitle"/>
          </p:nvPr>
        </p:nvSpPr>
        <p:spPr>
          <a:xfrm>
            <a:off x="713225" y="3064025"/>
            <a:ext cx="47835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Grupo1: 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Pablo Valdivia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Javiera Becerra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Matias Berrios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3" name="Google Shape;1983;p25"/>
          <p:cNvGrpSpPr/>
          <p:nvPr/>
        </p:nvGrpSpPr>
        <p:grpSpPr>
          <a:xfrm>
            <a:off x="713181" y="582145"/>
            <a:ext cx="11949650" cy="4976633"/>
            <a:chOff x="713181" y="582145"/>
            <a:chExt cx="11949650" cy="4976633"/>
          </a:xfrm>
        </p:grpSpPr>
        <p:grpSp>
          <p:nvGrpSpPr>
            <p:cNvPr id="1984" name="Google Shape;1984;p25"/>
            <p:cNvGrpSpPr/>
            <p:nvPr/>
          </p:nvGrpSpPr>
          <p:grpSpPr>
            <a:xfrm>
              <a:off x="6279940" y="582145"/>
              <a:ext cx="6382891" cy="1623545"/>
              <a:chOff x="6371290" y="314120"/>
              <a:chExt cx="6382891" cy="1623545"/>
            </a:xfrm>
          </p:grpSpPr>
          <p:sp>
            <p:nvSpPr>
              <p:cNvPr id="1985" name="Google Shape;1985;p25"/>
              <p:cNvSpPr/>
              <p:nvPr/>
            </p:nvSpPr>
            <p:spPr>
              <a:xfrm flipH="1" rot="-5400000">
                <a:off x="8750963" y="-2065553"/>
                <a:ext cx="1623545" cy="6382891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660000" dist="57150">
                  <a:schemeClr val="dk1">
                    <a:alpha val="3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6" name="Google Shape;1986;p25"/>
              <p:cNvGrpSpPr/>
              <p:nvPr/>
            </p:nvGrpSpPr>
            <p:grpSpPr>
              <a:xfrm flipH="1" rot="-5400000">
                <a:off x="8817700" y="-1773617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1987" name="Google Shape;1987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9" name="Google Shape;1989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7" name="Google Shape;2037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8" name="Google Shape;2038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71" name="Google Shape;2071;p25"/>
            <p:cNvGrpSpPr/>
            <p:nvPr/>
          </p:nvGrpSpPr>
          <p:grpSpPr>
            <a:xfrm>
              <a:off x="713181" y="3935229"/>
              <a:ext cx="6382937" cy="1623549"/>
              <a:chOff x="713181" y="3935229"/>
              <a:chExt cx="6382937" cy="1623549"/>
            </a:xfrm>
          </p:grpSpPr>
          <p:sp>
            <p:nvSpPr>
              <p:cNvPr id="2072" name="Google Shape;2072;p25"/>
              <p:cNvSpPr/>
              <p:nvPr/>
            </p:nvSpPr>
            <p:spPr>
              <a:xfrm flipH="1" rot="5400000">
                <a:off x="3092875" y="1555535"/>
                <a:ext cx="1623549" cy="6382937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rotWithShape="0" algn="bl" dir="6300000" dist="57150">
                  <a:schemeClr val="dk1">
                    <a:alpha val="3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3" name="Google Shape;2073;p25"/>
              <p:cNvGrpSpPr/>
              <p:nvPr/>
            </p:nvGrpSpPr>
            <p:grpSpPr>
              <a:xfrm flipH="1" rot="5400000">
                <a:off x="3392071" y="1847512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074" name="Google Shape;2074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58" name="Google Shape;2158;p25"/>
          <p:cNvGrpSpPr/>
          <p:nvPr/>
        </p:nvGrpSpPr>
        <p:grpSpPr>
          <a:xfrm>
            <a:off x="5496723" y="582148"/>
            <a:ext cx="2400229" cy="4155980"/>
            <a:chOff x="5496723" y="582148"/>
            <a:chExt cx="2400229" cy="4155980"/>
          </a:xfrm>
        </p:grpSpPr>
        <p:grpSp>
          <p:nvGrpSpPr>
            <p:cNvPr id="2159" name="Google Shape;2159;p25"/>
            <p:cNvGrpSpPr/>
            <p:nvPr/>
          </p:nvGrpSpPr>
          <p:grpSpPr>
            <a:xfrm rot="706112">
              <a:off x="5814837" y="1291729"/>
              <a:ext cx="1764001" cy="3301203"/>
              <a:chOff x="5120779" y="818439"/>
              <a:chExt cx="1836564" cy="3437000"/>
            </a:xfrm>
          </p:grpSpPr>
          <p:sp>
            <p:nvSpPr>
              <p:cNvPr id="2160" name="Google Shape;2160;p2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3" name="Google Shape;2163;p25"/>
            <p:cNvSpPr/>
            <p:nvPr/>
          </p:nvSpPr>
          <p:spPr>
            <a:xfrm>
              <a:off x="6489650" y="58214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 UP!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164" name="Google Shape;2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06114">
            <a:off x="5933114" y="1540753"/>
            <a:ext cx="1551288" cy="268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2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r>
              <a:rPr lang="en"/>
              <a:t> </a:t>
            </a:r>
            <a:endParaRPr/>
          </a:p>
        </p:txBody>
      </p:sp>
      <p:sp>
        <p:nvSpPr>
          <p:cNvPr id="2170" name="Google Shape;2170;p26"/>
          <p:cNvSpPr txBox="1"/>
          <p:nvPr>
            <p:ph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1" name="Google Shape;2171;p26"/>
          <p:cNvSpPr txBox="1"/>
          <p:nvPr>
            <p:ph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2" name="Google Shape;2172;p26"/>
          <p:cNvSpPr txBox="1"/>
          <p:nvPr>
            <p:ph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3" name="Google Shape;2173;p26"/>
          <p:cNvSpPr txBox="1"/>
          <p:nvPr>
            <p:ph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74" name="Google Shape;2174;p26"/>
          <p:cNvSpPr txBox="1"/>
          <p:nvPr>
            <p:ph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75" name="Google Shape;2175;p26"/>
          <p:cNvSpPr txBox="1"/>
          <p:nvPr>
            <p:ph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76" name="Google Shape;2176;p26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Introducción</a:t>
            </a:r>
            <a:endParaRPr sz="1800"/>
          </a:p>
        </p:txBody>
      </p:sp>
      <p:sp>
        <p:nvSpPr>
          <p:cNvPr id="2177" name="Google Shape;2177;p26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Problematica</a:t>
            </a:r>
            <a:endParaRPr sz="1700"/>
          </a:p>
        </p:txBody>
      </p:sp>
      <p:sp>
        <p:nvSpPr>
          <p:cNvPr id="2178" name="Google Shape;2178;p26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Solución</a:t>
            </a:r>
            <a:endParaRPr sz="1800"/>
          </a:p>
        </p:txBody>
      </p:sp>
      <p:sp>
        <p:nvSpPr>
          <p:cNvPr id="2179" name="Google Shape;2179;p26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Tecnologias</a:t>
            </a:r>
            <a:endParaRPr sz="1800"/>
          </a:p>
        </p:txBody>
      </p:sp>
      <p:sp>
        <p:nvSpPr>
          <p:cNvPr id="2180" name="Google Shape;2180;p26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Metodologías</a:t>
            </a:r>
            <a:endParaRPr sz="1700"/>
          </a:p>
        </p:txBody>
      </p:sp>
      <p:sp>
        <p:nvSpPr>
          <p:cNvPr id="2181" name="Google Shape;2181;p26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Conclusión</a:t>
            </a:r>
            <a:endParaRPr sz="1800"/>
          </a:p>
        </p:txBody>
      </p:sp>
      <p:grpSp>
        <p:nvGrpSpPr>
          <p:cNvPr id="2182" name="Google Shape;2182;p26"/>
          <p:cNvGrpSpPr/>
          <p:nvPr/>
        </p:nvGrpSpPr>
        <p:grpSpPr>
          <a:xfrm>
            <a:off x="7449906" y="3611627"/>
            <a:ext cx="1479300" cy="1248004"/>
            <a:chOff x="7449906" y="3611627"/>
            <a:chExt cx="1479300" cy="1248004"/>
          </a:xfrm>
        </p:grpSpPr>
        <p:sp>
          <p:nvSpPr>
            <p:cNvPr id="2183" name="Google Shape;2183;p26"/>
            <p:cNvSpPr/>
            <p:nvPr/>
          </p:nvSpPr>
          <p:spPr>
            <a:xfrm>
              <a:off x="7449906" y="4734525"/>
              <a:ext cx="1479300" cy="125100"/>
            </a:xfrm>
            <a:prstGeom prst="ellipse">
              <a:avLst/>
            </a:prstGeom>
            <a:solidFill>
              <a:srgbClr val="897FBB">
                <a:alpha val="29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4" name="Google Shape;2184;p26"/>
            <p:cNvGrpSpPr/>
            <p:nvPr/>
          </p:nvGrpSpPr>
          <p:grpSpPr>
            <a:xfrm>
              <a:off x="7519796" y="3611627"/>
              <a:ext cx="1339527" cy="1248004"/>
              <a:chOff x="7225131" y="3643045"/>
              <a:chExt cx="1307238" cy="1217922"/>
            </a:xfrm>
          </p:grpSpPr>
          <p:grpSp>
            <p:nvGrpSpPr>
              <p:cNvPr id="2185" name="Google Shape;2185;p26"/>
              <p:cNvGrpSpPr/>
              <p:nvPr/>
            </p:nvGrpSpPr>
            <p:grpSpPr>
              <a:xfrm>
                <a:off x="7797289" y="3643045"/>
                <a:ext cx="374657" cy="463150"/>
                <a:chOff x="8243489" y="4050570"/>
                <a:chExt cx="374657" cy="463150"/>
              </a:xfrm>
            </p:grpSpPr>
            <p:sp>
              <p:nvSpPr>
                <p:cNvPr id="2186" name="Google Shape;2186;p26"/>
                <p:cNvSpPr/>
                <p:nvPr/>
              </p:nvSpPr>
              <p:spPr>
                <a:xfrm>
                  <a:off x="8243489" y="4051225"/>
                  <a:ext cx="374657" cy="461828"/>
                </a:xfrm>
                <a:custGeom>
                  <a:rect b="b" l="l" r="r" t="t"/>
                  <a:pathLst>
                    <a:path extrusionOk="0" h="132900" w="107815">
                      <a:moveTo>
                        <a:pt x="53908" y="30499"/>
                      </a:moveTo>
                      <a:cubicBezTo>
                        <a:pt x="65243" y="30499"/>
                        <a:pt x="74444" y="39725"/>
                        <a:pt x="74444" y="51162"/>
                      </a:cubicBezTo>
                      <a:cubicBezTo>
                        <a:pt x="74444" y="62472"/>
                        <a:pt x="65243" y="71698"/>
                        <a:pt x="53908" y="71698"/>
                      </a:cubicBezTo>
                      <a:cubicBezTo>
                        <a:pt x="42572" y="71698"/>
                        <a:pt x="33372" y="62472"/>
                        <a:pt x="33372" y="51162"/>
                      </a:cubicBezTo>
                      <a:cubicBezTo>
                        <a:pt x="33372" y="39725"/>
                        <a:pt x="42572" y="30499"/>
                        <a:pt x="53908" y="30499"/>
                      </a:cubicBezTo>
                      <a:close/>
                      <a:moveTo>
                        <a:pt x="53908" y="0"/>
                      </a:moveTo>
                      <a:cubicBezTo>
                        <a:pt x="24146" y="0"/>
                        <a:pt x="1" y="24145"/>
                        <a:pt x="1" y="53907"/>
                      </a:cubicBezTo>
                      <a:cubicBezTo>
                        <a:pt x="1" y="72867"/>
                        <a:pt x="9125" y="89489"/>
                        <a:pt x="19800" y="102629"/>
                      </a:cubicBezTo>
                      <a:cubicBezTo>
                        <a:pt x="35176" y="121462"/>
                        <a:pt x="53908" y="132899"/>
                        <a:pt x="53908" y="132899"/>
                      </a:cubicBezTo>
                      <a:cubicBezTo>
                        <a:pt x="53908" y="132899"/>
                        <a:pt x="107815" y="101460"/>
                        <a:pt x="107815" y="53907"/>
                      </a:cubicBezTo>
                      <a:cubicBezTo>
                        <a:pt x="107815" y="49993"/>
                        <a:pt x="107383" y="46282"/>
                        <a:pt x="106646" y="42571"/>
                      </a:cubicBezTo>
                      <a:cubicBezTo>
                        <a:pt x="101461" y="18223"/>
                        <a:pt x="79857" y="0"/>
                        <a:pt x="53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7" name="Google Shape;2187;p26"/>
                <p:cNvSpPr/>
                <p:nvPr/>
              </p:nvSpPr>
              <p:spPr>
                <a:xfrm>
                  <a:off x="8244307" y="4050570"/>
                  <a:ext cx="257600" cy="463150"/>
                </a:xfrm>
                <a:custGeom>
                  <a:rect b="b" l="l" r="r" t="t"/>
                  <a:pathLst>
                    <a:path extrusionOk="0" h="18526" w="10304">
                      <a:moveTo>
                        <a:pt x="10304" y="569"/>
                      </a:moveTo>
                      <a:cubicBezTo>
                        <a:pt x="10352" y="391"/>
                        <a:pt x="7780" y="-157"/>
                        <a:pt x="6521" y="43"/>
                      </a:cubicBezTo>
                      <a:cubicBezTo>
                        <a:pt x="5262" y="243"/>
                        <a:pt x="3802" y="856"/>
                        <a:pt x="2749" y="1767"/>
                      </a:cubicBezTo>
                      <a:cubicBezTo>
                        <a:pt x="1697" y="2678"/>
                        <a:pt x="575" y="4056"/>
                        <a:pt x="206" y="5509"/>
                      </a:cubicBezTo>
                      <a:cubicBezTo>
                        <a:pt x="-163" y="6962"/>
                        <a:pt x="-24" y="8869"/>
                        <a:pt x="533" y="10485"/>
                      </a:cubicBezTo>
                      <a:cubicBezTo>
                        <a:pt x="1090" y="12102"/>
                        <a:pt x="2383" y="13868"/>
                        <a:pt x="3548" y="15208"/>
                      </a:cubicBezTo>
                      <a:cubicBezTo>
                        <a:pt x="4713" y="16548"/>
                        <a:pt x="7296" y="18466"/>
                        <a:pt x="7523" y="18525"/>
                      </a:cubicBezTo>
                      <a:cubicBezTo>
                        <a:pt x="7750" y="18584"/>
                        <a:pt x="5678" y="16542"/>
                        <a:pt x="4908" y="15561"/>
                      </a:cubicBezTo>
                      <a:cubicBezTo>
                        <a:pt x="4138" y="14580"/>
                        <a:pt x="3455" y="13897"/>
                        <a:pt x="2903" y="12640"/>
                      </a:cubicBezTo>
                      <a:cubicBezTo>
                        <a:pt x="2351" y="11383"/>
                        <a:pt x="1592" y="9536"/>
                        <a:pt x="1595" y="8020"/>
                      </a:cubicBezTo>
                      <a:cubicBezTo>
                        <a:pt x="1598" y="6504"/>
                        <a:pt x="2149" y="4697"/>
                        <a:pt x="2922" y="3546"/>
                      </a:cubicBezTo>
                      <a:cubicBezTo>
                        <a:pt x="3696" y="2395"/>
                        <a:pt x="5006" y="1609"/>
                        <a:pt x="6236" y="1113"/>
                      </a:cubicBezTo>
                      <a:cubicBezTo>
                        <a:pt x="7466" y="617"/>
                        <a:pt x="10257" y="747"/>
                        <a:pt x="10304" y="569"/>
                      </a:cubicBezTo>
                      <a:close/>
                    </a:path>
                  </a:pathLst>
                </a:custGeom>
                <a:solidFill>
                  <a:srgbClr val="8162A7">
                    <a:alpha val="4591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2188" name="Google Shape;2188;p26"/>
              <p:cNvGrpSpPr/>
              <p:nvPr/>
            </p:nvGrpSpPr>
            <p:grpSpPr>
              <a:xfrm>
                <a:off x="7225131" y="4174073"/>
                <a:ext cx="1307238" cy="686893"/>
                <a:chOff x="2194925" y="1462603"/>
                <a:chExt cx="5820293" cy="3058297"/>
              </a:xfrm>
            </p:grpSpPr>
            <p:sp>
              <p:nvSpPr>
                <p:cNvPr id="2189" name="Google Shape;2189;p26"/>
                <p:cNvSpPr/>
                <p:nvPr/>
              </p:nvSpPr>
              <p:spPr>
                <a:xfrm>
                  <a:off x="5201756" y="3320121"/>
                  <a:ext cx="733114" cy="701930"/>
                </a:xfrm>
                <a:custGeom>
                  <a:rect b="b" l="l" r="r" t="t"/>
                  <a:pathLst>
                    <a:path extrusionOk="0" h="2454" w="2563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46" y="43"/>
                        <a:pt x="0" y="615"/>
                        <a:pt x="29" y="1282"/>
                      </a:cubicBezTo>
                      <a:cubicBezTo>
                        <a:pt x="68" y="1944"/>
                        <a:pt x="610" y="2453"/>
                        <a:pt x="1281" y="2453"/>
                      </a:cubicBezTo>
                      <a:cubicBezTo>
                        <a:pt x="1299" y="2453"/>
                        <a:pt x="1318" y="2453"/>
                        <a:pt x="1337" y="2452"/>
                      </a:cubicBezTo>
                      <a:lnTo>
                        <a:pt x="1595" y="2439"/>
                      </a:lnTo>
                      <a:lnTo>
                        <a:pt x="1595" y="2413"/>
                      </a:lnTo>
                      <a:cubicBezTo>
                        <a:pt x="2154" y="2276"/>
                        <a:pt x="2563" y="1759"/>
                        <a:pt x="2533" y="1174"/>
                      </a:cubicBezTo>
                      <a:cubicBezTo>
                        <a:pt x="2507" y="586"/>
                        <a:pt x="2056" y="112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26"/>
                <p:cNvSpPr/>
                <p:nvPr/>
              </p:nvSpPr>
              <p:spPr>
                <a:xfrm>
                  <a:off x="5327040" y="3319835"/>
                  <a:ext cx="631285" cy="698497"/>
                </a:xfrm>
                <a:custGeom>
                  <a:rect b="b" l="l" r="r" t="t"/>
                  <a:pathLst>
                    <a:path extrusionOk="0" h="2442" w="2207">
                      <a:moveTo>
                        <a:pt x="1089" y="1"/>
                      </a:moveTo>
                      <a:cubicBezTo>
                        <a:pt x="1075" y="1"/>
                        <a:pt x="1060" y="1"/>
                        <a:pt x="1046" y="2"/>
                      </a:cubicBezTo>
                      <a:cubicBezTo>
                        <a:pt x="448" y="31"/>
                        <a:pt x="0" y="587"/>
                        <a:pt x="26" y="1270"/>
                      </a:cubicBezTo>
                      <a:cubicBezTo>
                        <a:pt x="52" y="1921"/>
                        <a:pt x="532" y="2441"/>
                        <a:pt x="1114" y="2441"/>
                      </a:cubicBezTo>
                      <a:cubicBezTo>
                        <a:pt x="1129" y="2441"/>
                        <a:pt x="1143" y="2441"/>
                        <a:pt x="1157" y="2440"/>
                      </a:cubicBezTo>
                      <a:cubicBezTo>
                        <a:pt x="1742" y="2414"/>
                        <a:pt x="2206" y="1842"/>
                        <a:pt x="2177" y="1175"/>
                      </a:cubicBezTo>
                      <a:cubicBezTo>
                        <a:pt x="2139" y="509"/>
                        <a:pt x="1659" y="1"/>
                        <a:pt x="10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26"/>
                <p:cNvSpPr/>
                <p:nvPr/>
              </p:nvSpPr>
              <p:spPr>
                <a:xfrm>
                  <a:off x="2439773" y="3390200"/>
                  <a:ext cx="732256" cy="702216"/>
                </a:xfrm>
                <a:custGeom>
                  <a:rect b="b" l="l" r="r" t="t"/>
                  <a:pathLst>
                    <a:path extrusionOk="0" h="2455" w="2560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33" y="43"/>
                        <a:pt x="1" y="615"/>
                        <a:pt x="27" y="1295"/>
                      </a:cubicBezTo>
                      <a:cubicBezTo>
                        <a:pt x="68" y="1937"/>
                        <a:pt x="599" y="2455"/>
                        <a:pt x="1257" y="2455"/>
                      </a:cubicBezTo>
                      <a:cubicBezTo>
                        <a:pt x="1282" y="2455"/>
                        <a:pt x="1308" y="2454"/>
                        <a:pt x="1334" y="2452"/>
                      </a:cubicBezTo>
                      <a:lnTo>
                        <a:pt x="1596" y="2439"/>
                      </a:lnTo>
                      <a:lnTo>
                        <a:pt x="1596" y="2426"/>
                      </a:lnTo>
                      <a:cubicBezTo>
                        <a:pt x="2151" y="2276"/>
                        <a:pt x="2560" y="1773"/>
                        <a:pt x="2534" y="1187"/>
                      </a:cubicBezTo>
                      <a:cubicBezTo>
                        <a:pt x="2508" y="602"/>
                        <a:pt x="2056" y="125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26"/>
                <p:cNvSpPr/>
                <p:nvPr/>
              </p:nvSpPr>
              <p:spPr>
                <a:xfrm>
                  <a:off x="2564200" y="3390200"/>
                  <a:ext cx="631285" cy="698211"/>
                </a:xfrm>
                <a:custGeom>
                  <a:rect b="b" l="l" r="r" t="t"/>
                  <a:pathLst>
                    <a:path extrusionOk="0" h="2441" w="2207">
                      <a:moveTo>
                        <a:pt x="1091" y="0"/>
                      </a:moveTo>
                      <a:cubicBezTo>
                        <a:pt x="1077" y="0"/>
                        <a:pt x="1063" y="0"/>
                        <a:pt x="1049" y="1"/>
                      </a:cubicBezTo>
                      <a:cubicBezTo>
                        <a:pt x="451" y="30"/>
                        <a:pt x="0" y="602"/>
                        <a:pt x="30" y="1269"/>
                      </a:cubicBezTo>
                      <a:cubicBezTo>
                        <a:pt x="55" y="1933"/>
                        <a:pt x="535" y="2440"/>
                        <a:pt x="1117" y="2440"/>
                      </a:cubicBezTo>
                      <a:cubicBezTo>
                        <a:pt x="1131" y="2440"/>
                        <a:pt x="1146" y="2440"/>
                        <a:pt x="1161" y="2439"/>
                      </a:cubicBezTo>
                      <a:cubicBezTo>
                        <a:pt x="1746" y="2426"/>
                        <a:pt x="2207" y="1854"/>
                        <a:pt x="2167" y="1174"/>
                      </a:cubicBezTo>
                      <a:cubicBezTo>
                        <a:pt x="2142" y="520"/>
                        <a:pt x="1658" y="0"/>
                        <a:pt x="10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26"/>
                <p:cNvSpPr/>
                <p:nvPr/>
              </p:nvSpPr>
              <p:spPr>
                <a:xfrm>
                  <a:off x="2225817" y="2728312"/>
                  <a:ext cx="3709048" cy="1102665"/>
                </a:xfrm>
                <a:custGeom>
                  <a:rect b="b" l="l" r="r" t="t"/>
                  <a:pathLst>
                    <a:path extrusionOk="0" h="3855" w="12967">
                      <a:moveTo>
                        <a:pt x="12447" y="1"/>
                      </a:moveTo>
                      <a:lnTo>
                        <a:pt x="3432" y="367"/>
                      </a:lnTo>
                      <a:lnTo>
                        <a:pt x="2834" y="723"/>
                      </a:lnTo>
                      <a:lnTo>
                        <a:pt x="2327" y="586"/>
                      </a:lnTo>
                      <a:lnTo>
                        <a:pt x="1785" y="1008"/>
                      </a:lnTo>
                      <a:lnTo>
                        <a:pt x="0" y="1321"/>
                      </a:lnTo>
                      <a:lnTo>
                        <a:pt x="245" y="3855"/>
                      </a:lnTo>
                      <a:lnTo>
                        <a:pt x="4972" y="3815"/>
                      </a:lnTo>
                      <a:lnTo>
                        <a:pt x="12967" y="3459"/>
                      </a:lnTo>
                      <a:lnTo>
                        <a:pt x="124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26"/>
                <p:cNvSpPr/>
                <p:nvPr/>
              </p:nvSpPr>
              <p:spPr>
                <a:xfrm>
                  <a:off x="3207499" y="1547556"/>
                  <a:ext cx="2415015" cy="1285727"/>
                </a:xfrm>
                <a:custGeom>
                  <a:rect b="b" l="l" r="r" t="t"/>
                  <a:pathLst>
                    <a:path extrusionOk="0" h="4495" w="8443">
                      <a:moveTo>
                        <a:pt x="5978" y="0"/>
                      </a:moveTo>
                      <a:lnTo>
                        <a:pt x="2030" y="164"/>
                      </a:lnTo>
                      <a:lnTo>
                        <a:pt x="0" y="4495"/>
                      </a:lnTo>
                      <a:lnTo>
                        <a:pt x="8443" y="4142"/>
                      </a:lnTo>
                      <a:lnTo>
                        <a:pt x="597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26"/>
                <p:cNvSpPr/>
                <p:nvPr/>
              </p:nvSpPr>
              <p:spPr>
                <a:xfrm>
                  <a:off x="3615961" y="2728312"/>
                  <a:ext cx="4399257" cy="1091510"/>
                </a:xfrm>
                <a:custGeom>
                  <a:rect b="b" l="l" r="r" t="t"/>
                  <a:pathLst>
                    <a:path extrusionOk="0" h="3816" w="15380">
                      <a:moveTo>
                        <a:pt x="12313" y="1"/>
                      </a:moveTo>
                      <a:lnTo>
                        <a:pt x="3910" y="138"/>
                      </a:lnTo>
                      <a:lnTo>
                        <a:pt x="2821" y="641"/>
                      </a:lnTo>
                      <a:lnTo>
                        <a:pt x="1540" y="792"/>
                      </a:lnTo>
                      <a:lnTo>
                        <a:pt x="641" y="1334"/>
                      </a:lnTo>
                      <a:lnTo>
                        <a:pt x="0" y="1446"/>
                      </a:lnTo>
                      <a:lnTo>
                        <a:pt x="112" y="3815"/>
                      </a:lnTo>
                      <a:lnTo>
                        <a:pt x="15379" y="3145"/>
                      </a:lnTo>
                      <a:lnTo>
                        <a:pt x="14860" y="40"/>
                      </a:lnTo>
                      <a:lnTo>
                        <a:pt x="1231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26"/>
                <p:cNvSpPr/>
                <p:nvPr/>
              </p:nvSpPr>
              <p:spPr>
                <a:xfrm>
                  <a:off x="4419156" y="1462603"/>
                  <a:ext cx="2672162" cy="1725935"/>
                </a:xfrm>
                <a:custGeom>
                  <a:rect b="b" l="l" r="r" t="t"/>
                  <a:pathLst>
                    <a:path extrusionOk="0" h="6034" w="9342">
                      <a:moveTo>
                        <a:pt x="8499" y="0"/>
                      </a:moveTo>
                      <a:lnTo>
                        <a:pt x="1742" y="297"/>
                      </a:lnTo>
                      <a:lnTo>
                        <a:pt x="1102" y="4563"/>
                      </a:lnTo>
                      <a:lnTo>
                        <a:pt x="0" y="6034"/>
                      </a:lnTo>
                      <a:lnTo>
                        <a:pt x="0" y="6034"/>
                      </a:lnTo>
                      <a:lnTo>
                        <a:pt x="9342" y="4426"/>
                      </a:lnTo>
                      <a:lnTo>
                        <a:pt x="849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26"/>
                <p:cNvSpPr/>
                <p:nvPr/>
              </p:nvSpPr>
              <p:spPr>
                <a:xfrm>
                  <a:off x="5731784" y="1536400"/>
                  <a:ext cx="1184767" cy="1192194"/>
                </a:xfrm>
                <a:custGeom>
                  <a:rect b="b" l="l" r="r" t="t"/>
                  <a:pathLst>
                    <a:path extrusionOk="0" h="4168" w="4142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177" y="4168"/>
                      </a:lnTo>
                      <a:lnTo>
                        <a:pt x="4142" y="399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26"/>
                <p:cNvSpPr/>
                <p:nvPr/>
              </p:nvSpPr>
              <p:spPr>
                <a:xfrm>
                  <a:off x="4843636" y="1586743"/>
                  <a:ext cx="825790" cy="1181325"/>
                </a:xfrm>
                <a:custGeom>
                  <a:rect b="b" l="l" r="r" t="t"/>
                  <a:pathLst>
                    <a:path extrusionOk="0" h="4130" w="2887">
                      <a:moveTo>
                        <a:pt x="2710" y="1"/>
                      </a:moveTo>
                      <a:lnTo>
                        <a:pt x="464" y="96"/>
                      </a:lnTo>
                      <a:lnTo>
                        <a:pt x="0" y="4129"/>
                      </a:lnTo>
                      <a:lnTo>
                        <a:pt x="2886" y="4005"/>
                      </a:lnTo>
                      <a:lnTo>
                        <a:pt x="271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26"/>
                <p:cNvSpPr/>
                <p:nvPr/>
              </p:nvSpPr>
              <p:spPr>
                <a:xfrm>
                  <a:off x="5731784" y="1536400"/>
                  <a:ext cx="1102675" cy="545183"/>
                </a:xfrm>
                <a:custGeom>
                  <a:rect b="b" l="l" r="r" t="t"/>
                  <a:pathLst>
                    <a:path extrusionOk="0" h="1906" w="3855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82" y="1906"/>
                      </a:lnTo>
                      <a:lnTo>
                        <a:pt x="3854" y="1906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26"/>
                <p:cNvSpPr/>
                <p:nvPr/>
              </p:nvSpPr>
              <p:spPr>
                <a:xfrm>
                  <a:off x="4921153" y="1586743"/>
                  <a:ext cx="721101" cy="494841"/>
                </a:xfrm>
                <a:custGeom>
                  <a:rect b="b" l="l" r="r" t="t"/>
                  <a:pathLst>
                    <a:path extrusionOk="0" h="1730" w="2521">
                      <a:moveTo>
                        <a:pt x="2439" y="1"/>
                      </a:moveTo>
                      <a:lnTo>
                        <a:pt x="193" y="96"/>
                      </a:lnTo>
                      <a:lnTo>
                        <a:pt x="0" y="1730"/>
                      </a:lnTo>
                      <a:lnTo>
                        <a:pt x="2521" y="1730"/>
                      </a:lnTo>
                      <a:lnTo>
                        <a:pt x="2439" y="1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1" name="Google Shape;2201;p26"/>
                <p:cNvSpPr/>
                <p:nvPr/>
              </p:nvSpPr>
              <p:spPr>
                <a:xfrm>
                  <a:off x="3207499" y="1626216"/>
                  <a:ext cx="1699063" cy="1207068"/>
                </a:xfrm>
                <a:custGeom>
                  <a:rect b="b" l="l" r="r" t="t"/>
                  <a:pathLst>
                    <a:path extrusionOk="0" h="4220" w="5940">
                      <a:moveTo>
                        <a:pt x="5939" y="0"/>
                      </a:moveTo>
                      <a:lnTo>
                        <a:pt x="1893" y="177"/>
                      </a:lnTo>
                      <a:lnTo>
                        <a:pt x="0" y="4220"/>
                      </a:lnTo>
                      <a:lnTo>
                        <a:pt x="5338" y="3991"/>
                      </a:lnTo>
                      <a:lnTo>
                        <a:pt x="59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26"/>
                <p:cNvSpPr/>
                <p:nvPr/>
              </p:nvSpPr>
              <p:spPr>
                <a:xfrm>
                  <a:off x="3702059" y="2284385"/>
                  <a:ext cx="1106107" cy="530309"/>
                </a:xfrm>
                <a:custGeom>
                  <a:rect b="b" l="l" r="r" t="t"/>
                  <a:pathLst>
                    <a:path extrusionOk="0" h="1854" w="3867">
                      <a:moveTo>
                        <a:pt x="3867" y="0"/>
                      </a:moveTo>
                      <a:lnTo>
                        <a:pt x="3200" y="804"/>
                      </a:lnTo>
                      <a:lnTo>
                        <a:pt x="2206" y="396"/>
                      </a:lnTo>
                      <a:lnTo>
                        <a:pt x="1540" y="1049"/>
                      </a:lnTo>
                      <a:lnTo>
                        <a:pt x="654" y="723"/>
                      </a:lnTo>
                      <a:lnTo>
                        <a:pt x="0" y="1853"/>
                      </a:lnTo>
                      <a:lnTo>
                        <a:pt x="0" y="1853"/>
                      </a:lnTo>
                      <a:lnTo>
                        <a:pt x="3609" y="1690"/>
                      </a:lnTo>
                      <a:lnTo>
                        <a:pt x="38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26"/>
                <p:cNvSpPr/>
                <p:nvPr/>
              </p:nvSpPr>
              <p:spPr>
                <a:xfrm>
                  <a:off x="3998394" y="3379330"/>
                  <a:ext cx="872414" cy="779445"/>
                </a:xfrm>
                <a:custGeom>
                  <a:rect b="b" l="l" r="r" t="t"/>
                  <a:pathLst>
                    <a:path extrusionOk="0" h="2725" w="3050">
                      <a:moveTo>
                        <a:pt x="1579" y="1"/>
                      </a:moveTo>
                      <a:cubicBezTo>
                        <a:pt x="1377" y="1"/>
                        <a:pt x="1173" y="45"/>
                        <a:pt x="981" y="134"/>
                      </a:cubicBezTo>
                      <a:lnTo>
                        <a:pt x="968" y="121"/>
                      </a:lnTo>
                      <a:lnTo>
                        <a:pt x="736" y="284"/>
                      </a:lnTo>
                      <a:cubicBezTo>
                        <a:pt x="134" y="748"/>
                        <a:pt x="0" y="1605"/>
                        <a:pt x="448" y="2206"/>
                      </a:cubicBezTo>
                      <a:cubicBezTo>
                        <a:pt x="710" y="2546"/>
                        <a:pt x="1113" y="2725"/>
                        <a:pt x="1523" y="2725"/>
                      </a:cubicBezTo>
                      <a:cubicBezTo>
                        <a:pt x="1819" y="2725"/>
                        <a:pt x="2118" y="2631"/>
                        <a:pt x="2370" y="2438"/>
                      </a:cubicBezTo>
                      <a:lnTo>
                        <a:pt x="2602" y="2275"/>
                      </a:lnTo>
                      <a:lnTo>
                        <a:pt x="2586" y="2245"/>
                      </a:lnTo>
                      <a:cubicBezTo>
                        <a:pt x="3011" y="1768"/>
                        <a:pt x="3050" y="1049"/>
                        <a:pt x="2654" y="529"/>
                      </a:cubicBezTo>
                      <a:cubicBezTo>
                        <a:pt x="2389" y="183"/>
                        <a:pt x="1990" y="1"/>
                        <a:pt x="15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26"/>
                <p:cNvSpPr/>
                <p:nvPr/>
              </p:nvSpPr>
              <p:spPr>
                <a:xfrm>
                  <a:off x="4106803" y="3349297"/>
                  <a:ext cx="799761" cy="741975"/>
                </a:xfrm>
                <a:custGeom>
                  <a:rect b="b" l="l" r="r" t="t"/>
                  <a:pathLst>
                    <a:path extrusionOk="0" h="2594" w="2796">
                      <a:moveTo>
                        <a:pt x="1250" y="0"/>
                      </a:moveTo>
                      <a:cubicBezTo>
                        <a:pt x="1013" y="0"/>
                        <a:pt x="782" y="73"/>
                        <a:pt x="589" y="226"/>
                      </a:cubicBezTo>
                      <a:cubicBezTo>
                        <a:pt x="56" y="621"/>
                        <a:pt x="0" y="1425"/>
                        <a:pt x="452" y="2010"/>
                      </a:cubicBezTo>
                      <a:cubicBezTo>
                        <a:pt x="735" y="2389"/>
                        <a:pt x="1155" y="2593"/>
                        <a:pt x="1561" y="2593"/>
                      </a:cubicBezTo>
                      <a:cubicBezTo>
                        <a:pt x="1796" y="2593"/>
                        <a:pt x="2027" y="2524"/>
                        <a:pt x="2223" y="2380"/>
                      </a:cubicBezTo>
                      <a:cubicBezTo>
                        <a:pt x="2740" y="1984"/>
                        <a:pt x="2795" y="1180"/>
                        <a:pt x="2344" y="582"/>
                      </a:cubicBezTo>
                      <a:cubicBezTo>
                        <a:pt x="2064" y="205"/>
                        <a:pt x="1648" y="0"/>
                        <a:pt x="1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26"/>
                <p:cNvSpPr/>
                <p:nvPr/>
              </p:nvSpPr>
              <p:spPr>
                <a:xfrm>
                  <a:off x="4251824" y="3481731"/>
                  <a:ext cx="514295" cy="477678"/>
                </a:xfrm>
                <a:custGeom>
                  <a:rect b="b" l="l" r="r" t="t"/>
                  <a:pathLst>
                    <a:path extrusionOk="0" h="1670" w="1798">
                      <a:moveTo>
                        <a:pt x="800" y="1"/>
                      </a:moveTo>
                      <a:cubicBezTo>
                        <a:pt x="645" y="1"/>
                        <a:pt x="494" y="48"/>
                        <a:pt x="366" y="145"/>
                      </a:cubicBezTo>
                      <a:cubicBezTo>
                        <a:pt x="26" y="390"/>
                        <a:pt x="0" y="920"/>
                        <a:pt x="284" y="1302"/>
                      </a:cubicBezTo>
                      <a:cubicBezTo>
                        <a:pt x="465" y="1543"/>
                        <a:pt x="737" y="1669"/>
                        <a:pt x="998" y="1669"/>
                      </a:cubicBezTo>
                      <a:cubicBezTo>
                        <a:pt x="1152" y="1669"/>
                        <a:pt x="1302" y="1625"/>
                        <a:pt x="1429" y="1534"/>
                      </a:cubicBezTo>
                      <a:cubicBezTo>
                        <a:pt x="1755" y="1276"/>
                        <a:pt x="1798" y="756"/>
                        <a:pt x="1510" y="377"/>
                      </a:cubicBezTo>
                      <a:cubicBezTo>
                        <a:pt x="1323" y="130"/>
                        <a:pt x="105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26"/>
                <p:cNvSpPr/>
                <p:nvPr/>
              </p:nvSpPr>
              <p:spPr>
                <a:xfrm>
                  <a:off x="4391982" y="3613022"/>
                  <a:ext cx="233979" cy="215956"/>
                </a:xfrm>
                <a:custGeom>
                  <a:rect b="b" l="l" r="r" t="t"/>
                  <a:pathLst>
                    <a:path extrusionOk="0" h="755" w="818">
                      <a:moveTo>
                        <a:pt x="362" y="1"/>
                      </a:moveTo>
                      <a:cubicBezTo>
                        <a:pt x="293" y="1"/>
                        <a:pt x="225" y="22"/>
                        <a:pt x="164" y="69"/>
                      </a:cubicBezTo>
                      <a:cubicBezTo>
                        <a:pt x="13" y="176"/>
                        <a:pt x="0" y="408"/>
                        <a:pt x="134" y="585"/>
                      </a:cubicBezTo>
                      <a:cubicBezTo>
                        <a:pt x="213" y="696"/>
                        <a:pt x="334" y="754"/>
                        <a:pt x="449" y="754"/>
                      </a:cubicBezTo>
                      <a:cubicBezTo>
                        <a:pt x="517" y="754"/>
                        <a:pt x="583" y="734"/>
                        <a:pt x="638" y="693"/>
                      </a:cubicBezTo>
                      <a:cubicBezTo>
                        <a:pt x="788" y="572"/>
                        <a:pt x="818" y="340"/>
                        <a:pt x="680" y="163"/>
                      </a:cubicBezTo>
                      <a:cubicBezTo>
                        <a:pt x="594" y="61"/>
                        <a:pt x="477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26"/>
                <p:cNvSpPr/>
                <p:nvPr/>
              </p:nvSpPr>
              <p:spPr>
                <a:xfrm>
                  <a:off x="6717185" y="3216576"/>
                  <a:ext cx="861259" cy="784594"/>
                </a:xfrm>
                <a:custGeom>
                  <a:rect b="b" l="l" r="r" t="t"/>
                  <a:pathLst>
                    <a:path extrusionOk="0" h="2743" w="3011">
                      <a:moveTo>
                        <a:pt x="1494" y="1"/>
                      </a:moveTo>
                      <a:cubicBezTo>
                        <a:pt x="1137" y="1"/>
                        <a:pt x="781" y="140"/>
                        <a:pt x="517" y="418"/>
                      </a:cubicBezTo>
                      <a:cubicBezTo>
                        <a:pt x="0" y="964"/>
                        <a:pt x="43" y="1834"/>
                        <a:pt x="599" y="2353"/>
                      </a:cubicBezTo>
                      <a:lnTo>
                        <a:pt x="805" y="2556"/>
                      </a:lnTo>
                      <a:lnTo>
                        <a:pt x="818" y="2530"/>
                      </a:lnTo>
                      <a:cubicBezTo>
                        <a:pt x="1045" y="2671"/>
                        <a:pt x="1302" y="2742"/>
                        <a:pt x="1558" y="2742"/>
                      </a:cubicBezTo>
                      <a:cubicBezTo>
                        <a:pt x="1917" y="2742"/>
                        <a:pt x="2272" y="2603"/>
                        <a:pt x="2534" y="2324"/>
                      </a:cubicBezTo>
                      <a:cubicBezTo>
                        <a:pt x="2985" y="1847"/>
                        <a:pt x="3011" y="1141"/>
                        <a:pt x="2642" y="608"/>
                      </a:cubicBezTo>
                      <a:lnTo>
                        <a:pt x="2671" y="582"/>
                      </a:lnTo>
                      <a:lnTo>
                        <a:pt x="2452" y="392"/>
                      </a:lnTo>
                      <a:cubicBezTo>
                        <a:pt x="2184" y="131"/>
                        <a:pt x="1838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26"/>
                <p:cNvSpPr/>
                <p:nvPr/>
              </p:nvSpPr>
              <p:spPr>
                <a:xfrm>
                  <a:off x="6810719" y="3298954"/>
                  <a:ext cx="807198" cy="732822"/>
                </a:xfrm>
                <a:custGeom>
                  <a:rect b="b" l="l" r="r" t="t"/>
                  <a:pathLst>
                    <a:path extrusionOk="0" h="2562" w="2822">
                      <a:moveTo>
                        <a:pt x="1580" y="1"/>
                      </a:moveTo>
                      <a:cubicBezTo>
                        <a:pt x="1217" y="1"/>
                        <a:pt x="836" y="158"/>
                        <a:pt x="546" y="457"/>
                      </a:cubicBezTo>
                      <a:cubicBezTo>
                        <a:pt x="26" y="1003"/>
                        <a:pt x="0" y="1804"/>
                        <a:pt x="478" y="2268"/>
                      </a:cubicBezTo>
                      <a:cubicBezTo>
                        <a:pt x="687" y="2466"/>
                        <a:pt x="958" y="2561"/>
                        <a:pt x="1241" y="2561"/>
                      </a:cubicBezTo>
                      <a:cubicBezTo>
                        <a:pt x="1604" y="2561"/>
                        <a:pt x="1985" y="2404"/>
                        <a:pt x="2275" y="2105"/>
                      </a:cubicBezTo>
                      <a:cubicBezTo>
                        <a:pt x="2779" y="1559"/>
                        <a:pt x="2821" y="758"/>
                        <a:pt x="2344" y="294"/>
                      </a:cubicBezTo>
                      <a:cubicBezTo>
                        <a:pt x="2135" y="96"/>
                        <a:pt x="1863" y="1"/>
                        <a:pt x="15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26"/>
                <p:cNvSpPr/>
                <p:nvPr/>
              </p:nvSpPr>
              <p:spPr>
                <a:xfrm>
                  <a:off x="6954596" y="3429959"/>
                  <a:ext cx="518300" cy="470814"/>
                </a:xfrm>
                <a:custGeom>
                  <a:rect b="b" l="l" r="r" t="t"/>
                  <a:pathLst>
                    <a:path extrusionOk="0" h="1646" w="1812">
                      <a:moveTo>
                        <a:pt x="1010" y="1"/>
                      </a:moveTo>
                      <a:cubicBezTo>
                        <a:pt x="778" y="1"/>
                        <a:pt x="532" y="101"/>
                        <a:pt x="341" y="300"/>
                      </a:cubicBezTo>
                      <a:cubicBezTo>
                        <a:pt x="14" y="653"/>
                        <a:pt x="1" y="1169"/>
                        <a:pt x="301" y="1457"/>
                      </a:cubicBezTo>
                      <a:cubicBezTo>
                        <a:pt x="440" y="1583"/>
                        <a:pt x="618" y="1645"/>
                        <a:pt x="802" y="1645"/>
                      </a:cubicBezTo>
                      <a:cubicBezTo>
                        <a:pt x="1034" y="1645"/>
                        <a:pt x="1276" y="1545"/>
                        <a:pt x="1459" y="1346"/>
                      </a:cubicBezTo>
                      <a:cubicBezTo>
                        <a:pt x="1785" y="1006"/>
                        <a:pt x="1812" y="476"/>
                        <a:pt x="1501" y="189"/>
                      </a:cubicBezTo>
                      <a:cubicBezTo>
                        <a:pt x="1368" y="63"/>
                        <a:pt x="1194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26"/>
                <p:cNvSpPr/>
                <p:nvPr/>
              </p:nvSpPr>
              <p:spPr>
                <a:xfrm>
                  <a:off x="7094755" y="3560105"/>
                  <a:ext cx="234265" cy="210522"/>
                </a:xfrm>
                <a:custGeom>
                  <a:rect b="b" l="l" r="r" t="t"/>
                  <a:pathLst>
                    <a:path extrusionOk="0" h="736" w="819">
                      <a:moveTo>
                        <a:pt x="461" y="0"/>
                      </a:moveTo>
                      <a:cubicBezTo>
                        <a:pt x="357" y="0"/>
                        <a:pt x="248" y="46"/>
                        <a:pt x="164" y="129"/>
                      </a:cubicBezTo>
                      <a:cubicBezTo>
                        <a:pt x="14" y="293"/>
                        <a:pt x="1" y="525"/>
                        <a:pt x="138" y="646"/>
                      </a:cubicBezTo>
                      <a:cubicBezTo>
                        <a:pt x="205" y="707"/>
                        <a:pt x="288" y="735"/>
                        <a:pt x="372" y="735"/>
                      </a:cubicBezTo>
                      <a:cubicBezTo>
                        <a:pt x="478" y="735"/>
                        <a:pt x="586" y="690"/>
                        <a:pt x="668" y="607"/>
                      </a:cubicBezTo>
                      <a:cubicBezTo>
                        <a:pt x="805" y="443"/>
                        <a:pt x="818" y="211"/>
                        <a:pt x="684" y="90"/>
                      </a:cubicBezTo>
                      <a:cubicBezTo>
                        <a:pt x="623" y="29"/>
                        <a:pt x="54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26"/>
                <p:cNvSpPr/>
                <p:nvPr/>
              </p:nvSpPr>
              <p:spPr>
                <a:xfrm>
                  <a:off x="2265004" y="3349011"/>
                  <a:ext cx="401311" cy="364123"/>
                </a:xfrm>
                <a:custGeom>
                  <a:rect b="b" l="l" r="r" t="t"/>
                  <a:pathLst>
                    <a:path extrusionOk="0" h="1273" w="1403">
                      <a:moveTo>
                        <a:pt x="700" y="1"/>
                      </a:moveTo>
                      <a:cubicBezTo>
                        <a:pt x="644" y="1"/>
                        <a:pt x="587" y="8"/>
                        <a:pt x="530" y="24"/>
                      </a:cubicBezTo>
                      <a:cubicBezTo>
                        <a:pt x="190" y="119"/>
                        <a:pt x="0" y="459"/>
                        <a:pt x="82" y="799"/>
                      </a:cubicBezTo>
                      <a:cubicBezTo>
                        <a:pt x="161" y="1082"/>
                        <a:pt x="420" y="1273"/>
                        <a:pt x="701" y="1273"/>
                      </a:cubicBezTo>
                      <a:cubicBezTo>
                        <a:pt x="757" y="1273"/>
                        <a:pt x="814" y="1265"/>
                        <a:pt x="870" y="1250"/>
                      </a:cubicBezTo>
                      <a:cubicBezTo>
                        <a:pt x="1210" y="1155"/>
                        <a:pt x="1403" y="812"/>
                        <a:pt x="1321" y="472"/>
                      </a:cubicBezTo>
                      <a:cubicBezTo>
                        <a:pt x="1242" y="189"/>
                        <a:pt x="981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26"/>
                <p:cNvSpPr/>
                <p:nvPr/>
              </p:nvSpPr>
              <p:spPr>
                <a:xfrm>
                  <a:off x="2265004" y="3348438"/>
                  <a:ext cx="354687" cy="256287"/>
                </a:xfrm>
                <a:custGeom>
                  <a:rect b="b" l="l" r="r" t="t"/>
                  <a:pathLst>
                    <a:path extrusionOk="0" h="896" w="1240">
                      <a:moveTo>
                        <a:pt x="709" y="1"/>
                      </a:moveTo>
                      <a:cubicBezTo>
                        <a:pt x="651" y="1"/>
                        <a:pt x="591" y="9"/>
                        <a:pt x="530" y="26"/>
                      </a:cubicBezTo>
                      <a:cubicBezTo>
                        <a:pt x="190" y="121"/>
                        <a:pt x="0" y="461"/>
                        <a:pt x="82" y="801"/>
                      </a:cubicBezTo>
                      <a:cubicBezTo>
                        <a:pt x="95" y="843"/>
                        <a:pt x="108" y="869"/>
                        <a:pt x="121" y="895"/>
                      </a:cubicBezTo>
                      <a:cubicBezTo>
                        <a:pt x="134" y="882"/>
                        <a:pt x="134" y="882"/>
                        <a:pt x="147" y="869"/>
                      </a:cubicBezTo>
                      <a:cubicBezTo>
                        <a:pt x="203" y="830"/>
                        <a:pt x="327" y="869"/>
                        <a:pt x="435" y="814"/>
                      </a:cubicBezTo>
                      <a:cubicBezTo>
                        <a:pt x="543" y="748"/>
                        <a:pt x="491" y="637"/>
                        <a:pt x="504" y="529"/>
                      </a:cubicBezTo>
                      <a:lnTo>
                        <a:pt x="504" y="529"/>
                      </a:lnTo>
                      <a:cubicBezTo>
                        <a:pt x="587" y="573"/>
                        <a:pt x="663" y="591"/>
                        <a:pt x="734" y="591"/>
                      </a:cubicBezTo>
                      <a:cubicBezTo>
                        <a:pt x="931" y="591"/>
                        <a:pt x="1088" y="449"/>
                        <a:pt x="1239" y="297"/>
                      </a:cubicBezTo>
                      <a:cubicBezTo>
                        <a:pt x="1121" y="114"/>
                        <a:pt x="927" y="1"/>
                        <a:pt x="7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26"/>
                <p:cNvSpPr/>
                <p:nvPr/>
              </p:nvSpPr>
              <p:spPr>
                <a:xfrm>
                  <a:off x="3203495" y="3215432"/>
                  <a:ext cx="374423" cy="366125"/>
                </a:xfrm>
                <a:custGeom>
                  <a:rect b="b" l="l" r="r" t="t"/>
                  <a:pathLst>
                    <a:path extrusionOk="0" h="1280" w="1309">
                      <a:moveTo>
                        <a:pt x="650" y="0"/>
                      </a:moveTo>
                      <a:cubicBezTo>
                        <a:pt x="642" y="0"/>
                        <a:pt x="634" y="0"/>
                        <a:pt x="625" y="1"/>
                      </a:cubicBezTo>
                      <a:cubicBezTo>
                        <a:pt x="272" y="14"/>
                        <a:pt x="1" y="315"/>
                        <a:pt x="14" y="668"/>
                      </a:cubicBezTo>
                      <a:cubicBezTo>
                        <a:pt x="27" y="1011"/>
                        <a:pt x="311" y="1279"/>
                        <a:pt x="651" y="1279"/>
                      </a:cubicBezTo>
                      <a:cubicBezTo>
                        <a:pt x="661" y="1279"/>
                        <a:pt x="671" y="1279"/>
                        <a:pt x="681" y="1279"/>
                      </a:cubicBezTo>
                      <a:cubicBezTo>
                        <a:pt x="1034" y="1253"/>
                        <a:pt x="1308" y="968"/>
                        <a:pt x="1295" y="612"/>
                      </a:cubicBezTo>
                      <a:cubicBezTo>
                        <a:pt x="1279" y="267"/>
                        <a:pt x="995" y="0"/>
                        <a:pt x="6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26"/>
                <p:cNvSpPr/>
                <p:nvPr/>
              </p:nvSpPr>
              <p:spPr>
                <a:xfrm>
                  <a:off x="2225817" y="3106166"/>
                  <a:ext cx="1429615" cy="82378"/>
                </a:xfrm>
                <a:custGeom>
                  <a:rect b="b" l="l" r="r" t="t"/>
                  <a:pathLst>
                    <a:path extrusionOk="0" h="288" w="4998">
                      <a:moveTo>
                        <a:pt x="0" y="0"/>
                      </a:moveTo>
                      <a:lnTo>
                        <a:pt x="0" y="164"/>
                      </a:lnTo>
                      <a:lnTo>
                        <a:pt x="4998" y="288"/>
                      </a:lnTo>
                      <a:lnTo>
                        <a:pt x="4985" y="1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26"/>
                <p:cNvSpPr/>
                <p:nvPr/>
              </p:nvSpPr>
              <p:spPr>
                <a:xfrm>
                  <a:off x="2194925" y="3603297"/>
                  <a:ext cx="1663594" cy="432771"/>
                </a:xfrm>
                <a:custGeom>
                  <a:rect b="b" l="l" r="r" t="t"/>
                  <a:pathLst>
                    <a:path extrusionOk="0" h="1513" w="5816">
                      <a:moveTo>
                        <a:pt x="5472" y="1"/>
                      </a:moveTo>
                      <a:cubicBezTo>
                        <a:pt x="5455" y="1"/>
                        <a:pt x="5437" y="2"/>
                        <a:pt x="5420" y="4"/>
                      </a:cubicBezTo>
                      <a:lnTo>
                        <a:pt x="285" y="877"/>
                      </a:lnTo>
                      <a:cubicBezTo>
                        <a:pt x="121" y="903"/>
                        <a:pt x="0" y="1067"/>
                        <a:pt x="26" y="1247"/>
                      </a:cubicBezTo>
                      <a:cubicBezTo>
                        <a:pt x="49" y="1401"/>
                        <a:pt x="176" y="1512"/>
                        <a:pt x="326" y="1512"/>
                      </a:cubicBezTo>
                      <a:cubicBezTo>
                        <a:pt x="347" y="1512"/>
                        <a:pt x="370" y="1510"/>
                        <a:pt x="392" y="1505"/>
                      </a:cubicBezTo>
                      <a:lnTo>
                        <a:pt x="5527" y="632"/>
                      </a:lnTo>
                      <a:cubicBezTo>
                        <a:pt x="5704" y="606"/>
                        <a:pt x="5815" y="442"/>
                        <a:pt x="5786" y="266"/>
                      </a:cubicBezTo>
                      <a:cubicBezTo>
                        <a:pt x="5762" y="104"/>
                        <a:pt x="5627" y="1"/>
                        <a:pt x="54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26"/>
                <p:cNvSpPr/>
                <p:nvPr/>
              </p:nvSpPr>
              <p:spPr>
                <a:xfrm>
                  <a:off x="4691178" y="2757774"/>
                  <a:ext cx="429342" cy="406742"/>
                </a:xfrm>
                <a:custGeom>
                  <a:rect b="b" l="l" r="r" t="t"/>
                  <a:pathLst>
                    <a:path extrusionOk="0" h="1422" w="1501">
                      <a:moveTo>
                        <a:pt x="512" y="1"/>
                      </a:moveTo>
                      <a:cubicBezTo>
                        <a:pt x="487" y="1"/>
                        <a:pt x="460" y="11"/>
                        <a:pt x="438" y="35"/>
                      </a:cubicBezTo>
                      <a:lnTo>
                        <a:pt x="43" y="483"/>
                      </a:lnTo>
                      <a:cubicBezTo>
                        <a:pt x="0" y="525"/>
                        <a:pt x="0" y="578"/>
                        <a:pt x="43" y="620"/>
                      </a:cubicBezTo>
                      <a:lnTo>
                        <a:pt x="942" y="1395"/>
                      </a:lnTo>
                      <a:cubicBezTo>
                        <a:pt x="954" y="1414"/>
                        <a:pt x="972" y="1422"/>
                        <a:pt x="991" y="1422"/>
                      </a:cubicBezTo>
                      <a:cubicBezTo>
                        <a:pt x="1015" y="1422"/>
                        <a:pt x="1041" y="1411"/>
                        <a:pt x="1063" y="1395"/>
                      </a:cubicBezTo>
                      <a:lnTo>
                        <a:pt x="1471" y="934"/>
                      </a:lnTo>
                      <a:cubicBezTo>
                        <a:pt x="1501" y="891"/>
                        <a:pt x="1501" y="836"/>
                        <a:pt x="1458" y="810"/>
                      </a:cubicBezTo>
                      <a:lnTo>
                        <a:pt x="559" y="19"/>
                      </a:lnTo>
                      <a:cubicBezTo>
                        <a:pt x="548" y="7"/>
                        <a:pt x="531" y="1"/>
                        <a:pt x="5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26"/>
                <p:cNvSpPr/>
                <p:nvPr/>
              </p:nvSpPr>
              <p:spPr>
                <a:xfrm>
                  <a:off x="2225817" y="3066979"/>
                  <a:ext cx="1390428" cy="70365"/>
                </a:xfrm>
                <a:custGeom>
                  <a:rect b="b" l="l" r="r" t="t"/>
                  <a:pathLst>
                    <a:path extrusionOk="0" h="246" w="4861">
                      <a:moveTo>
                        <a:pt x="1716" y="0"/>
                      </a:moveTo>
                      <a:lnTo>
                        <a:pt x="0" y="137"/>
                      </a:lnTo>
                      <a:lnTo>
                        <a:pt x="4860" y="245"/>
                      </a:lnTo>
                      <a:lnTo>
                        <a:pt x="4860" y="245"/>
                      </a:lnTo>
                      <a:lnTo>
                        <a:pt x="3282" y="0"/>
                      </a:lnTo>
                      <a:lnTo>
                        <a:pt x="2438" y="69"/>
                      </a:lnTo>
                      <a:lnTo>
                        <a:pt x="17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26"/>
                <p:cNvSpPr/>
                <p:nvPr/>
              </p:nvSpPr>
              <p:spPr>
                <a:xfrm>
                  <a:off x="3604806" y="1797265"/>
                  <a:ext cx="494845" cy="487404"/>
                </a:xfrm>
                <a:custGeom>
                  <a:rect b="b" l="l" r="r" t="t"/>
                  <a:pathLst>
                    <a:path extrusionOk="0" h="1704" w="1730">
                      <a:moveTo>
                        <a:pt x="873" y="0"/>
                      </a:moveTo>
                      <a:lnTo>
                        <a:pt x="667" y="477"/>
                      </a:lnTo>
                      <a:lnTo>
                        <a:pt x="164" y="340"/>
                      </a:lnTo>
                      <a:lnTo>
                        <a:pt x="409" y="791"/>
                      </a:lnTo>
                      <a:lnTo>
                        <a:pt x="0" y="1089"/>
                      </a:lnTo>
                      <a:lnTo>
                        <a:pt x="504" y="1187"/>
                      </a:lnTo>
                      <a:lnTo>
                        <a:pt x="477" y="1703"/>
                      </a:lnTo>
                      <a:lnTo>
                        <a:pt x="477" y="1703"/>
                      </a:lnTo>
                      <a:lnTo>
                        <a:pt x="873" y="1363"/>
                      </a:lnTo>
                      <a:lnTo>
                        <a:pt x="1252" y="1703"/>
                      </a:lnTo>
                      <a:lnTo>
                        <a:pt x="1252" y="1703"/>
                      </a:lnTo>
                      <a:lnTo>
                        <a:pt x="1226" y="1187"/>
                      </a:lnTo>
                      <a:lnTo>
                        <a:pt x="1729" y="1089"/>
                      </a:lnTo>
                      <a:lnTo>
                        <a:pt x="1321" y="791"/>
                      </a:lnTo>
                      <a:lnTo>
                        <a:pt x="1566" y="340"/>
                      </a:lnTo>
                      <a:lnTo>
                        <a:pt x="1063" y="477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26"/>
                <p:cNvSpPr/>
                <p:nvPr/>
              </p:nvSpPr>
              <p:spPr>
                <a:xfrm>
                  <a:off x="5377383" y="2844443"/>
                  <a:ext cx="253715" cy="134436"/>
                </a:xfrm>
                <a:custGeom>
                  <a:rect b="b" l="l" r="r" t="t"/>
                  <a:pathLst>
                    <a:path extrusionOk="0" h="470" w="887">
                      <a:moveTo>
                        <a:pt x="707" y="1"/>
                      </a:moveTo>
                      <a:cubicBezTo>
                        <a:pt x="698" y="1"/>
                        <a:pt x="689" y="2"/>
                        <a:pt x="680" y="3"/>
                      </a:cubicBezTo>
                      <a:lnTo>
                        <a:pt x="121" y="193"/>
                      </a:lnTo>
                      <a:cubicBezTo>
                        <a:pt x="40" y="206"/>
                        <a:pt x="1" y="288"/>
                        <a:pt x="27" y="369"/>
                      </a:cubicBezTo>
                      <a:cubicBezTo>
                        <a:pt x="50" y="430"/>
                        <a:pt x="105" y="470"/>
                        <a:pt x="174" y="470"/>
                      </a:cubicBezTo>
                      <a:cubicBezTo>
                        <a:pt x="184" y="470"/>
                        <a:pt x="193" y="469"/>
                        <a:pt x="203" y="467"/>
                      </a:cubicBezTo>
                      <a:lnTo>
                        <a:pt x="762" y="275"/>
                      </a:lnTo>
                      <a:cubicBezTo>
                        <a:pt x="844" y="262"/>
                        <a:pt x="886" y="180"/>
                        <a:pt x="857" y="98"/>
                      </a:cubicBezTo>
                      <a:cubicBezTo>
                        <a:pt x="834" y="38"/>
                        <a:pt x="769" y="1"/>
                        <a:pt x="7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26"/>
                <p:cNvSpPr/>
                <p:nvPr/>
              </p:nvSpPr>
              <p:spPr>
                <a:xfrm>
                  <a:off x="6603914" y="2778941"/>
                  <a:ext cx="249997" cy="90101"/>
                </a:xfrm>
                <a:custGeom>
                  <a:rect b="b" l="l" r="r" t="t"/>
                  <a:pathLst>
                    <a:path extrusionOk="0" h="315" w="874">
                      <a:moveTo>
                        <a:pt x="151" y="0"/>
                      </a:moveTo>
                      <a:cubicBezTo>
                        <a:pt x="70" y="0"/>
                        <a:pt x="1" y="69"/>
                        <a:pt x="1" y="138"/>
                      </a:cubicBezTo>
                      <a:cubicBezTo>
                        <a:pt x="1" y="219"/>
                        <a:pt x="57" y="288"/>
                        <a:pt x="138" y="288"/>
                      </a:cubicBezTo>
                      <a:lnTo>
                        <a:pt x="723" y="314"/>
                      </a:lnTo>
                      <a:cubicBezTo>
                        <a:pt x="805" y="314"/>
                        <a:pt x="874" y="258"/>
                        <a:pt x="874" y="177"/>
                      </a:cubicBezTo>
                      <a:cubicBezTo>
                        <a:pt x="874" y="95"/>
                        <a:pt x="818" y="26"/>
                        <a:pt x="736" y="26"/>
                      </a:cubicBez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26"/>
                <p:cNvSpPr/>
                <p:nvPr/>
              </p:nvSpPr>
              <p:spPr>
                <a:xfrm>
                  <a:off x="2236973" y="4317814"/>
                  <a:ext cx="238555" cy="120993"/>
                </a:xfrm>
                <a:custGeom>
                  <a:rect b="b" l="l" r="r" t="t"/>
                  <a:pathLst>
                    <a:path extrusionOk="0" h="423" w="834">
                      <a:moveTo>
                        <a:pt x="451" y="0"/>
                      </a:moveTo>
                      <a:cubicBezTo>
                        <a:pt x="438" y="0"/>
                        <a:pt x="0" y="314"/>
                        <a:pt x="0" y="314"/>
                      </a:cubicBezTo>
                      <a:cubicBezTo>
                        <a:pt x="0" y="314"/>
                        <a:pt x="69" y="422"/>
                        <a:pt x="219" y="422"/>
                      </a:cubicBezTo>
                      <a:lnTo>
                        <a:pt x="834" y="422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2" name="Google Shape;2222;p26"/>
                <p:cNvSpPr/>
                <p:nvPr/>
              </p:nvSpPr>
              <p:spPr>
                <a:xfrm>
                  <a:off x="3612243" y="4317814"/>
                  <a:ext cx="149026" cy="117274"/>
                </a:xfrm>
                <a:custGeom>
                  <a:rect b="b" l="l" r="r" t="t"/>
                  <a:pathLst>
                    <a:path extrusionOk="0" h="410" w="521">
                      <a:moveTo>
                        <a:pt x="30" y="0"/>
                      </a:moveTo>
                      <a:lnTo>
                        <a:pt x="0" y="246"/>
                      </a:lnTo>
                      <a:lnTo>
                        <a:pt x="112" y="409"/>
                      </a:lnTo>
                      <a:lnTo>
                        <a:pt x="383" y="285"/>
                      </a:lnTo>
                      <a:lnTo>
                        <a:pt x="520" y="151"/>
                      </a:lnTo>
                      <a:lnTo>
                        <a:pt x="259" y="56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26"/>
                <p:cNvSpPr/>
                <p:nvPr/>
              </p:nvSpPr>
              <p:spPr>
                <a:xfrm>
                  <a:off x="2533308" y="4240299"/>
                  <a:ext cx="93820" cy="70365"/>
                </a:xfrm>
                <a:custGeom>
                  <a:rect b="b" l="l" r="r" t="t"/>
                  <a:pathLst>
                    <a:path extrusionOk="0" h="246" w="328">
                      <a:moveTo>
                        <a:pt x="164" y="0"/>
                      </a:moveTo>
                      <a:cubicBezTo>
                        <a:pt x="164" y="0"/>
                        <a:pt x="13" y="95"/>
                        <a:pt x="0" y="108"/>
                      </a:cubicBezTo>
                      <a:lnTo>
                        <a:pt x="27" y="190"/>
                      </a:lnTo>
                      <a:lnTo>
                        <a:pt x="138" y="245"/>
                      </a:lnTo>
                      <a:lnTo>
                        <a:pt x="327" y="216"/>
                      </a:lnTo>
                      <a:lnTo>
                        <a:pt x="301" y="95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26"/>
                <p:cNvSpPr/>
                <p:nvPr/>
              </p:nvSpPr>
              <p:spPr>
                <a:xfrm>
                  <a:off x="2420037" y="4461691"/>
                  <a:ext cx="117275" cy="59209"/>
                </a:xfrm>
                <a:custGeom>
                  <a:rect b="b" l="l" r="r" t="t"/>
                  <a:pathLst>
                    <a:path extrusionOk="0" h="207" w="410">
                      <a:moveTo>
                        <a:pt x="1" y="1"/>
                      </a:moveTo>
                      <a:lnTo>
                        <a:pt x="83" y="207"/>
                      </a:lnTo>
                      <a:lnTo>
                        <a:pt x="328" y="164"/>
                      </a:lnTo>
                      <a:lnTo>
                        <a:pt x="409" y="1"/>
                      </a:lnTo>
                      <a:lnTo>
                        <a:pt x="207" y="2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26"/>
                <p:cNvSpPr/>
                <p:nvPr/>
              </p:nvSpPr>
              <p:spPr>
                <a:xfrm>
                  <a:off x="3312189" y="4177657"/>
                  <a:ext cx="148739" cy="140443"/>
                </a:xfrm>
                <a:custGeom>
                  <a:rect b="b" l="l" r="r" t="t"/>
                  <a:pathLst>
                    <a:path extrusionOk="0" h="491" w="520">
                      <a:moveTo>
                        <a:pt x="464" y="0"/>
                      </a:moveTo>
                      <a:cubicBezTo>
                        <a:pt x="451" y="0"/>
                        <a:pt x="327" y="95"/>
                        <a:pt x="327" y="95"/>
                      </a:cubicBezTo>
                      <a:lnTo>
                        <a:pt x="0" y="69"/>
                      </a:lnTo>
                      <a:lnTo>
                        <a:pt x="219" y="245"/>
                      </a:lnTo>
                      <a:lnTo>
                        <a:pt x="232" y="490"/>
                      </a:lnTo>
                      <a:lnTo>
                        <a:pt x="520" y="271"/>
                      </a:ln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6" name="Google Shape;2226;p26"/>
                <p:cNvSpPr/>
                <p:nvPr/>
              </p:nvSpPr>
              <p:spPr>
                <a:xfrm>
                  <a:off x="2619405" y="4282346"/>
                  <a:ext cx="131863" cy="116988"/>
                </a:xfrm>
                <a:custGeom>
                  <a:rect b="b" l="l" r="r" t="t"/>
                  <a:pathLst>
                    <a:path extrusionOk="0" h="409" w="461">
                      <a:moveTo>
                        <a:pt x="461" y="0"/>
                      </a:moveTo>
                      <a:cubicBezTo>
                        <a:pt x="448" y="0"/>
                        <a:pt x="327" y="82"/>
                        <a:pt x="327" y="82"/>
                      </a:cubicBezTo>
                      <a:lnTo>
                        <a:pt x="95" y="138"/>
                      </a:lnTo>
                      <a:lnTo>
                        <a:pt x="0" y="314"/>
                      </a:lnTo>
                      <a:lnTo>
                        <a:pt x="232" y="409"/>
                      </a:lnTo>
                      <a:lnTo>
                        <a:pt x="435" y="343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7" name="Google Shape;2227;p26"/>
                <p:cNvSpPr/>
                <p:nvPr/>
              </p:nvSpPr>
              <p:spPr>
                <a:xfrm>
                  <a:off x="2587369" y="4426794"/>
                  <a:ext cx="104118" cy="85811"/>
                </a:xfrm>
                <a:custGeom>
                  <a:rect b="b" l="l" r="r" t="t"/>
                  <a:pathLst>
                    <a:path extrusionOk="0" h="300" w="364">
                      <a:moveTo>
                        <a:pt x="168" y="0"/>
                      </a:moveTo>
                      <a:cubicBezTo>
                        <a:pt x="167" y="0"/>
                        <a:pt x="166" y="1"/>
                        <a:pt x="164" y="2"/>
                      </a:cubicBezTo>
                      <a:cubicBezTo>
                        <a:pt x="151" y="15"/>
                        <a:pt x="17" y="110"/>
                        <a:pt x="1" y="136"/>
                      </a:cubicBezTo>
                      <a:lnTo>
                        <a:pt x="112" y="136"/>
                      </a:lnTo>
                      <a:lnTo>
                        <a:pt x="138" y="299"/>
                      </a:lnTo>
                      <a:cubicBezTo>
                        <a:pt x="138" y="299"/>
                        <a:pt x="247" y="258"/>
                        <a:pt x="308" y="258"/>
                      </a:cubicBezTo>
                      <a:cubicBezTo>
                        <a:pt x="315" y="258"/>
                        <a:pt x="322" y="259"/>
                        <a:pt x="328" y="260"/>
                      </a:cubicBezTo>
                      <a:cubicBezTo>
                        <a:pt x="330" y="261"/>
                        <a:pt x="331" y="261"/>
                        <a:pt x="333" y="261"/>
                      </a:cubicBezTo>
                      <a:cubicBezTo>
                        <a:pt x="364" y="261"/>
                        <a:pt x="288" y="122"/>
                        <a:pt x="262" y="110"/>
                      </a:cubicBezTo>
                      <a:cubicBezTo>
                        <a:pt x="235" y="98"/>
                        <a:pt x="188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8" name="Google Shape;2228;p26"/>
                <p:cNvSpPr/>
                <p:nvPr/>
              </p:nvSpPr>
              <p:spPr>
                <a:xfrm>
                  <a:off x="3511272" y="4146765"/>
                  <a:ext cx="116989" cy="70365"/>
                </a:xfrm>
                <a:custGeom>
                  <a:rect b="b" l="l" r="r" t="t"/>
                  <a:pathLst>
                    <a:path extrusionOk="0" h="246" w="409">
                      <a:moveTo>
                        <a:pt x="0" y="0"/>
                      </a:moveTo>
                      <a:lnTo>
                        <a:pt x="69" y="245"/>
                      </a:lnTo>
                      <a:lnTo>
                        <a:pt x="327" y="190"/>
                      </a:lnTo>
                      <a:lnTo>
                        <a:pt x="409" y="0"/>
                      </a:lnTo>
                      <a:lnTo>
                        <a:pt x="19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27"/>
          <p:cNvSpPr/>
          <p:nvPr/>
        </p:nvSpPr>
        <p:spPr>
          <a:xfrm>
            <a:off x="1497913" y="1278825"/>
            <a:ext cx="3213600" cy="32136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27"/>
          <p:cNvSpPr txBox="1"/>
          <p:nvPr>
            <p:ph type="title"/>
          </p:nvPr>
        </p:nvSpPr>
        <p:spPr>
          <a:xfrm>
            <a:off x="4666425" y="2391175"/>
            <a:ext cx="44010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235" name="Google Shape;2235;p27"/>
          <p:cNvSpPr txBox="1"/>
          <p:nvPr>
            <p:ph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236" name="Google Shape;2236;p27"/>
          <p:cNvGrpSpPr/>
          <p:nvPr/>
        </p:nvGrpSpPr>
        <p:grpSpPr>
          <a:xfrm>
            <a:off x="435284" y="2391181"/>
            <a:ext cx="2351004" cy="4425656"/>
            <a:chOff x="5492025" y="895275"/>
            <a:chExt cx="2055612" cy="3869595"/>
          </a:xfrm>
        </p:grpSpPr>
        <p:sp>
          <p:nvSpPr>
            <p:cNvPr id="2237" name="Google Shape;2237;p27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8" name="Google Shape;2238;p27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239" name="Google Shape;2239;p27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7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7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7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7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7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7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7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7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7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7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7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7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7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7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7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7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7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7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27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27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27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7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7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7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7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7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7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7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7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7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7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7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7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7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7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7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7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7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7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7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7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7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7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7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7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7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27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27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27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7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7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7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7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7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7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7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7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7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7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7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7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7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7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7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7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7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7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7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7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7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7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7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7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7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7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7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7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7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7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7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7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7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7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7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7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7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7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7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7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7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7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7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7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7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7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7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7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7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7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7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7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7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7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7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7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7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6" name="Google Shape;2346;p27"/>
          <p:cNvGrpSpPr/>
          <p:nvPr/>
        </p:nvGrpSpPr>
        <p:grpSpPr>
          <a:xfrm>
            <a:off x="1080275" y="482975"/>
            <a:ext cx="2714372" cy="4003230"/>
            <a:chOff x="1080275" y="482975"/>
            <a:chExt cx="2714372" cy="4003230"/>
          </a:xfrm>
        </p:grpSpPr>
        <p:grpSp>
          <p:nvGrpSpPr>
            <p:cNvPr id="2347" name="Google Shape;2347;p27"/>
            <p:cNvGrpSpPr/>
            <p:nvPr/>
          </p:nvGrpSpPr>
          <p:grpSpPr>
            <a:xfrm rot="-754058">
              <a:off x="1692569" y="1032547"/>
              <a:ext cx="1764045" cy="3301286"/>
              <a:chOff x="5120779" y="818439"/>
              <a:chExt cx="1836564" cy="3437000"/>
            </a:xfrm>
          </p:grpSpPr>
          <p:sp>
            <p:nvSpPr>
              <p:cNvPr id="2348" name="Google Shape;2348;p27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7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7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1" name="Google Shape;2351;p27"/>
            <p:cNvSpPr/>
            <p:nvPr/>
          </p:nvSpPr>
          <p:spPr>
            <a:xfrm>
              <a:off x="1080275" y="482975"/>
              <a:ext cx="15597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Wakeup</a:t>
              </a: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352" name="Google Shape;2352;p2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0" l="0" r="0" t="-30"/>
          <a:stretch/>
        </p:blipFill>
        <p:spPr>
          <a:xfrm rot="-754210">
            <a:off x="1800180" y="1317963"/>
            <a:ext cx="1532149" cy="2655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28"/>
          <p:cNvSpPr txBox="1"/>
          <p:nvPr>
            <p:ph type="title"/>
          </p:nvPr>
        </p:nvSpPr>
        <p:spPr>
          <a:xfrm>
            <a:off x="720000" y="336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28"/>
          <p:cNvSpPr txBox="1"/>
          <p:nvPr>
            <p:ph idx="1" type="subTitle"/>
          </p:nvPr>
        </p:nvSpPr>
        <p:spPr>
          <a:xfrm>
            <a:off x="128725" y="2350500"/>
            <a:ext cx="27579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Usuarios de transporte público día a día se pasan de su parada mientras se dirigen a la escuela, trabajo y sus hogares.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59" name="Google Shape;2359;p28"/>
          <p:cNvSpPr txBox="1"/>
          <p:nvPr>
            <p:ph idx="2" type="subTitle"/>
          </p:nvPr>
        </p:nvSpPr>
        <p:spPr>
          <a:xfrm>
            <a:off x="2998400" y="2350500"/>
            <a:ext cx="31728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Esto resulta en pérdida de tiempo, retrasos importantes y, en algunos casos, terminan bajándose en lugares desconocidos o potencialmente peligrosos.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0" name="Google Shape;2360;p28"/>
          <p:cNvSpPr txBox="1"/>
          <p:nvPr>
            <p:ph idx="3" type="subTitle"/>
          </p:nvPr>
        </p:nvSpPr>
        <p:spPr>
          <a:xfrm>
            <a:off x="6351575" y="2350500"/>
            <a:ext cx="2663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fatiga, distracciones y falta de familiaridad con las rutas son factores que contribuyen a esta problemática frecuente, afectando la seguridad y la eficiencia en los desplazamientos diarios.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1" name="Google Shape;2361;p28"/>
          <p:cNvSpPr/>
          <p:nvPr/>
        </p:nvSpPr>
        <p:spPr>
          <a:xfrm>
            <a:off x="109002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28"/>
          <p:cNvSpPr/>
          <p:nvPr/>
        </p:nvSpPr>
        <p:spPr>
          <a:xfrm>
            <a:off x="4258050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28"/>
          <p:cNvSpPr/>
          <p:nvPr/>
        </p:nvSpPr>
        <p:spPr>
          <a:xfrm>
            <a:off x="7453675" y="1528800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28"/>
          <p:cNvSpPr/>
          <p:nvPr/>
        </p:nvSpPr>
        <p:spPr>
          <a:xfrm>
            <a:off x="4411141" y="1680802"/>
            <a:ext cx="321718" cy="323896"/>
          </a:xfrm>
          <a:custGeom>
            <a:rect b="b" l="l" r="r" t="t"/>
            <a:pathLst>
              <a:path extrusionOk="0" h="4313" w="4284">
                <a:moveTo>
                  <a:pt x="2265" y="666"/>
                </a:moveTo>
                <a:lnTo>
                  <a:pt x="2265" y="1056"/>
                </a:lnTo>
                <a:lnTo>
                  <a:pt x="2026" y="1056"/>
                </a:lnTo>
                <a:lnTo>
                  <a:pt x="2026" y="666"/>
                </a:lnTo>
                <a:close/>
                <a:moveTo>
                  <a:pt x="1057" y="2019"/>
                </a:moveTo>
                <a:lnTo>
                  <a:pt x="1057" y="2294"/>
                </a:lnTo>
                <a:lnTo>
                  <a:pt x="666" y="2294"/>
                </a:lnTo>
                <a:lnTo>
                  <a:pt x="666" y="2019"/>
                </a:lnTo>
                <a:close/>
                <a:moveTo>
                  <a:pt x="3618" y="2019"/>
                </a:moveTo>
                <a:lnTo>
                  <a:pt x="3618" y="2294"/>
                </a:lnTo>
                <a:lnTo>
                  <a:pt x="3227" y="2294"/>
                </a:lnTo>
                <a:lnTo>
                  <a:pt x="3227" y="2019"/>
                </a:lnTo>
                <a:close/>
                <a:moveTo>
                  <a:pt x="2142" y="1751"/>
                </a:moveTo>
                <a:cubicBezTo>
                  <a:pt x="2352" y="1751"/>
                  <a:pt x="2533" y="1932"/>
                  <a:pt x="2533" y="2142"/>
                </a:cubicBezTo>
                <a:cubicBezTo>
                  <a:pt x="2533" y="2380"/>
                  <a:pt x="2352" y="2561"/>
                  <a:pt x="2142" y="2561"/>
                </a:cubicBezTo>
                <a:cubicBezTo>
                  <a:pt x="1932" y="2561"/>
                  <a:pt x="1751" y="2380"/>
                  <a:pt x="1751" y="2142"/>
                </a:cubicBezTo>
                <a:cubicBezTo>
                  <a:pt x="1751" y="1932"/>
                  <a:pt x="1932" y="1751"/>
                  <a:pt x="2142" y="1751"/>
                </a:cubicBezTo>
                <a:close/>
                <a:moveTo>
                  <a:pt x="2265" y="3256"/>
                </a:moveTo>
                <a:lnTo>
                  <a:pt x="2265" y="3647"/>
                </a:lnTo>
                <a:lnTo>
                  <a:pt x="2026" y="3647"/>
                </a:lnTo>
                <a:lnTo>
                  <a:pt x="2026" y="3256"/>
                </a:lnTo>
                <a:close/>
                <a:moveTo>
                  <a:pt x="1600" y="0"/>
                </a:moveTo>
                <a:lnTo>
                  <a:pt x="1600" y="1114"/>
                </a:lnTo>
                <a:cubicBezTo>
                  <a:pt x="1390" y="1237"/>
                  <a:pt x="1238" y="1418"/>
                  <a:pt x="1122" y="1599"/>
                </a:cubicBezTo>
                <a:lnTo>
                  <a:pt x="1" y="1599"/>
                </a:lnTo>
                <a:lnTo>
                  <a:pt x="1" y="2019"/>
                </a:lnTo>
                <a:lnTo>
                  <a:pt x="399" y="2019"/>
                </a:lnTo>
                <a:lnTo>
                  <a:pt x="399" y="2294"/>
                </a:lnTo>
                <a:lnTo>
                  <a:pt x="1" y="2294"/>
                </a:lnTo>
                <a:lnTo>
                  <a:pt x="1" y="2713"/>
                </a:lnTo>
                <a:lnTo>
                  <a:pt x="1122" y="2713"/>
                </a:lnTo>
                <a:cubicBezTo>
                  <a:pt x="1238" y="2894"/>
                  <a:pt x="1390" y="3075"/>
                  <a:pt x="1600" y="3162"/>
                </a:cubicBezTo>
                <a:lnTo>
                  <a:pt x="1600" y="4312"/>
                </a:lnTo>
                <a:lnTo>
                  <a:pt x="2026" y="4312"/>
                </a:lnTo>
                <a:lnTo>
                  <a:pt x="2026" y="3885"/>
                </a:lnTo>
                <a:lnTo>
                  <a:pt x="2265" y="3885"/>
                </a:lnTo>
                <a:lnTo>
                  <a:pt x="2265" y="4312"/>
                </a:lnTo>
                <a:lnTo>
                  <a:pt x="2685" y="4312"/>
                </a:lnTo>
                <a:lnTo>
                  <a:pt x="2685" y="3162"/>
                </a:lnTo>
                <a:cubicBezTo>
                  <a:pt x="2895" y="3075"/>
                  <a:pt x="3047" y="2894"/>
                  <a:pt x="3169" y="2713"/>
                </a:cubicBezTo>
                <a:lnTo>
                  <a:pt x="4284" y="2713"/>
                </a:lnTo>
                <a:lnTo>
                  <a:pt x="4284" y="2294"/>
                </a:lnTo>
                <a:lnTo>
                  <a:pt x="3893" y="2294"/>
                </a:lnTo>
                <a:lnTo>
                  <a:pt x="3893" y="2019"/>
                </a:lnTo>
                <a:lnTo>
                  <a:pt x="4284" y="2019"/>
                </a:lnTo>
                <a:lnTo>
                  <a:pt x="4284" y="1599"/>
                </a:lnTo>
                <a:lnTo>
                  <a:pt x="3169" y="1599"/>
                </a:lnTo>
                <a:cubicBezTo>
                  <a:pt x="3047" y="1418"/>
                  <a:pt x="2895" y="1237"/>
                  <a:pt x="2685" y="1143"/>
                </a:cubicBezTo>
                <a:lnTo>
                  <a:pt x="2685" y="0"/>
                </a:lnTo>
                <a:lnTo>
                  <a:pt x="2265" y="0"/>
                </a:lnTo>
                <a:lnTo>
                  <a:pt x="2265" y="391"/>
                </a:lnTo>
                <a:lnTo>
                  <a:pt x="2026" y="391"/>
                </a:lnTo>
                <a:lnTo>
                  <a:pt x="20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5" name="Google Shape;2365;p28"/>
          <p:cNvSpPr/>
          <p:nvPr/>
        </p:nvSpPr>
        <p:spPr>
          <a:xfrm>
            <a:off x="7605677" y="1681854"/>
            <a:ext cx="323896" cy="321793"/>
          </a:xfrm>
          <a:custGeom>
            <a:rect b="b" l="l" r="r" t="t"/>
            <a:pathLst>
              <a:path extrusionOk="0" h="4285" w="4313">
                <a:moveTo>
                  <a:pt x="3712" y="753"/>
                </a:moveTo>
                <a:lnTo>
                  <a:pt x="3712" y="1028"/>
                </a:lnTo>
                <a:lnTo>
                  <a:pt x="3589" y="1028"/>
                </a:lnTo>
                <a:cubicBezTo>
                  <a:pt x="3437" y="1028"/>
                  <a:pt x="3285" y="1028"/>
                  <a:pt x="3104" y="1057"/>
                </a:cubicBezTo>
                <a:lnTo>
                  <a:pt x="3075" y="819"/>
                </a:lnTo>
                <a:cubicBezTo>
                  <a:pt x="3256" y="790"/>
                  <a:pt x="3408" y="753"/>
                  <a:pt x="3589" y="753"/>
                </a:cubicBezTo>
                <a:close/>
                <a:moveTo>
                  <a:pt x="2417" y="1028"/>
                </a:moveTo>
                <a:lnTo>
                  <a:pt x="2533" y="1238"/>
                </a:lnTo>
                <a:cubicBezTo>
                  <a:pt x="2352" y="1332"/>
                  <a:pt x="2171" y="1448"/>
                  <a:pt x="2019" y="1571"/>
                </a:cubicBezTo>
                <a:lnTo>
                  <a:pt x="1874" y="1361"/>
                </a:lnTo>
                <a:cubicBezTo>
                  <a:pt x="2055" y="1238"/>
                  <a:pt x="2236" y="1115"/>
                  <a:pt x="2417" y="1028"/>
                </a:cubicBezTo>
                <a:close/>
                <a:moveTo>
                  <a:pt x="1390" y="1839"/>
                </a:moveTo>
                <a:lnTo>
                  <a:pt x="1599" y="1991"/>
                </a:lnTo>
                <a:cubicBezTo>
                  <a:pt x="1476" y="2171"/>
                  <a:pt x="1361" y="2352"/>
                  <a:pt x="1296" y="2533"/>
                </a:cubicBezTo>
                <a:lnTo>
                  <a:pt x="1057" y="2417"/>
                </a:lnTo>
                <a:cubicBezTo>
                  <a:pt x="1151" y="2237"/>
                  <a:pt x="1267" y="2020"/>
                  <a:pt x="1390" y="1839"/>
                </a:cubicBezTo>
                <a:close/>
                <a:moveTo>
                  <a:pt x="847" y="3047"/>
                </a:moveTo>
                <a:lnTo>
                  <a:pt x="1115" y="3105"/>
                </a:lnTo>
                <a:cubicBezTo>
                  <a:pt x="1086" y="3257"/>
                  <a:pt x="1057" y="3409"/>
                  <a:pt x="1057" y="3561"/>
                </a:cubicBezTo>
                <a:lnTo>
                  <a:pt x="1057" y="3684"/>
                </a:lnTo>
                <a:lnTo>
                  <a:pt x="818" y="3684"/>
                </a:lnTo>
                <a:lnTo>
                  <a:pt x="818" y="3561"/>
                </a:lnTo>
                <a:cubicBezTo>
                  <a:pt x="818" y="3380"/>
                  <a:pt x="818" y="3228"/>
                  <a:pt x="847" y="3047"/>
                </a:cubicBezTo>
                <a:close/>
                <a:moveTo>
                  <a:pt x="3502" y="1"/>
                </a:moveTo>
                <a:cubicBezTo>
                  <a:pt x="3046" y="1"/>
                  <a:pt x="2598" y="95"/>
                  <a:pt x="2142" y="276"/>
                </a:cubicBezTo>
                <a:cubicBezTo>
                  <a:pt x="1722" y="457"/>
                  <a:pt x="1361" y="696"/>
                  <a:pt x="1028" y="1028"/>
                </a:cubicBezTo>
                <a:cubicBezTo>
                  <a:pt x="724" y="1332"/>
                  <a:pt x="456" y="1723"/>
                  <a:pt x="275" y="2143"/>
                </a:cubicBezTo>
                <a:cubicBezTo>
                  <a:pt x="95" y="2562"/>
                  <a:pt x="0" y="3018"/>
                  <a:pt x="0" y="3503"/>
                </a:cubicBezTo>
                <a:lnTo>
                  <a:pt x="0" y="4284"/>
                </a:lnTo>
                <a:lnTo>
                  <a:pt x="1903" y="4284"/>
                </a:lnTo>
                <a:lnTo>
                  <a:pt x="1903" y="3503"/>
                </a:lnTo>
                <a:cubicBezTo>
                  <a:pt x="1903" y="2598"/>
                  <a:pt x="2627" y="1904"/>
                  <a:pt x="3502" y="1904"/>
                </a:cubicBezTo>
                <a:lnTo>
                  <a:pt x="4313" y="1904"/>
                </a:lnTo>
                <a:lnTo>
                  <a:pt x="4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66" name="Google Shape;2366;p28"/>
          <p:cNvGrpSpPr/>
          <p:nvPr/>
        </p:nvGrpSpPr>
        <p:grpSpPr>
          <a:xfrm>
            <a:off x="1242026" y="1685382"/>
            <a:ext cx="323898" cy="314735"/>
            <a:chOff x="1245075" y="1721956"/>
            <a:chExt cx="323898" cy="314735"/>
          </a:xfrm>
        </p:grpSpPr>
        <p:sp>
          <p:nvSpPr>
            <p:cNvPr id="2367" name="Google Shape;2367;p28"/>
            <p:cNvSpPr/>
            <p:nvPr/>
          </p:nvSpPr>
          <p:spPr>
            <a:xfrm>
              <a:off x="1245075" y="1914357"/>
              <a:ext cx="56548" cy="45134"/>
            </a:xfrm>
            <a:custGeom>
              <a:rect b="b" l="l" r="r" t="t"/>
              <a:pathLst>
                <a:path extrusionOk="0" h="601" w="753">
                  <a:moveTo>
                    <a:pt x="0" y="0"/>
                  </a:moveTo>
                  <a:lnTo>
                    <a:pt x="0" y="601"/>
                  </a:lnTo>
                  <a:lnTo>
                    <a:pt x="427" y="601"/>
                  </a:lnTo>
                  <a:lnTo>
                    <a:pt x="753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1245075" y="1796453"/>
              <a:ext cx="154400" cy="133674"/>
            </a:xfrm>
            <a:custGeom>
              <a:rect b="b" l="l" r="r" t="t"/>
              <a:pathLst>
                <a:path extrusionOk="0" h="1780" w="2056">
                  <a:moveTo>
                    <a:pt x="0" y="0"/>
                  </a:moveTo>
                  <a:lnTo>
                    <a:pt x="0" y="1266"/>
                  </a:lnTo>
                  <a:lnTo>
                    <a:pt x="1361" y="1780"/>
                  </a:lnTo>
                  <a:lnTo>
                    <a:pt x="2055" y="1056"/>
                  </a:lnTo>
                  <a:lnTo>
                    <a:pt x="2055" y="210"/>
                  </a:lnTo>
                  <a:lnTo>
                    <a:pt x="1751" y="275"/>
                  </a:lnTo>
                  <a:cubicBezTo>
                    <a:pt x="1542" y="695"/>
                    <a:pt x="1238" y="999"/>
                    <a:pt x="1209" y="1028"/>
                  </a:cubicBezTo>
                  <a:lnTo>
                    <a:pt x="1115" y="1114"/>
                  </a:lnTo>
                  <a:lnTo>
                    <a:pt x="1028" y="1028"/>
                  </a:lnTo>
                  <a:cubicBezTo>
                    <a:pt x="999" y="999"/>
                    <a:pt x="572" y="572"/>
                    <a:pt x="391" y="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1245075" y="1927950"/>
              <a:ext cx="156578" cy="108741"/>
            </a:xfrm>
            <a:custGeom>
              <a:rect b="b" l="l" r="r" t="t"/>
              <a:pathLst>
                <a:path extrusionOk="0" h="1448" w="2085">
                  <a:moveTo>
                    <a:pt x="1751" y="0"/>
                  </a:moveTo>
                  <a:lnTo>
                    <a:pt x="1419" y="333"/>
                  </a:lnTo>
                  <a:lnTo>
                    <a:pt x="1028" y="181"/>
                  </a:lnTo>
                  <a:lnTo>
                    <a:pt x="543" y="695"/>
                  </a:lnTo>
                  <a:lnTo>
                    <a:pt x="0" y="695"/>
                  </a:lnTo>
                  <a:lnTo>
                    <a:pt x="0" y="1056"/>
                  </a:lnTo>
                  <a:lnTo>
                    <a:pt x="1447" y="1447"/>
                  </a:lnTo>
                  <a:lnTo>
                    <a:pt x="2084" y="1266"/>
                  </a:lnTo>
                  <a:lnTo>
                    <a:pt x="2084" y="26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1392342" y="1798631"/>
              <a:ext cx="106563" cy="133674"/>
            </a:xfrm>
            <a:custGeom>
              <a:rect b="b" l="l" r="r" t="t"/>
              <a:pathLst>
                <a:path extrusionOk="0" h="1780" w="1419">
                  <a:moveTo>
                    <a:pt x="753" y="0"/>
                  </a:moveTo>
                  <a:lnTo>
                    <a:pt x="362" y="123"/>
                  </a:lnTo>
                  <a:lnTo>
                    <a:pt x="362" y="1150"/>
                  </a:lnTo>
                  <a:lnTo>
                    <a:pt x="0" y="1512"/>
                  </a:lnTo>
                  <a:lnTo>
                    <a:pt x="304" y="1780"/>
                  </a:lnTo>
                  <a:lnTo>
                    <a:pt x="905" y="1266"/>
                  </a:lnTo>
                  <a:lnTo>
                    <a:pt x="1360" y="1179"/>
                  </a:lnTo>
                  <a:lnTo>
                    <a:pt x="1418" y="876"/>
                  </a:lnTo>
                  <a:lnTo>
                    <a:pt x="876" y="760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1469468" y="1798631"/>
              <a:ext cx="35972" cy="45659"/>
            </a:xfrm>
            <a:custGeom>
              <a:rect b="b" l="l" r="r" t="t"/>
              <a:pathLst>
                <a:path extrusionOk="0" h="608" w="479">
                  <a:moveTo>
                    <a:pt x="1" y="0"/>
                  </a:moveTo>
                  <a:lnTo>
                    <a:pt x="87" y="514"/>
                  </a:lnTo>
                  <a:lnTo>
                    <a:pt x="420" y="608"/>
                  </a:lnTo>
                  <a:lnTo>
                    <a:pt x="478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1516705" y="1812148"/>
              <a:ext cx="52268" cy="70742"/>
            </a:xfrm>
            <a:custGeom>
              <a:rect b="b" l="l" r="r" t="t"/>
              <a:pathLst>
                <a:path extrusionOk="0" h="942" w="696">
                  <a:moveTo>
                    <a:pt x="124" y="1"/>
                  </a:moveTo>
                  <a:lnTo>
                    <a:pt x="1" y="942"/>
                  </a:lnTo>
                  <a:lnTo>
                    <a:pt x="696" y="819"/>
                  </a:lnTo>
                  <a:lnTo>
                    <a:pt x="696" y="15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1483061" y="1893705"/>
              <a:ext cx="85912" cy="79378"/>
            </a:xfrm>
            <a:custGeom>
              <a:rect b="b" l="l" r="r" t="t"/>
              <a:pathLst>
                <a:path extrusionOk="0" h="1057" w="1144">
                  <a:moveTo>
                    <a:pt x="1144" y="0"/>
                  </a:moveTo>
                  <a:lnTo>
                    <a:pt x="0" y="246"/>
                  </a:lnTo>
                  <a:lnTo>
                    <a:pt x="478" y="818"/>
                  </a:lnTo>
                  <a:lnTo>
                    <a:pt x="1144" y="105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1421631" y="1918713"/>
              <a:ext cx="147341" cy="117978"/>
            </a:xfrm>
            <a:custGeom>
              <a:rect b="b" l="l" r="r" t="t"/>
              <a:pathLst>
                <a:path extrusionOk="0" h="1571" w="1962">
                  <a:moveTo>
                    <a:pt x="543" y="0"/>
                  </a:moveTo>
                  <a:lnTo>
                    <a:pt x="1" y="427"/>
                  </a:lnTo>
                  <a:lnTo>
                    <a:pt x="1" y="1331"/>
                  </a:lnTo>
                  <a:lnTo>
                    <a:pt x="515" y="1179"/>
                  </a:lnTo>
                  <a:lnTo>
                    <a:pt x="1962" y="1570"/>
                  </a:lnTo>
                  <a:lnTo>
                    <a:pt x="1962" y="1027"/>
                  </a:lnTo>
                  <a:lnTo>
                    <a:pt x="1115" y="72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1285853" y="1721956"/>
              <a:ext cx="86437" cy="128867"/>
            </a:xfrm>
            <a:custGeom>
              <a:rect b="b" l="l" r="r" t="t"/>
              <a:pathLst>
                <a:path extrusionOk="0" h="1716" w="1151">
                  <a:moveTo>
                    <a:pt x="753" y="421"/>
                  </a:moveTo>
                  <a:lnTo>
                    <a:pt x="753" y="696"/>
                  </a:lnTo>
                  <a:lnTo>
                    <a:pt x="391" y="696"/>
                  </a:lnTo>
                  <a:lnTo>
                    <a:pt x="391" y="421"/>
                  </a:lnTo>
                  <a:close/>
                  <a:moveTo>
                    <a:pt x="572" y="1"/>
                  </a:moveTo>
                  <a:cubicBezTo>
                    <a:pt x="275" y="1"/>
                    <a:pt x="0" y="269"/>
                    <a:pt x="0" y="601"/>
                  </a:cubicBezTo>
                  <a:cubicBezTo>
                    <a:pt x="0" y="753"/>
                    <a:pt x="65" y="963"/>
                    <a:pt x="181" y="1173"/>
                  </a:cubicBezTo>
                  <a:cubicBezTo>
                    <a:pt x="275" y="1325"/>
                    <a:pt x="456" y="1600"/>
                    <a:pt x="572" y="1716"/>
                  </a:cubicBezTo>
                  <a:cubicBezTo>
                    <a:pt x="666" y="1629"/>
                    <a:pt x="818" y="1419"/>
                    <a:pt x="876" y="1296"/>
                  </a:cubicBezTo>
                  <a:cubicBezTo>
                    <a:pt x="1056" y="1021"/>
                    <a:pt x="1150" y="782"/>
                    <a:pt x="1150" y="601"/>
                  </a:cubicBezTo>
                  <a:cubicBezTo>
                    <a:pt x="1150" y="269"/>
                    <a:pt x="876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376" name="Google Shape;2376;p28"/>
          <p:cNvSpPr txBox="1"/>
          <p:nvPr>
            <p:ph idx="4294967295" type="title"/>
          </p:nvPr>
        </p:nvSpPr>
        <p:spPr>
          <a:xfrm>
            <a:off x="-133250" y="112775"/>
            <a:ext cx="27579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chemeClr val="accent1"/>
                </a:solidFill>
              </a:rPr>
              <a:t>02</a:t>
            </a:r>
            <a:endParaRPr sz="6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29"/>
          <p:cNvSpPr/>
          <p:nvPr/>
        </p:nvSpPr>
        <p:spPr>
          <a:xfrm>
            <a:off x="4691250" y="1434025"/>
            <a:ext cx="2827800" cy="28278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2" name="Google Shape;2382;p29"/>
          <p:cNvGrpSpPr/>
          <p:nvPr/>
        </p:nvGrpSpPr>
        <p:grpSpPr>
          <a:xfrm flipH="1">
            <a:off x="5276906" y="3091479"/>
            <a:ext cx="6382937" cy="1623549"/>
            <a:chOff x="713181" y="3935229"/>
            <a:chExt cx="6382937" cy="1623549"/>
          </a:xfrm>
        </p:grpSpPr>
        <p:sp>
          <p:nvSpPr>
            <p:cNvPr id="2383" name="Google Shape;2383;p29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4" name="Google Shape;2384;p29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2385" name="Google Shape;2385;p29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9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9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9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9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9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9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29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29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9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9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9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9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9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9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9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9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9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9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29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29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29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29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9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9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9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9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29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29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9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9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9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9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9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9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9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9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9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29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29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29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29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29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29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29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29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29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29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29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29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29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29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29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29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29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29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29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29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29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29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29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29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29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29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29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29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29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29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29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29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29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29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29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9" name="Google Shape;2469;p29"/>
          <p:cNvGrpSpPr/>
          <p:nvPr/>
        </p:nvGrpSpPr>
        <p:grpSpPr>
          <a:xfrm>
            <a:off x="5015104" y="667998"/>
            <a:ext cx="2982496" cy="3841035"/>
            <a:chOff x="5015104" y="667998"/>
            <a:chExt cx="2982496" cy="3841035"/>
          </a:xfrm>
        </p:grpSpPr>
        <p:grpSp>
          <p:nvGrpSpPr>
            <p:cNvPr id="2470" name="Google Shape;2470;p29"/>
            <p:cNvGrpSpPr/>
            <p:nvPr/>
          </p:nvGrpSpPr>
          <p:grpSpPr>
            <a:xfrm rot="563032">
              <a:off x="5272419" y="1086242"/>
              <a:ext cx="1763932" cy="3301075"/>
              <a:chOff x="5120779" y="818439"/>
              <a:chExt cx="1836564" cy="3437000"/>
            </a:xfrm>
          </p:grpSpPr>
          <p:sp>
            <p:nvSpPr>
              <p:cNvPr id="2471" name="Google Shape;2471;p29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29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29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4" name="Google Shape;2474;p29"/>
            <p:cNvSpPr/>
            <p:nvPr/>
          </p:nvSpPr>
          <p:spPr>
            <a:xfrm flipH="1">
              <a:off x="6748100" y="66799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Poppins"/>
                  <a:ea typeface="Poppins"/>
                  <a:cs typeface="Poppins"/>
                  <a:sym typeface="Poppins"/>
                </a:rPr>
                <a:t>Wake Up!</a:t>
              </a:r>
              <a:endParaRPr b="1" sz="1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75" name="Google Shape;2475;p29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2476" name="Google Shape;2476;p29"/>
          <p:cNvSpPr txBox="1"/>
          <p:nvPr>
            <p:ph idx="1" type="subTitle"/>
          </p:nvPr>
        </p:nvSpPr>
        <p:spPr>
          <a:xfrm>
            <a:off x="404800" y="1600900"/>
            <a:ext cx="41904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Pa’ Abajo APP</a:t>
            </a:r>
            <a:r>
              <a:rPr lang="en"/>
              <a:t> es una aplicación que: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utilizando geolocalización en tiempo real, alertará a los usuarios cuando estén cerca de su destino.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un sistema simple, rápido y familiar para el usuario, la app permite: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 cantidad de alertas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las</a:t>
            </a:r>
            <a:r>
              <a:rPr lang="en"/>
              <a:t> distancias de la zona a notificar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Personalizar las</a:t>
            </a:r>
            <a:r>
              <a:rPr lang="en"/>
              <a:t> configuración de la alarma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Guardar Rutas favoritas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Botón de pánico </a:t>
            </a:r>
            <a:endParaRPr/>
          </a:p>
        </p:txBody>
      </p:sp>
      <p:pic>
        <p:nvPicPr>
          <p:cNvPr id="2477" name="Google Shape;2477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573371">
            <a:off x="5391518" y="1391185"/>
            <a:ext cx="1513140" cy="2622434"/>
          </a:xfrm>
          <a:prstGeom prst="rect">
            <a:avLst/>
          </a:prstGeom>
        </p:spPr>
      </p:pic>
      <p:sp>
        <p:nvSpPr>
          <p:cNvPr id="2478" name="Google Shape;2478;p29"/>
          <p:cNvSpPr txBox="1"/>
          <p:nvPr>
            <p:ph idx="4294967295" type="title"/>
          </p:nvPr>
        </p:nvSpPr>
        <p:spPr>
          <a:xfrm>
            <a:off x="949575" y="168300"/>
            <a:ext cx="23301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1"/>
                </a:solidFill>
              </a:rPr>
              <a:t>03</a:t>
            </a:r>
            <a:endParaRPr sz="5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3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</a:t>
            </a:r>
            <a:endParaRPr/>
          </a:p>
        </p:txBody>
      </p:sp>
      <p:sp>
        <p:nvSpPr>
          <p:cNvPr id="2484" name="Google Shape;2484;p30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85" name="Google Shape;2485;p30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2486" name="Google Shape;2486;p30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API</a:t>
            </a:r>
            <a:endParaRPr/>
          </a:p>
        </p:txBody>
      </p:sp>
      <p:sp>
        <p:nvSpPr>
          <p:cNvPr id="2487" name="Google Shape;2487;p30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</a:t>
            </a:r>
            <a:endParaRPr/>
          </a:p>
        </p:txBody>
      </p:sp>
      <p:sp>
        <p:nvSpPr>
          <p:cNvPr id="2488" name="Google Shape;2488;p30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2489" name="Google Shape;2489;p30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2490" name="Google Shape;24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575" y="3135650"/>
            <a:ext cx="1302851" cy="130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1" name="Google Shape;24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150" y="1517648"/>
            <a:ext cx="1187700" cy="11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5400" y="1434888"/>
            <a:ext cx="1353200" cy="1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Google Shape;249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9150" y="1517650"/>
            <a:ext cx="1187700" cy="1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4" name="Google Shape;249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9925" y="3135650"/>
            <a:ext cx="1104148" cy="11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5" name="Google Shape;249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1576" y="3188852"/>
            <a:ext cx="1302851" cy="130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496" name="Google Shape;2496;p30"/>
          <p:cNvSpPr txBox="1"/>
          <p:nvPr/>
        </p:nvSpPr>
        <p:spPr>
          <a:xfrm>
            <a:off x="7089350" y="-11310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31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sp>
        <p:nvSpPr>
          <p:cNvPr id="2502" name="Google Shape;2502;p3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2503" name="Google Shape;2503;p31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omunicación del equipo y para las reuniones semanales.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plataforma permitirá discusiones en tiempo real y colaboración efectiva.</a:t>
            </a:r>
            <a:endParaRPr/>
          </a:p>
        </p:txBody>
      </p:sp>
      <p:sp>
        <p:nvSpPr>
          <p:cNvPr id="2504" name="Google Shape;2504;p31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Utilizado para la planificación y gestión de tareas.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Aquí programaremos las: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Tareas en sprints semanales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Backlog del producto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Seguimiento del proyecto.</a:t>
            </a:r>
            <a:endParaRPr/>
          </a:p>
        </p:txBody>
      </p:sp>
      <p:sp>
        <p:nvSpPr>
          <p:cNvPr id="2505" name="Google Shape;2505;p31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2506" name="Google Shape;2506;p31"/>
          <p:cNvSpPr/>
          <p:nvPr/>
        </p:nvSpPr>
        <p:spPr>
          <a:xfrm>
            <a:off x="5876628" y="1493975"/>
            <a:ext cx="627900" cy="627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7" name="Google Shape;25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100" y="1080688"/>
            <a:ext cx="1104148" cy="11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300" y="1033800"/>
            <a:ext cx="1250374" cy="12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3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r>
              <a:rPr lang="en"/>
              <a:t>!</a:t>
            </a:r>
            <a:endParaRPr/>
          </a:p>
        </p:txBody>
      </p:sp>
      <p:grpSp>
        <p:nvGrpSpPr>
          <p:cNvPr id="2514" name="Google Shape;2514;p32"/>
          <p:cNvGrpSpPr/>
          <p:nvPr/>
        </p:nvGrpSpPr>
        <p:grpSpPr>
          <a:xfrm rot="-5400000">
            <a:off x="2515116" y="625979"/>
            <a:ext cx="4256145" cy="9455357"/>
            <a:chOff x="5492025" y="895275"/>
            <a:chExt cx="2055612" cy="3869595"/>
          </a:xfrm>
        </p:grpSpPr>
        <p:sp>
          <p:nvSpPr>
            <p:cNvPr id="2515" name="Google Shape;2515;p32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4" name="Google Shape;2624;p32"/>
          <p:cNvGrpSpPr/>
          <p:nvPr/>
        </p:nvGrpSpPr>
        <p:grpSpPr>
          <a:xfrm rot="10800000">
            <a:off x="6648662" y="-1471764"/>
            <a:ext cx="2260968" cy="4256168"/>
            <a:chOff x="5492025" y="895275"/>
            <a:chExt cx="2055612" cy="3869595"/>
          </a:xfrm>
        </p:grpSpPr>
        <p:sp>
          <p:nvSpPr>
            <p:cNvPr id="2625" name="Google Shape;2625;p32"/>
            <p:cNvSpPr/>
            <p:nvPr/>
          </p:nvSpPr>
          <p:spPr>
            <a:xfrm>
              <a:off x="5492025" y="895275"/>
              <a:ext cx="2055612" cy="3869595"/>
            </a:xfrm>
            <a:custGeom>
              <a:rect b="b" l="l" r="r" t="t"/>
              <a:pathLst>
                <a:path extrusionOk="0" h="31789" w="16887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32"/>
            <p:cNvGrpSpPr/>
            <p:nvPr/>
          </p:nvGrpSpPr>
          <p:grpSpPr>
            <a:xfrm>
              <a:off x="5659156" y="1062406"/>
              <a:ext cx="1720973" cy="3496726"/>
              <a:chOff x="5659156" y="1062406"/>
              <a:chExt cx="1720973" cy="3496726"/>
            </a:xfrm>
          </p:grpSpPr>
          <p:sp>
            <p:nvSpPr>
              <p:cNvPr id="2627" name="Google Shape;2627;p32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32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32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32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32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32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32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32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32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32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32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32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32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32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32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32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32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32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rect b="b" l="l" r="r" t="t"/>
                <a:pathLst>
                  <a:path extrusionOk="0" h="246" w="449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32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32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32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32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rect b="b" l="l" r="r" t="t"/>
                <a:pathLst>
                  <a:path extrusionOk="0" h="452" w="314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32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32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32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rect b="b" l="l" r="r" t="t"/>
                <a:pathLst>
                  <a:path extrusionOk="0" h="452" w="164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rect b="b" l="l" r="r" t="t"/>
                <a:pathLst>
                  <a:path extrusionOk="0" h="435" w="112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rect b="b" l="l" r="r" t="t"/>
                <a:pathLst>
                  <a:path extrusionOk="0" h="438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rect b="b" l="l" r="r" t="t"/>
                <a:pathLst>
                  <a:path extrusionOk="0" h="449" w="112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rect b="b" l="l" r="r" t="t"/>
                <a:pathLst>
                  <a:path extrusionOk="0" h="436" w="112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rect b="b" l="l" r="r" t="t"/>
                <a:pathLst>
                  <a:path extrusionOk="0" h="452" w="112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rect b="b" l="l" r="r" t="t"/>
                <a:pathLst>
                  <a:path extrusionOk="0" h="439" w="112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rect b="b" l="l" r="r" t="t"/>
                <a:pathLst>
                  <a:path extrusionOk="0" h="439" w="122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rect b="b" l="l" r="r" t="t"/>
                <a:pathLst>
                  <a:path extrusionOk="0" h="435" w="122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rect b="b" l="l" r="r" t="t"/>
                <a:pathLst>
                  <a:path extrusionOk="0" h="449" w="22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rect b="b" l="l" r="r" t="t"/>
                <a:pathLst>
                  <a:path extrusionOk="0" h="314" w="435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rect b="b" l="l" r="r" t="t"/>
                <a:pathLst>
                  <a:path extrusionOk="0" h="410" w="357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rect b="b" l="l" r="r" t="t"/>
                <a:pathLst>
                  <a:path extrusionOk="0" h="138" w="449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rect b="b" l="l" r="r" t="t"/>
                <a:pathLst>
                  <a:path extrusionOk="0" h="452" w="259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rect b="b" l="l" r="r" t="t"/>
                <a:pathLst>
                  <a:path extrusionOk="0" h="393" w="383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rect b="b" l="l" r="r" t="t"/>
                <a:pathLst>
                  <a:path extrusionOk="0" h="272" w="448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rect b="b" l="l" r="r" t="t"/>
                <a:pathLst>
                  <a:path extrusionOk="0" h="246" w="452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rect b="b" l="l" r="r" t="t"/>
                <a:pathLst>
                  <a:path extrusionOk="0" h="452" w="315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rect b="b" l="l" r="r" t="t"/>
                <a:pathLst>
                  <a:path extrusionOk="0" h="367" w="41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rect b="b" l="l" r="r" t="t"/>
                <a:pathLst>
                  <a:path extrusionOk="0" h="452" w="165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rect b="b" l="l" r="r" t="t"/>
                <a:pathLst>
                  <a:path extrusionOk="0" h="438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rect b="b" l="l" r="r" t="t"/>
                <a:pathLst>
                  <a:path extrusionOk="0" h="177" w="449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rect b="b" l="l" r="r" t="t"/>
                <a:pathLst>
                  <a:path extrusionOk="0" h="449" w="234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rect b="b" l="l" r="r" t="t"/>
                <a:pathLst>
                  <a:path extrusionOk="0" h="314" w="436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rect b="b" l="l" r="r" t="t"/>
                <a:pathLst>
                  <a:path extrusionOk="0" h="410" w="358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rect b="b" l="l" r="r" t="t"/>
                <a:pathLst>
                  <a:path extrusionOk="0" h="138" w="448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rect b="b" l="l" r="r" t="t"/>
                <a:pathLst>
                  <a:path extrusionOk="0" h="449" w="122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rect b="b" l="l" r="r" t="t"/>
                <a:pathLst>
                  <a:path extrusionOk="0" h="452" w="272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rect b="b" l="l" r="r" t="t"/>
                <a:pathLst>
                  <a:path extrusionOk="0" h="393" w="384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rect b="b" l="l" r="r" t="t"/>
                <a:pathLst>
                  <a:path extrusionOk="0" h="272" w="452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rect b="b" l="l" r="r" t="t"/>
                <a:pathLst>
                  <a:path extrusionOk="0" h="449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rect b="b" l="l" r="r" t="t"/>
                <a:pathLst>
                  <a:path extrusionOk="0" h="436" w="125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rect b="b" l="l" r="r" t="t"/>
                <a:pathLst>
                  <a:path extrusionOk="0" h="465" w="109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34" name="Google Shape;2734;p32"/>
          <p:cNvGrpSpPr/>
          <p:nvPr/>
        </p:nvGrpSpPr>
        <p:grpSpPr>
          <a:xfrm>
            <a:off x="5855224" y="3799420"/>
            <a:ext cx="2901600" cy="964355"/>
            <a:chOff x="4292974" y="3803645"/>
            <a:chExt cx="2901600" cy="964355"/>
          </a:xfrm>
        </p:grpSpPr>
        <p:grpSp>
          <p:nvGrpSpPr>
            <p:cNvPr id="2735" name="Google Shape;2735;p32"/>
            <p:cNvGrpSpPr/>
            <p:nvPr/>
          </p:nvGrpSpPr>
          <p:grpSpPr>
            <a:xfrm>
              <a:off x="4292974" y="4147703"/>
              <a:ext cx="2901600" cy="620297"/>
              <a:chOff x="3922949" y="4147703"/>
              <a:chExt cx="2901600" cy="620297"/>
            </a:xfrm>
          </p:grpSpPr>
          <p:sp>
            <p:nvSpPr>
              <p:cNvPr id="2736" name="Google Shape;2736;p32"/>
              <p:cNvSpPr/>
              <p:nvPr/>
            </p:nvSpPr>
            <p:spPr>
              <a:xfrm>
                <a:off x="3922949" y="4651900"/>
                <a:ext cx="2901600" cy="1161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7" name="Google Shape;2737;p32"/>
              <p:cNvGrpSpPr/>
              <p:nvPr/>
            </p:nvGrpSpPr>
            <p:grpSpPr>
              <a:xfrm>
                <a:off x="4072094" y="4147703"/>
                <a:ext cx="2593967" cy="558924"/>
                <a:chOff x="4284955" y="2543242"/>
                <a:chExt cx="3778539" cy="814165"/>
              </a:xfrm>
            </p:grpSpPr>
            <p:sp>
              <p:nvSpPr>
                <p:cNvPr id="2738" name="Google Shape;2738;p32"/>
                <p:cNvSpPr/>
                <p:nvPr/>
              </p:nvSpPr>
              <p:spPr>
                <a:xfrm>
                  <a:off x="7115347" y="3130366"/>
                  <a:ext cx="233145" cy="227040"/>
                </a:xfrm>
                <a:custGeom>
                  <a:rect b="b" l="l" r="r" t="t"/>
                  <a:pathLst>
                    <a:path extrusionOk="0" h="2681" w="2753">
                      <a:moveTo>
                        <a:pt x="1376" y="1"/>
                      </a:moveTo>
                      <a:cubicBezTo>
                        <a:pt x="615" y="1"/>
                        <a:pt x="0" y="599"/>
                        <a:pt x="0" y="1334"/>
                      </a:cubicBezTo>
                      <a:cubicBezTo>
                        <a:pt x="0" y="2083"/>
                        <a:pt x="615" y="2681"/>
                        <a:pt x="1376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88" y="2534"/>
                        <a:pt x="2753" y="1988"/>
                        <a:pt x="2753" y="1334"/>
                      </a:cubicBezTo>
                      <a:cubicBezTo>
                        <a:pt x="2753" y="694"/>
                        <a:pt x="2288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9" name="Google Shape;2739;p32"/>
                <p:cNvSpPr/>
                <p:nvPr/>
              </p:nvSpPr>
              <p:spPr>
                <a:xfrm>
                  <a:off x="7155742" y="3130366"/>
                  <a:ext cx="199693" cy="227040"/>
                </a:xfrm>
                <a:custGeom>
                  <a:rect b="b" l="l" r="r" t="t"/>
                  <a:pathLst>
                    <a:path extrusionOk="0" h="2681" w="2358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38" y="2681"/>
                        <a:pt x="2357" y="2083"/>
                        <a:pt x="2357" y="1334"/>
                      </a:cubicBezTo>
                      <a:cubicBezTo>
                        <a:pt x="2357" y="599"/>
                        <a:pt x="1838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32"/>
                <p:cNvSpPr/>
                <p:nvPr/>
              </p:nvSpPr>
              <p:spPr>
                <a:xfrm>
                  <a:off x="6158139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7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7" y="2681"/>
                      </a:cubicBezTo>
                      <a:lnTo>
                        <a:pt x="1661" y="2681"/>
                      </a:lnTo>
                      <a:lnTo>
                        <a:pt x="1661" y="2655"/>
                      </a:lnTo>
                      <a:cubicBezTo>
                        <a:pt x="2275" y="2534"/>
                        <a:pt x="2749" y="1988"/>
                        <a:pt x="2749" y="1334"/>
                      </a:cubicBezTo>
                      <a:cubicBezTo>
                        <a:pt x="2749" y="694"/>
                        <a:pt x="2275" y="148"/>
                        <a:pt x="1661" y="27"/>
                      </a:cubicBezTo>
                      <a:lnTo>
                        <a:pt x="1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32"/>
                <p:cNvSpPr/>
                <p:nvPr/>
              </p:nvSpPr>
              <p:spPr>
                <a:xfrm>
                  <a:off x="6198534" y="3130366"/>
                  <a:ext cx="199439" cy="227040"/>
                </a:xfrm>
                <a:custGeom>
                  <a:rect b="b" l="l" r="r" t="t"/>
                  <a:pathLst>
                    <a:path extrusionOk="0" h="2681" w="2355">
                      <a:moveTo>
                        <a:pt x="1184" y="1"/>
                      </a:moveTo>
                      <a:cubicBezTo>
                        <a:pt x="530" y="1"/>
                        <a:pt x="1" y="599"/>
                        <a:pt x="1" y="1334"/>
                      </a:cubicBezTo>
                      <a:cubicBezTo>
                        <a:pt x="1" y="2083"/>
                        <a:pt x="530" y="2681"/>
                        <a:pt x="1184" y="2681"/>
                      </a:cubicBezTo>
                      <a:cubicBezTo>
                        <a:pt x="1825" y="2681"/>
                        <a:pt x="2354" y="2083"/>
                        <a:pt x="2354" y="1334"/>
                      </a:cubicBezTo>
                      <a:cubicBezTo>
                        <a:pt x="2354" y="599"/>
                        <a:pt x="1825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32"/>
                <p:cNvSpPr/>
                <p:nvPr/>
              </p:nvSpPr>
              <p:spPr>
                <a:xfrm>
                  <a:off x="6107243" y="2937707"/>
                  <a:ext cx="1243467" cy="326461"/>
                </a:xfrm>
                <a:custGeom>
                  <a:rect b="b" l="l" r="r" t="t"/>
                  <a:pathLst>
                    <a:path extrusionOk="0" h="3855" w="14683">
                      <a:moveTo>
                        <a:pt x="4360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4683" y="3854"/>
                      </a:lnTo>
                      <a:lnTo>
                        <a:pt x="14274" y="27"/>
                      </a:lnTo>
                      <a:lnTo>
                        <a:pt x="436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3" name="Google Shape;2743;p32"/>
                <p:cNvSpPr/>
                <p:nvPr/>
              </p:nvSpPr>
              <p:spPr>
                <a:xfrm>
                  <a:off x="6476474" y="2543242"/>
                  <a:ext cx="786493" cy="396749"/>
                </a:xfrm>
                <a:custGeom>
                  <a:rect b="b" l="l" r="r" t="t"/>
                  <a:pathLst>
                    <a:path extrusionOk="0" h="4685" w="9287">
                      <a:moveTo>
                        <a:pt x="3106" y="1"/>
                      </a:moveTo>
                      <a:lnTo>
                        <a:pt x="0" y="4659"/>
                      </a:lnTo>
                      <a:lnTo>
                        <a:pt x="9287" y="4685"/>
                      </a:lnTo>
                      <a:lnTo>
                        <a:pt x="67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32"/>
                <p:cNvSpPr/>
                <p:nvPr/>
              </p:nvSpPr>
              <p:spPr>
                <a:xfrm>
                  <a:off x="6604350" y="2937707"/>
                  <a:ext cx="1424528" cy="326461"/>
                </a:xfrm>
                <a:custGeom>
                  <a:rect b="b" l="l" r="r" t="t"/>
                  <a:pathLst>
                    <a:path extrusionOk="0" h="3855" w="16821">
                      <a:moveTo>
                        <a:pt x="4361" y="1"/>
                      </a:moveTo>
                      <a:lnTo>
                        <a:pt x="0" y="1239"/>
                      </a:lnTo>
                      <a:lnTo>
                        <a:pt x="0" y="3854"/>
                      </a:lnTo>
                      <a:lnTo>
                        <a:pt x="16821" y="3854"/>
                      </a:lnTo>
                      <a:lnTo>
                        <a:pt x="16589" y="1906"/>
                      </a:lnTo>
                      <a:lnTo>
                        <a:pt x="16438" y="762"/>
                      </a:lnTo>
                      <a:lnTo>
                        <a:pt x="16399" y="573"/>
                      </a:lnTo>
                      <a:lnTo>
                        <a:pt x="13350" y="14"/>
                      </a:lnTo>
                      <a:lnTo>
                        <a:pt x="43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32"/>
                <p:cNvSpPr/>
                <p:nvPr/>
              </p:nvSpPr>
              <p:spPr>
                <a:xfrm>
                  <a:off x="6865099" y="2543242"/>
                  <a:ext cx="876770" cy="527164"/>
                </a:xfrm>
                <a:custGeom>
                  <a:rect b="b" l="l" r="r" t="t"/>
                  <a:pathLst>
                    <a:path extrusionOk="0" h="6225" w="10353">
                      <a:moveTo>
                        <a:pt x="2194" y="1"/>
                      </a:moveTo>
                      <a:lnTo>
                        <a:pt x="1282" y="4659"/>
                      </a:lnTo>
                      <a:lnTo>
                        <a:pt x="1" y="6224"/>
                      </a:lnTo>
                      <a:lnTo>
                        <a:pt x="1" y="6224"/>
                      </a:lnTo>
                      <a:lnTo>
                        <a:pt x="10352" y="4917"/>
                      </a:lnTo>
                      <a:lnTo>
                        <a:pt x="88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32"/>
                <p:cNvSpPr/>
                <p:nvPr/>
              </p:nvSpPr>
              <p:spPr>
                <a:xfrm>
                  <a:off x="6973582" y="2543242"/>
                  <a:ext cx="761341" cy="394547"/>
                </a:xfrm>
                <a:custGeom>
                  <a:rect b="b" l="l" r="r" t="t"/>
                  <a:pathLst>
                    <a:path extrusionOk="0" h="4659" w="8990">
                      <a:moveTo>
                        <a:pt x="913" y="1"/>
                      </a:moveTo>
                      <a:lnTo>
                        <a:pt x="1" y="4659"/>
                      </a:lnTo>
                      <a:lnTo>
                        <a:pt x="8990" y="4659"/>
                      </a:lnTo>
                      <a:lnTo>
                        <a:pt x="761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32"/>
                <p:cNvSpPr/>
                <p:nvPr/>
              </p:nvSpPr>
              <p:spPr>
                <a:xfrm>
                  <a:off x="7305806" y="2566277"/>
                  <a:ext cx="379315" cy="371513"/>
                </a:xfrm>
                <a:custGeom>
                  <a:rect b="b" l="l" r="r" t="t"/>
                  <a:pathLst>
                    <a:path extrusionOk="0" h="4387" w="4479">
                      <a:moveTo>
                        <a:pt x="0" y="0"/>
                      </a:moveTo>
                      <a:lnTo>
                        <a:pt x="0" y="4387"/>
                      </a:lnTo>
                      <a:lnTo>
                        <a:pt x="4478" y="4387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8" name="Google Shape;2748;p32"/>
                <p:cNvSpPr/>
                <p:nvPr/>
              </p:nvSpPr>
              <p:spPr>
                <a:xfrm>
                  <a:off x="6992975" y="2566277"/>
                  <a:ext cx="293273" cy="371513"/>
                </a:xfrm>
                <a:custGeom>
                  <a:rect b="b" l="l" r="r" t="t"/>
                  <a:pathLst>
                    <a:path extrusionOk="0" h="4387" w="3463">
                      <a:moveTo>
                        <a:pt x="900" y="0"/>
                      </a:moveTo>
                      <a:lnTo>
                        <a:pt x="1" y="4387"/>
                      </a:lnTo>
                      <a:lnTo>
                        <a:pt x="3462" y="4387"/>
                      </a:lnTo>
                      <a:lnTo>
                        <a:pt x="346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32"/>
                <p:cNvSpPr/>
                <p:nvPr/>
              </p:nvSpPr>
              <p:spPr>
                <a:xfrm>
                  <a:off x="7305806" y="2566277"/>
                  <a:ext cx="315884" cy="132617"/>
                </a:xfrm>
                <a:custGeom>
                  <a:rect b="b" l="l" r="r" t="t"/>
                  <a:pathLst>
                    <a:path extrusionOk="0" h="1566" w="3730">
                      <a:moveTo>
                        <a:pt x="0" y="0"/>
                      </a:moveTo>
                      <a:lnTo>
                        <a:pt x="0" y="1566"/>
                      </a:lnTo>
                      <a:lnTo>
                        <a:pt x="3730" y="1566"/>
                      </a:lnTo>
                      <a:lnTo>
                        <a:pt x="3321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32"/>
                <p:cNvSpPr/>
                <p:nvPr/>
              </p:nvSpPr>
              <p:spPr>
                <a:xfrm>
                  <a:off x="7041416" y="2566277"/>
                  <a:ext cx="244832" cy="132617"/>
                </a:xfrm>
                <a:custGeom>
                  <a:rect b="b" l="l" r="r" t="t"/>
                  <a:pathLst>
                    <a:path extrusionOk="0" h="1566" w="2891">
                      <a:moveTo>
                        <a:pt x="328" y="0"/>
                      </a:moveTo>
                      <a:lnTo>
                        <a:pt x="1" y="1566"/>
                      </a:lnTo>
                      <a:lnTo>
                        <a:pt x="2890" y="1566"/>
                      </a:lnTo>
                      <a:lnTo>
                        <a:pt x="289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32"/>
                <p:cNvSpPr/>
                <p:nvPr/>
              </p:nvSpPr>
              <p:spPr>
                <a:xfrm>
                  <a:off x="6476474" y="2568478"/>
                  <a:ext cx="569777" cy="369311"/>
                </a:xfrm>
                <a:custGeom>
                  <a:rect b="b" l="l" r="r" t="t"/>
                  <a:pathLst>
                    <a:path extrusionOk="0" h="4361" w="6728">
                      <a:moveTo>
                        <a:pt x="2900" y="0"/>
                      </a:moveTo>
                      <a:lnTo>
                        <a:pt x="0" y="4361"/>
                      </a:lnTo>
                      <a:lnTo>
                        <a:pt x="5871" y="4361"/>
                      </a:lnTo>
                      <a:lnTo>
                        <a:pt x="672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32"/>
                <p:cNvSpPr/>
                <p:nvPr/>
              </p:nvSpPr>
              <p:spPr>
                <a:xfrm>
                  <a:off x="6476474" y="2568478"/>
                  <a:ext cx="534039" cy="369311"/>
                </a:xfrm>
                <a:custGeom>
                  <a:rect b="b" l="l" r="r" t="t"/>
                  <a:pathLst>
                    <a:path extrusionOk="0" h="4361" w="6306">
                      <a:moveTo>
                        <a:pt x="5024" y="0"/>
                      </a:moveTo>
                      <a:lnTo>
                        <a:pt x="1334" y="2357"/>
                      </a:lnTo>
                      <a:lnTo>
                        <a:pt x="0" y="4361"/>
                      </a:lnTo>
                      <a:lnTo>
                        <a:pt x="259" y="4361"/>
                      </a:lnTo>
                      <a:lnTo>
                        <a:pt x="6306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32"/>
                <p:cNvSpPr/>
                <p:nvPr/>
              </p:nvSpPr>
              <p:spPr>
                <a:xfrm>
                  <a:off x="6565310" y="2595070"/>
                  <a:ext cx="475097" cy="342720"/>
                </a:xfrm>
                <a:custGeom>
                  <a:rect b="b" l="l" r="r" t="t"/>
                  <a:pathLst>
                    <a:path extrusionOk="0" h="4047" w="5610">
                      <a:moveTo>
                        <a:pt x="5610" y="0"/>
                      </a:moveTo>
                      <a:lnTo>
                        <a:pt x="1" y="4047"/>
                      </a:lnTo>
                      <a:lnTo>
                        <a:pt x="939" y="4047"/>
                      </a:lnTo>
                      <a:lnTo>
                        <a:pt x="5459" y="791"/>
                      </a:lnTo>
                      <a:lnTo>
                        <a:pt x="5610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32"/>
                <p:cNvSpPr/>
                <p:nvPr/>
              </p:nvSpPr>
              <p:spPr>
                <a:xfrm>
                  <a:off x="6759072" y="3098017"/>
                  <a:ext cx="306823" cy="166152"/>
                </a:xfrm>
                <a:custGeom>
                  <a:rect b="b" l="l" r="r" t="t"/>
                  <a:pathLst>
                    <a:path extrusionOk="0" h="1962" w="3623">
                      <a:moveTo>
                        <a:pt x="1769" y="0"/>
                      </a:moveTo>
                      <a:cubicBezTo>
                        <a:pt x="788" y="0"/>
                        <a:pt x="1" y="775"/>
                        <a:pt x="1" y="1716"/>
                      </a:cubicBezTo>
                      <a:cubicBezTo>
                        <a:pt x="1" y="1798"/>
                        <a:pt x="14" y="1880"/>
                        <a:pt x="14" y="1961"/>
                      </a:cubicBezTo>
                      <a:lnTo>
                        <a:pt x="3609" y="1961"/>
                      </a:lnTo>
                      <a:cubicBezTo>
                        <a:pt x="3622" y="1880"/>
                        <a:pt x="3622" y="1798"/>
                        <a:pt x="3622" y="1716"/>
                      </a:cubicBezTo>
                      <a:cubicBezTo>
                        <a:pt x="3622" y="775"/>
                        <a:pt x="2926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32"/>
                <p:cNvSpPr/>
                <p:nvPr/>
              </p:nvSpPr>
              <p:spPr>
                <a:xfrm>
                  <a:off x="7582560" y="3098017"/>
                  <a:ext cx="305722" cy="166152"/>
                </a:xfrm>
                <a:custGeom>
                  <a:rect b="b" l="l" r="r" t="t"/>
                  <a:pathLst>
                    <a:path extrusionOk="0" h="1962" w="3610">
                      <a:moveTo>
                        <a:pt x="1756" y="0"/>
                      </a:moveTo>
                      <a:cubicBezTo>
                        <a:pt x="789" y="0"/>
                        <a:pt x="1" y="775"/>
                        <a:pt x="1" y="1716"/>
                      </a:cubicBezTo>
                      <a:cubicBezTo>
                        <a:pt x="1" y="1798"/>
                        <a:pt x="1" y="1880"/>
                        <a:pt x="14" y="1961"/>
                      </a:cubicBezTo>
                      <a:lnTo>
                        <a:pt x="3596" y="1961"/>
                      </a:lnTo>
                      <a:cubicBezTo>
                        <a:pt x="3609" y="1880"/>
                        <a:pt x="3609" y="1798"/>
                        <a:pt x="3609" y="1716"/>
                      </a:cubicBezTo>
                      <a:cubicBezTo>
                        <a:pt x="3609" y="775"/>
                        <a:pt x="2913" y="0"/>
                        <a:pt x="20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32"/>
                <p:cNvSpPr/>
                <p:nvPr/>
              </p:nvSpPr>
              <p:spPr>
                <a:xfrm>
                  <a:off x="6107243" y="3042632"/>
                  <a:ext cx="124575" cy="74015"/>
                </a:xfrm>
                <a:custGeom>
                  <a:rect b="b" l="l" r="r" t="t"/>
                  <a:pathLst>
                    <a:path extrusionOk="0" h="874" w="1471">
                      <a:moveTo>
                        <a:pt x="0" y="0"/>
                      </a:moveTo>
                      <a:lnTo>
                        <a:pt x="0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32"/>
                <p:cNvSpPr/>
                <p:nvPr/>
              </p:nvSpPr>
              <p:spPr>
                <a:xfrm>
                  <a:off x="6479777" y="3042632"/>
                  <a:ext cx="124660" cy="74015"/>
                </a:xfrm>
                <a:custGeom>
                  <a:rect b="b" l="l" r="r" t="t"/>
                  <a:pathLst>
                    <a:path extrusionOk="0" h="874" w="1472">
                      <a:moveTo>
                        <a:pt x="1" y="0"/>
                      </a:moveTo>
                      <a:lnTo>
                        <a:pt x="1" y="873"/>
                      </a:lnTo>
                      <a:lnTo>
                        <a:pt x="1471" y="873"/>
                      </a:lnTo>
                      <a:lnTo>
                        <a:pt x="147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32"/>
                <p:cNvSpPr/>
                <p:nvPr/>
              </p:nvSpPr>
              <p:spPr>
                <a:xfrm>
                  <a:off x="6792269" y="3130366"/>
                  <a:ext cx="233229" cy="227040"/>
                </a:xfrm>
                <a:custGeom>
                  <a:rect b="b" l="l" r="r" t="t"/>
                  <a:pathLst>
                    <a:path extrusionOk="0" h="2681" w="2754">
                      <a:moveTo>
                        <a:pt x="1377" y="1"/>
                      </a:moveTo>
                      <a:cubicBezTo>
                        <a:pt x="615" y="1"/>
                        <a:pt x="1" y="599"/>
                        <a:pt x="1" y="1334"/>
                      </a:cubicBezTo>
                      <a:cubicBezTo>
                        <a:pt x="1" y="2083"/>
                        <a:pt x="615" y="2681"/>
                        <a:pt x="1377" y="2681"/>
                      </a:cubicBezTo>
                      <a:lnTo>
                        <a:pt x="1665" y="2681"/>
                      </a:lnTo>
                      <a:lnTo>
                        <a:pt x="1665" y="2655"/>
                      </a:lnTo>
                      <a:cubicBezTo>
                        <a:pt x="2276" y="2534"/>
                        <a:pt x="2753" y="1988"/>
                        <a:pt x="2753" y="1334"/>
                      </a:cubicBezTo>
                      <a:cubicBezTo>
                        <a:pt x="2753" y="694"/>
                        <a:pt x="2276" y="148"/>
                        <a:pt x="1665" y="27"/>
                      </a:cubicBezTo>
                      <a:lnTo>
                        <a:pt x="16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32"/>
                <p:cNvSpPr/>
                <p:nvPr/>
              </p:nvSpPr>
              <p:spPr>
                <a:xfrm>
                  <a:off x="6832749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87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87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32"/>
                <p:cNvSpPr/>
                <p:nvPr/>
              </p:nvSpPr>
              <p:spPr>
                <a:xfrm>
                  <a:off x="6868402" y="3170507"/>
                  <a:ext cx="128302" cy="146759"/>
                </a:xfrm>
                <a:custGeom>
                  <a:rect b="b" l="l" r="r" t="t"/>
                  <a:pathLst>
                    <a:path extrusionOk="0" h="1733" w="1515">
                      <a:moveTo>
                        <a:pt x="766" y="1"/>
                      </a:moveTo>
                      <a:cubicBezTo>
                        <a:pt x="344" y="1"/>
                        <a:pt x="1" y="383"/>
                        <a:pt x="1" y="860"/>
                      </a:cubicBezTo>
                      <a:cubicBezTo>
                        <a:pt x="1" y="1351"/>
                        <a:pt x="344" y="1733"/>
                        <a:pt x="766" y="1733"/>
                      </a:cubicBezTo>
                      <a:cubicBezTo>
                        <a:pt x="1174" y="1733"/>
                        <a:pt x="1514" y="1351"/>
                        <a:pt x="1514" y="860"/>
                      </a:cubicBezTo>
                      <a:cubicBezTo>
                        <a:pt x="1514" y="383"/>
                        <a:pt x="1174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32"/>
                <p:cNvSpPr/>
                <p:nvPr/>
              </p:nvSpPr>
              <p:spPr>
                <a:xfrm>
                  <a:off x="6903038" y="3210902"/>
                  <a:ext cx="59027" cy="65970"/>
                </a:xfrm>
                <a:custGeom>
                  <a:rect b="b" l="l" r="r" t="t"/>
                  <a:pathLst>
                    <a:path extrusionOk="0" h="779" w="697">
                      <a:moveTo>
                        <a:pt x="357" y="1"/>
                      </a:moveTo>
                      <a:cubicBezTo>
                        <a:pt x="164" y="1"/>
                        <a:pt x="0" y="177"/>
                        <a:pt x="0" y="383"/>
                      </a:cubicBezTo>
                      <a:cubicBezTo>
                        <a:pt x="0" y="602"/>
                        <a:pt x="164" y="779"/>
                        <a:pt x="357" y="779"/>
                      </a:cubicBezTo>
                      <a:cubicBezTo>
                        <a:pt x="533" y="779"/>
                        <a:pt x="697" y="602"/>
                        <a:pt x="697" y="383"/>
                      </a:cubicBezTo>
                      <a:cubicBezTo>
                        <a:pt x="697" y="177"/>
                        <a:pt x="533" y="1"/>
                        <a:pt x="3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32"/>
                <p:cNvSpPr/>
                <p:nvPr/>
              </p:nvSpPr>
              <p:spPr>
                <a:xfrm>
                  <a:off x="7617197" y="3130366"/>
                  <a:ext cx="232891" cy="227040"/>
                </a:xfrm>
                <a:custGeom>
                  <a:rect b="b" l="l" r="r" t="t"/>
                  <a:pathLst>
                    <a:path extrusionOk="0" h="2681" w="2750">
                      <a:moveTo>
                        <a:pt x="1373" y="1"/>
                      </a:moveTo>
                      <a:cubicBezTo>
                        <a:pt x="612" y="1"/>
                        <a:pt x="0" y="599"/>
                        <a:pt x="0" y="1334"/>
                      </a:cubicBezTo>
                      <a:cubicBezTo>
                        <a:pt x="0" y="2083"/>
                        <a:pt x="612" y="2681"/>
                        <a:pt x="1373" y="2681"/>
                      </a:cubicBezTo>
                      <a:lnTo>
                        <a:pt x="1648" y="2681"/>
                      </a:lnTo>
                      <a:lnTo>
                        <a:pt x="1648" y="2655"/>
                      </a:lnTo>
                      <a:cubicBezTo>
                        <a:pt x="2272" y="2534"/>
                        <a:pt x="2749" y="1988"/>
                        <a:pt x="2749" y="1334"/>
                      </a:cubicBezTo>
                      <a:cubicBezTo>
                        <a:pt x="2749" y="694"/>
                        <a:pt x="2272" y="148"/>
                        <a:pt x="1648" y="27"/>
                      </a:cubicBezTo>
                      <a:lnTo>
                        <a:pt x="16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3" name="Google Shape;2763;p32"/>
                <p:cNvSpPr/>
                <p:nvPr/>
              </p:nvSpPr>
              <p:spPr>
                <a:xfrm>
                  <a:off x="7657338" y="3130366"/>
                  <a:ext cx="199608" cy="227040"/>
                </a:xfrm>
                <a:custGeom>
                  <a:rect b="b" l="l" r="r" t="t"/>
                  <a:pathLst>
                    <a:path extrusionOk="0" h="2681" w="2357">
                      <a:moveTo>
                        <a:pt x="1174" y="1"/>
                      </a:moveTo>
                      <a:cubicBezTo>
                        <a:pt x="533" y="1"/>
                        <a:pt x="0" y="599"/>
                        <a:pt x="0" y="1334"/>
                      </a:cubicBezTo>
                      <a:cubicBezTo>
                        <a:pt x="0" y="2083"/>
                        <a:pt x="533" y="2681"/>
                        <a:pt x="1174" y="2681"/>
                      </a:cubicBezTo>
                      <a:cubicBezTo>
                        <a:pt x="1827" y="2681"/>
                        <a:pt x="2357" y="2083"/>
                        <a:pt x="2357" y="1334"/>
                      </a:cubicBezTo>
                      <a:cubicBezTo>
                        <a:pt x="2357" y="599"/>
                        <a:pt x="1827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32"/>
                <p:cNvSpPr/>
                <p:nvPr/>
              </p:nvSpPr>
              <p:spPr>
                <a:xfrm>
                  <a:off x="7693330" y="3170507"/>
                  <a:ext cx="127963" cy="146759"/>
                </a:xfrm>
                <a:custGeom>
                  <a:rect b="b" l="l" r="r" t="t"/>
                  <a:pathLst>
                    <a:path extrusionOk="0" h="1733" w="1511">
                      <a:moveTo>
                        <a:pt x="749" y="1"/>
                      </a:moveTo>
                      <a:cubicBezTo>
                        <a:pt x="340" y="1"/>
                        <a:pt x="0" y="383"/>
                        <a:pt x="0" y="860"/>
                      </a:cubicBezTo>
                      <a:cubicBezTo>
                        <a:pt x="0" y="1351"/>
                        <a:pt x="340" y="1733"/>
                        <a:pt x="749" y="1733"/>
                      </a:cubicBezTo>
                      <a:cubicBezTo>
                        <a:pt x="1170" y="1733"/>
                        <a:pt x="1510" y="1351"/>
                        <a:pt x="1510" y="860"/>
                      </a:cubicBezTo>
                      <a:cubicBezTo>
                        <a:pt x="1510" y="383"/>
                        <a:pt x="117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32"/>
                <p:cNvSpPr/>
                <p:nvPr/>
              </p:nvSpPr>
              <p:spPr>
                <a:xfrm>
                  <a:off x="7727882" y="3210902"/>
                  <a:ext cx="58773" cy="65970"/>
                </a:xfrm>
                <a:custGeom>
                  <a:rect b="b" l="l" r="r" t="t"/>
                  <a:pathLst>
                    <a:path extrusionOk="0" h="779" w="694">
                      <a:moveTo>
                        <a:pt x="341" y="1"/>
                      </a:moveTo>
                      <a:cubicBezTo>
                        <a:pt x="164" y="1"/>
                        <a:pt x="1" y="177"/>
                        <a:pt x="1" y="383"/>
                      </a:cubicBezTo>
                      <a:cubicBezTo>
                        <a:pt x="1" y="602"/>
                        <a:pt x="164" y="779"/>
                        <a:pt x="341" y="779"/>
                      </a:cubicBezTo>
                      <a:cubicBezTo>
                        <a:pt x="530" y="779"/>
                        <a:pt x="694" y="602"/>
                        <a:pt x="694" y="383"/>
                      </a:cubicBezTo>
                      <a:cubicBezTo>
                        <a:pt x="694" y="177"/>
                        <a:pt x="530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32"/>
                <p:cNvSpPr/>
                <p:nvPr/>
              </p:nvSpPr>
              <p:spPr>
                <a:xfrm>
                  <a:off x="6066988" y="3198202"/>
                  <a:ext cx="614682" cy="77574"/>
                </a:xfrm>
                <a:custGeom>
                  <a:rect b="b" l="l" r="r" t="t"/>
                  <a:pathLst>
                    <a:path extrusionOk="0" h="916" w="6440">
                      <a:moveTo>
                        <a:pt x="0" y="0"/>
                      </a:moveTo>
                      <a:lnTo>
                        <a:pt x="0" y="916"/>
                      </a:lnTo>
                      <a:lnTo>
                        <a:pt x="6439" y="916"/>
                      </a:lnTo>
                      <a:lnTo>
                        <a:pt x="643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7" name="Google Shape;2767;p32"/>
                <p:cNvSpPr/>
                <p:nvPr/>
              </p:nvSpPr>
              <p:spPr>
                <a:xfrm>
                  <a:off x="7946880" y="3215645"/>
                  <a:ext cx="116615" cy="60126"/>
                </a:xfrm>
                <a:custGeom>
                  <a:rect b="b" l="l" r="r" t="t"/>
                  <a:pathLst>
                    <a:path extrusionOk="0" h="710" w="1377">
                      <a:moveTo>
                        <a:pt x="0" y="0"/>
                      </a:moveTo>
                      <a:lnTo>
                        <a:pt x="0" y="710"/>
                      </a:lnTo>
                      <a:lnTo>
                        <a:pt x="1376" y="710"/>
                      </a:lnTo>
                      <a:lnTo>
                        <a:pt x="137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32"/>
                <p:cNvSpPr/>
                <p:nvPr/>
              </p:nvSpPr>
              <p:spPr>
                <a:xfrm>
                  <a:off x="7918087" y="3002237"/>
                  <a:ext cx="91124" cy="96964"/>
                </a:xfrm>
                <a:custGeom>
                  <a:rect b="b" l="l" r="r" t="t"/>
                  <a:pathLst>
                    <a:path extrusionOk="0" h="1145" w="1076">
                      <a:moveTo>
                        <a:pt x="0" y="0"/>
                      </a:moveTo>
                      <a:lnTo>
                        <a:pt x="0" y="696"/>
                      </a:lnTo>
                      <a:lnTo>
                        <a:pt x="1076" y="1144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32"/>
                <p:cNvSpPr/>
                <p:nvPr/>
              </p:nvSpPr>
              <p:spPr>
                <a:xfrm>
                  <a:off x="6245620" y="3210902"/>
                  <a:ext cx="226200" cy="52166"/>
                </a:xfrm>
                <a:custGeom>
                  <a:rect b="b" l="l" r="r" t="t"/>
                  <a:pathLst>
                    <a:path extrusionOk="0" h="616" w="2671">
                      <a:moveTo>
                        <a:pt x="0" y="1"/>
                      </a:moveTo>
                      <a:lnTo>
                        <a:pt x="0" y="615"/>
                      </a:lnTo>
                      <a:lnTo>
                        <a:pt x="2671" y="615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32"/>
                <p:cNvSpPr/>
                <p:nvPr/>
              </p:nvSpPr>
              <p:spPr>
                <a:xfrm>
                  <a:off x="6282097" y="3093357"/>
                  <a:ext cx="132750" cy="74106"/>
                </a:xfrm>
                <a:custGeom>
                  <a:rect b="b" l="l" r="r" t="t"/>
                  <a:pathLst>
                    <a:path extrusionOk="0" h="1309" w="2345">
                      <a:moveTo>
                        <a:pt x="1" y="1"/>
                      </a:moveTo>
                      <a:lnTo>
                        <a:pt x="1" y="1308"/>
                      </a:lnTo>
                      <a:lnTo>
                        <a:pt x="2344" y="1308"/>
                      </a:lnTo>
                      <a:lnTo>
                        <a:pt x="234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32"/>
                <p:cNvSpPr/>
                <p:nvPr/>
              </p:nvSpPr>
              <p:spPr>
                <a:xfrm>
                  <a:off x="7188177" y="2958455"/>
                  <a:ext cx="78421" cy="33620"/>
                </a:xfrm>
                <a:custGeom>
                  <a:rect b="b" l="l" r="r" t="t"/>
                  <a:pathLst>
                    <a:path extrusionOk="0" h="397" w="926">
                      <a:moveTo>
                        <a:pt x="461" y="1"/>
                      </a:moveTo>
                      <a:cubicBezTo>
                        <a:pt x="203" y="1"/>
                        <a:pt x="0" y="96"/>
                        <a:pt x="0" y="190"/>
                      </a:cubicBezTo>
                      <a:cubicBezTo>
                        <a:pt x="0" y="298"/>
                        <a:pt x="203" y="396"/>
                        <a:pt x="461" y="396"/>
                      </a:cubicBezTo>
                      <a:cubicBezTo>
                        <a:pt x="719" y="396"/>
                        <a:pt x="925" y="298"/>
                        <a:pt x="925" y="190"/>
                      </a:cubicBezTo>
                      <a:cubicBezTo>
                        <a:pt x="925" y="96"/>
                        <a:pt x="719" y="1"/>
                        <a:pt x="4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32"/>
                <p:cNvSpPr/>
                <p:nvPr/>
              </p:nvSpPr>
              <p:spPr>
                <a:xfrm>
                  <a:off x="7567401" y="2958455"/>
                  <a:ext cx="77574" cy="33620"/>
                </a:xfrm>
                <a:custGeom>
                  <a:rect b="b" l="l" r="r" t="t"/>
                  <a:pathLst>
                    <a:path extrusionOk="0" h="397" w="916">
                      <a:moveTo>
                        <a:pt x="451" y="1"/>
                      </a:moveTo>
                      <a:cubicBezTo>
                        <a:pt x="206" y="1"/>
                        <a:pt x="0" y="96"/>
                        <a:pt x="0" y="190"/>
                      </a:cubicBezTo>
                      <a:cubicBezTo>
                        <a:pt x="0" y="298"/>
                        <a:pt x="206" y="396"/>
                        <a:pt x="451" y="396"/>
                      </a:cubicBezTo>
                      <a:cubicBezTo>
                        <a:pt x="709" y="396"/>
                        <a:pt x="915" y="298"/>
                        <a:pt x="915" y="190"/>
                      </a:cubicBezTo>
                      <a:cubicBezTo>
                        <a:pt x="915" y="96"/>
                        <a:pt x="709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32"/>
                <p:cNvSpPr/>
                <p:nvPr/>
              </p:nvSpPr>
              <p:spPr>
                <a:xfrm>
                  <a:off x="6822502" y="2860304"/>
                  <a:ext cx="52930" cy="72829"/>
                </a:xfrm>
                <a:custGeom>
                  <a:rect b="b" l="l" r="r" t="t"/>
                  <a:pathLst>
                    <a:path extrusionOk="0" h="860" w="625">
                      <a:moveTo>
                        <a:pt x="73" y="1"/>
                      </a:moveTo>
                      <a:cubicBezTo>
                        <a:pt x="61" y="1"/>
                        <a:pt x="50" y="5"/>
                        <a:pt x="39" y="16"/>
                      </a:cubicBezTo>
                      <a:cubicBezTo>
                        <a:pt x="0" y="29"/>
                        <a:pt x="0" y="68"/>
                        <a:pt x="13" y="111"/>
                      </a:cubicBezTo>
                      <a:lnTo>
                        <a:pt x="477" y="859"/>
                      </a:lnTo>
                      <a:lnTo>
                        <a:pt x="624" y="859"/>
                      </a:lnTo>
                      <a:lnTo>
                        <a:pt x="624" y="833"/>
                      </a:lnTo>
                      <a:lnTo>
                        <a:pt x="134" y="42"/>
                      </a:lnTo>
                      <a:cubicBezTo>
                        <a:pt x="117" y="17"/>
                        <a:pt x="95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32"/>
                <p:cNvSpPr/>
                <p:nvPr/>
              </p:nvSpPr>
              <p:spPr>
                <a:xfrm>
                  <a:off x="6843250" y="2928307"/>
                  <a:ext cx="47425" cy="9485"/>
                </a:xfrm>
                <a:custGeom>
                  <a:rect b="b" l="l" r="r" t="t"/>
                  <a:pathLst>
                    <a:path extrusionOk="0" h="112" w="560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59" y="112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32"/>
                <p:cNvSpPr/>
                <p:nvPr/>
              </p:nvSpPr>
              <p:spPr>
                <a:xfrm>
                  <a:off x="6551506" y="2860304"/>
                  <a:ext cx="54031" cy="72829"/>
                </a:xfrm>
                <a:custGeom>
                  <a:rect b="b" l="l" r="r" t="t"/>
                  <a:pathLst>
                    <a:path extrusionOk="0" h="860" w="638">
                      <a:moveTo>
                        <a:pt x="556" y="1"/>
                      </a:moveTo>
                      <a:cubicBezTo>
                        <a:pt x="531" y="1"/>
                        <a:pt x="512" y="17"/>
                        <a:pt x="504" y="42"/>
                      </a:cubicBezTo>
                      <a:lnTo>
                        <a:pt x="13" y="833"/>
                      </a:lnTo>
                      <a:cubicBezTo>
                        <a:pt x="13" y="833"/>
                        <a:pt x="13" y="846"/>
                        <a:pt x="0" y="859"/>
                      </a:cubicBezTo>
                      <a:lnTo>
                        <a:pt x="164" y="859"/>
                      </a:lnTo>
                      <a:lnTo>
                        <a:pt x="624" y="111"/>
                      </a:lnTo>
                      <a:cubicBezTo>
                        <a:pt x="638" y="68"/>
                        <a:pt x="624" y="29"/>
                        <a:pt x="598" y="16"/>
                      </a:cubicBezTo>
                      <a:cubicBezTo>
                        <a:pt x="583" y="5"/>
                        <a:pt x="569" y="1"/>
                        <a:pt x="5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32"/>
                <p:cNvSpPr/>
                <p:nvPr/>
              </p:nvSpPr>
              <p:spPr>
                <a:xfrm>
                  <a:off x="6536263" y="2928307"/>
                  <a:ext cx="48526" cy="9485"/>
                </a:xfrm>
                <a:custGeom>
                  <a:rect b="b" l="l" r="r" t="t"/>
                  <a:pathLst>
                    <a:path extrusionOk="0" h="112" w="573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572" y="112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473A5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77" name="Google Shape;2777;p32"/>
                <p:cNvGrpSpPr/>
                <p:nvPr/>
              </p:nvGrpSpPr>
              <p:grpSpPr>
                <a:xfrm>
                  <a:off x="4284955" y="2590958"/>
                  <a:ext cx="1837410" cy="766432"/>
                  <a:chOff x="3445543" y="2610469"/>
                  <a:chExt cx="5339754" cy="2227354"/>
                </a:xfrm>
              </p:grpSpPr>
              <p:sp>
                <p:nvSpPr>
                  <p:cNvPr id="2778" name="Google Shape;2778;p32"/>
                  <p:cNvSpPr/>
                  <p:nvPr/>
                </p:nvSpPr>
                <p:spPr>
                  <a:xfrm>
                    <a:off x="528790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8" y="124"/>
                          <a:pt x="1" y="533"/>
                          <a:pt x="1" y="1036"/>
                        </a:cubicBezTo>
                        <a:cubicBezTo>
                          <a:pt x="1" y="1540"/>
                          <a:pt x="328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8" y="2069"/>
                          <a:pt x="1936" y="1608"/>
                          <a:pt x="1936" y="1036"/>
                        </a:cubicBezTo>
                        <a:cubicBezTo>
                          <a:pt x="1936" y="464"/>
                          <a:pt x="1498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9" name="Google Shape;2779;p32"/>
                  <p:cNvSpPr/>
                  <p:nvPr/>
                </p:nvSpPr>
                <p:spPr>
                  <a:xfrm>
                    <a:off x="5266056" y="4172603"/>
                    <a:ext cx="534747" cy="665220"/>
                  </a:xfrm>
                  <a:custGeom>
                    <a:rect b="b" l="l" r="r" t="t"/>
                    <a:pathLst>
                      <a:path extrusionOk="0" h="2070" w="1664">
                        <a:moveTo>
                          <a:pt x="830" y="0"/>
                        </a:moveTo>
                        <a:cubicBezTo>
                          <a:pt x="370" y="0"/>
                          <a:pt x="0" y="464"/>
                          <a:pt x="0" y="1036"/>
                        </a:cubicBezTo>
                        <a:cubicBezTo>
                          <a:pt x="0" y="1608"/>
                          <a:pt x="370" y="2069"/>
                          <a:pt x="830" y="2069"/>
                        </a:cubicBezTo>
                        <a:cubicBezTo>
                          <a:pt x="1295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95" y="0"/>
                          <a:pt x="8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0" name="Google Shape;2780;p32"/>
                  <p:cNvSpPr/>
                  <p:nvPr/>
                </p:nvSpPr>
                <p:spPr>
                  <a:xfrm>
                    <a:off x="7839519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501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501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1" name="Google Shape;2781;p32"/>
                  <p:cNvSpPr/>
                  <p:nvPr/>
                </p:nvSpPr>
                <p:spPr>
                  <a:xfrm>
                    <a:off x="7822487" y="4172603"/>
                    <a:ext cx="529927" cy="665220"/>
                  </a:xfrm>
                  <a:custGeom>
                    <a:rect b="b" l="l" r="r" t="t"/>
                    <a:pathLst>
                      <a:path extrusionOk="0" h="2070" w="1649">
                        <a:moveTo>
                          <a:pt x="831" y="0"/>
                        </a:moveTo>
                        <a:cubicBezTo>
                          <a:pt x="367" y="0"/>
                          <a:pt x="1" y="464"/>
                          <a:pt x="1" y="1036"/>
                        </a:cubicBezTo>
                        <a:cubicBezTo>
                          <a:pt x="1" y="1608"/>
                          <a:pt x="367" y="2069"/>
                          <a:pt x="831" y="2069"/>
                        </a:cubicBezTo>
                        <a:cubicBezTo>
                          <a:pt x="1279" y="2069"/>
                          <a:pt x="1648" y="1608"/>
                          <a:pt x="1648" y="1036"/>
                        </a:cubicBezTo>
                        <a:cubicBezTo>
                          <a:pt x="1648" y="464"/>
                          <a:pt x="1279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2" name="Google Shape;2782;p32"/>
                  <p:cNvSpPr/>
                  <p:nvPr/>
                </p:nvSpPr>
                <p:spPr>
                  <a:xfrm>
                    <a:off x="5025356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8228" y="1"/>
                        </a:moveTo>
                        <a:lnTo>
                          <a:pt x="328" y="30"/>
                        </a:ln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3" name="Google Shape;2783;p32"/>
                  <p:cNvSpPr/>
                  <p:nvPr/>
                </p:nvSpPr>
                <p:spPr>
                  <a:xfrm>
                    <a:off x="5025356" y="4374096"/>
                    <a:ext cx="3759941" cy="148469"/>
                  </a:xfrm>
                  <a:custGeom>
                    <a:rect b="b" l="l" r="r" t="t"/>
                    <a:pathLst>
                      <a:path extrusionOk="0" h="462" w="11700">
                        <a:moveTo>
                          <a:pt x="56" y="1"/>
                        </a:moveTo>
                        <a:lnTo>
                          <a:pt x="1" y="462"/>
                        </a:lnTo>
                        <a:lnTo>
                          <a:pt x="11699" y="462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4" name="Google Shape;2784;p32"/>
                  <p:cNvSpPr/>
                  <p:nvPr/>
                </p:nvSpPr>
                <p:spPr>
                  <a:xfrm>
                    <a:off x="5287909" y="2610469"/>
                    <a:ext cx="2381617" cy="1129589"/>
                  </a:xfrm>
                  <a:custGeom>
                    <a:rect b="b" l="l" r="r" t="t"/>
                    <a:pathLst>
                      <a:path extrusionOk="0" h="3515" w="7411">
                        <a:moveTo>
                          <a:pt x="926" y="1"/>
                        </a:moveTo>
                        <a:lnTo>
                          <a:pt x="1" y="3514"/>
                        </a:lnTo>
                        <a:lnTo>
                          <a:pt x="7411" y="3485"/>
                        </a:lnTo>
                        <a:lnTo>
                          <a:pt x="440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5" name="Google Shape;2785;p32"/>
                  <p:cNvSpPr/>
                  <p:nvPr/>
                </p:nvSpPr>
                <p:spPr>
                  <a:xfrm>
                    <a:off x="3520099" y="3730089"/>
                    <a:ext cx="3759941" cy="792480"/>
                  </a:xfrm>
                  <a:custGeom>
                    <a:rect b="b" l="l" r="r" t="t"/>
                    <a:pathLst>
                      <a:path extrusionOk="0" h="2466" w="11700">
                        <a:moveTo>
                          <a:pt x="328" y="1"/>
                        </a:moveTo>
                        <a:lnTo>
                          <a:pt x="1" y="2466"/>
                        </a:lnTo>
                        <a:lnTo>
                          <a:pt x="11699" y="2466"/>
                        </a:lnTo>
                        <a:lnTo>
                          <a:pt x="11699" y="995"/>
                        </a:lnTo>
                        <a:lnTo>
                          <a:pt x="822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6" name="Google Shape;2786;p32"/>
                  <p:cNvSpPr/>
                  <p:nvPr/>
                </p:nvSpPr>
                <p:spPr>
                  <a:xfrm>
                    <a:off x="3520099" y="4163926"/>
                    <a:ext cx="3759941" cy="358641"/>
                  </a:xfrm>
                  <a:custGeom>
                    <a:rect b="b" l="l" r="r" t="t"/>
                    <a:pathLst>
                      <a:path extrusionOk="0" h="1116" w="11700">
                        <a:moveTo>
                          <a:pt x="151" y="1"/>
                        </a:moveTo>
                        <a:lnTo>
                          <a:pt x="1" y="1116"/>
                        </a:lnTo>
                        <a:lnTo>
                          <a:pt x="11699" y="1116"/>
                        </a:lnTo>
                        <a:lnTo>
                          <a:pt x="1169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7" name="Google Shape;2787;p32"/>
                  <p:cNvSpPr/>
                  <p:nvPr/>
                </p:nvSpPr>
                <p:spPr>
                  <a:xfrm>
                    <a:off x="3843710" y="2610469"/>
                    <a:ext cx="2319595" cy="1186149"/>
                  </a:xfrm>
                  <a:custGeom>
                    <a:rect b="b" l="l" r="r" t="t"/>
                    <a:pathLst>
                      <a:path extrusionOk="0" h="3691" w="7218">
                        <a:moveTo>
                          <a:pt x="1703" y="1"/>
                        </a:moveTo>
                        <a:lnTo>
                          <a:pt x="0" y="3691"/>
                        </a:lnTo>
                        <a:lnTo>
                          <a:pt x="0" y="3691"/>
                        </a:lnTo>
                        <a:lnTo>
                          <a:pt x="7218" y="3485"/>
                        </a:lnTo>
                        <a:lnTo>
                          <a:pt x="54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8" name="Google Shape;2788;p32"/>
                  <p:cNvSpPr/>
                  <p:nvPr/>
                </p:nvSpPr>
                <p:spPr>
                  <a:xfrm>
                    <a:off x="4009533" y="2679883"/>
                    <a:ext cx="1182293" cy="1060175"/>
                  </a:xfrm>
                  <a:custGeom>
                    <a:rect b="b" l="l" r="r" t="t"/>
                    <a:pathLst>
                      <a:path extrusionOk="0" h="3299" w="3679">
                        <a:moveTo>
                          <a:pt x="1488" y="0"/>
                        </a:moveTo>
                        <a:lnTo>
                          <a:pt x="1" y="3298"/>
                        </a:lnTo>
                        <a:lnTo>
                          <a:pt x="3489" y="3298"/>
                        </a:lnTo>
                        <a:lnTo>
                          <a:pt x="367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9" name="Google Shape;2789;p32"/>
                  <p:cNvSpPr/>
                  <p:nvPr/>
                </p:nvSpPr>
                <p:spPr>
                  <a:xfrm>
                    <a:off x="5243882" y="2679883"/>
                    <a:ext cx="814333" cy="1060175"/>
                  </a:xfrm>
                  <a:custGeom>
                    <a:rect b="b" l="l" r="r" t="t"/>
                    <a:pathLst>
                      <a:path extrusionOk="0" h="3299" w="2534">
                        <a:moveTo>
                          <a:pt x="193" y="0"/>
                        </a:moveTo>
                        <a:lnTo>
                          <a:pt x="1" y="3298"/>
                        </a:lnTo>
                        <a:lnTo>
                          <a:pt x="2534" y="3298"/>
                        </a:lnTo>
                        <a:lnTo>
                          <a:pt x="886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0" name="Google Shape;2790;p32"/>
                  <p:cNvSpPr/>
                  <p:nvPr/>
                </p:nvSpPr>
                <p:spPr>
                  <a:xfrm>
                    <a:off x="4298437" y="2679883"/>
                    <a:ext cx="893388" cy="424520"/>
                  </a:xfrm>
                  <a:custGeom>
                    <a:rect b="b" l="l" r="r" t="t"/>
                    <a:pathLst>
                      <a:path extrusionOk="0" h="1321" w="2780">
                        <a:moveTo>
                          <a:pt x="589" y="0"/>
                        </a:moveTo>
                        <a:lnTo>
                          <a:pt x="1" y="1321"/>
                        </a:lnTo>
                        <a:lnTo>
                          <a:pt x="2697" y="1321"/>
                        </a:lnTo>
                        <a:lnTo>
                          <a:pt x="277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1" name="Google Shape;2791;p32"/>
                  <p:cNvSpPr/>
                  <p:nvPr/>
                </p:nvSpPr>
                <p:spPr>
                  <a:xfrm>
                    <a:off x="5279553" y="2679883"/>
                    <a:ext cx="459548" cy="424520"/>
                  </a:xfrm>
                  <a:custGeom>
                    <a:rect b="b" l="l" r="r" t="t"/>
                    <a:pathLst>
                      <a:path extrusionOk="0" h="1321" w="1430">
                        <a:moveTo>
                          <a:pt x="82" y="0"/>
                        </a:moveTo>
                        <a:lnTo>
                          <a:pt x="1" y="1321"/>
                        </a:lnTo>
                        <a:lnTo>
                          <a:pt x="1429" y="1321"/>
                        </a:lnTo>
                        <a:lnTo>
                          <a:pt x="775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2" name="Google Shape;2792;p3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1674" y="3240"/>
                        </a:ln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3" name="Google Shape;2793;p32"/>
                  <p:cNvSpPr/>
                  <p:nvPr/>
                </p:nvSpPr>
                <p:spPr>
                  <a:xfrm>
                    <a:off x="5905566" y="2689202"/>
                    <a:ext cx="669398" cy="323933"/>
                  </a:xfrm>
                  <a:custGeom>
                    <a:rect b="b" l="l" r="r" t="t"/>
                    <a:pathLst>
                      <a:path extrusionOk="0" h="1008" w="2083">
                        <a:moveTo>
                          <a:pt x="1" y="1"/>
                        </a:moveTo>
                        <a:cubicBezTo>
                          <a:pt x="96" y="203"/>
                          <a:pt x="491" y="354"/>
                          <a:pt x="952" y="367"/>
                        </a:cubicBezTo>
                        <a:lnTo>
                          <a:pt x="952" y="612"/>
                        </a:lnTo>
                        <a:lnTo>
                          <a:pt x="599" y="612"/>
                        </a:lnTo>
                        <a:cubicBezTo>
                          <a:pt x="491" y="612"/>
                          <a:pt x="409" y="694"/>
                          <a:pt x="409" y="789"/>
                        </a:cubicBezTo>
                        <a:lnTo>
                          <a:pt x="409" y="831"/>
                        </a:lnTo>
                        <a:cubicBezTo>
                          <a:pt x="409" y="926"/>
                          <a:pt x="491" y="1008"/>
                          <a:pt x="599" y="1008"/>
                        </a:cubicBezTo>
                        <a:lnTo>
                          <a:pt x="1485" y="1008"/>
                        </a:lnTo>
                        <a:cubicBezTo>
                          <a:pt x="1593" y="1008"/>
                          <a:pt x="1674" y="926"/>
                          <a:pt x="1674" y="831"/>
                        </a:cubicBezTo>
                        <a:lnTo>
                          <a:pt x="1674" y="789"/>
                        </a:lnTo>
                        <a:cubicBezTo>
                          <a:pt x="1674" y="694"/>
                          <a:pt x="1593" y="612"/>
                          <a:pt x="1485" y="612"/>
                        </a:cubicBezTo>
                        <a:lnTo>
                          <a:pt x="1115" y="612"/>
                        </a:lnTo>
                        <a:lnTo>
                          <a:pt x="1115" y="367"/>
                        </a:lnTo>
                        <a:cubicBezTo>
                          <a:pt x="1593" y="354"/>
                          <a:pt x="1988" y="203"/>
                          <a:pt x="20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4" name="Google Shape;2794;p32"/>
                  <p:cNvSpPr/>
                  <p:nvPr/>
                </p:nvSpPr>
                <p:spPr>
                  <a:xfrm>
                    <a:off x="7095889" y="3461432"/>
                    <a:ext cx="275408" cy="268980"/>
                  </a:xfrm>
                  <a:custGeom>
                    <a:rect b="b" l="l" r="r" t="t"/>
                    <a:pathLst>
                      <a:path extrusionOk="0" h="837" w="857">
                        <a:moveTo>
                          <a:pt x="59" y="0"/>
                        </a:moveTo>
                        <a:cubicBezTo>
                          <a:pt x="43" y="0"/>
                          <a:pt x="26" y="7"/>
                          <a:pt x="13" y="20"/>
                        </a:cubicBezTo>
                        <a:cubicBezTo>
                          <a:pt x="0" y="33"/>
                          <a:pt x="0" y="75"/>
                          <a:pt x="13" y="102"/>
                        </a:cubicBezTo>
                        <a:lnTo>
                          <a:pt x="762" y="824"/>
                        </a:lnTo>
                        <a:cubicBezTo>
                          <a:pt x="762" y="824"/>
                          <a:pt x="791" y="837"/>
                          <a:pt x="804" y="837"/>
                        </a:cubicBezTo>
                        <a:cubicBezTo>
                          <a:pt x="817" y="837"/>
                          <a:pt x="830" y="824"/>
                          <a:pt x="843" y="811"/>
                        </a:cubicBezTo>
                        <a:cubicBezTo>
                          <a:pt x="856" y="798"/>
                          <a:pt x="856" y="755"/>
                          <a:pt x="830" y="742"/>
                        </a:cubicBezTo>
                        <a:lnTo>
                          <a:pt x="95" y="20"/>
                        </a:lnTo>
                        <a:cubicBezTo>
                          <a:pt x="88" y="7"/>
                          <a:pt x="74" y="0"/>
                          <a:pt x="5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5" name="Google Shape;2795;p32"/>
                  <p:cNvSpPr/>
                  <p:nvPr/>
                </p:nvSpPr>
                <p:spPr>
                  <a:xfrm>
                    <a:off x="6368969" y="3445685"/>
                    <a:ext cx="56881" cy="280549"/>
                  </a:xfrm>
                  <a:custGeom>
                    <a:rect b="b" l="l" r="r" t="t"/>
                    <a:pathLst>
                      <a:path extrusionOk="0" h="873" w="177">
                        <a:moveTo>
                          <a:pt x="56" y="0"/>
                        </a:moveTo>
                        <a:cubicBezTo>
                          <a:pt x="30" y="0"/>
                          <a:pt x="0" y="30"/>
                          <a:pt x="0" y="69"/>
                        </a:cubicBezTo>
                        <a:lnTo>
                          <a:pt x="56" y="834"/>
                        </a:lnTo>
                        <a:cubicBezTo>
                          <a:pt x="56" y="860"/>
                          <a:pt x="82" y="873"/>
                          <a:pt x="111" y="873"/>
                        </a:cubicBezTo>
                        <a:lnTo>
                          <a:pt x="124" y="873"/>
                        </a:lnTo>
                        <a:cubicBezTo>
                          <a:pt x="151" y="873"/>
                          <a:pt x="177" y="847"/>
                          <a:pt x="164" y="817"/>
                        </a:cubicBezTo>
                        <a:lnTo>
                          <a:pt x="124" y="56"/>
                        </a:lnTo>
                        <a:cubicBezTo>
                          <a:pt x="124" y="30"/>
                          <a:pt x="95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6" name="Google Shape;2796;p32"/>
                  <p:cNvSpPr/>
                  <p:nvPr/>
                </p:nvSpPr>
                <p:spPr>
                  <a:xfrm>
                    <a:off x="7271031" y="3704059"/>
                    <a:ext cx="148469" cy="26352"/>
                  </a:xfrm>
                  <a:custGeom>
                    <a:rect b="b" l="l" r="r" t="t"/>
                    <a:pathLst>
                      <a:path extrusionOk="0" h="82" w="462">
                        <a:moveTo>
                          <a:pt x="1" y="0"/>
                        </a:moveTo>
                        <a:lnTo>
                          <a:pt x="1" y="82"/>
                        </a:lnTo>
                        <a:lnTo>
                          <a:pt x="462" y="82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7" name="Google Shape;2797;p32"/>
                  <p:cNvSpPr/>
                  <p:nvPr/>
                </p:nvSpPr>
                <p:spPr>
                  <a:xfrm>
                    <a:off x="6338439" y="3704059"/>
                    <a:ext cx="149434" cy="26352"/>
                  </a:xfrm>
                  <a:custGeom>
                    <a:rect b="b" l="l" r="r" t="t"/>
                    <a:pathLst>
                      <a:path extrusionOk="0" h="82" w="465">
                        <a:moveTo>
                          <a:pt x="0" y="0"/>
                        </a:moveTo>
                        <a:lnTo>
                          <a:pt x="0" y="82"/>
                        </a:lnTo>
                        <a:lnTo>
                          <a:pt x="465" y="82"/>
                        </a:lnTo>
                        <a:lnTo>
                          <a:pt x="4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8" name="Google Shape;2798;p32"/>
                  <p:cNvSpPr/>
                  <p:nvPr/>
                </p:nvSpPr>
                <p:spPr>
                  <a:xfrm>
                    <a:off x="5625338" y="2689202"/>
                    <a:ext cx="2044187" cy="1041215"/>
                  </a:xfrm>
                  <a:custGeom>
                    <a:rect b="b" l="l" r="r" t="t"/>
                    <a:pathLst>
                      <a:path extrusionOk="0" h="3240" w="6361">
                        <a:moveTo>
                          <a:pt x="0" y="1"/>
                        </a:moveTo>
                        <a:lnTo>
                          <a:pt x="6361" y="3240"/>
                        </a:lnTo>
                        <a:lnTo>
                          <a:pt x="3553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29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9" name="Google Shape;2799;p32"/>
                  <p:cNvSpPr/>
                  <p:nvPr/>
                </p:nvSpPr>
                <p:spPr>
                  <a:xfrm>
                    <a:off x="8408650" y="4049522"/>
                    <a:ext cx="376637" cy="223990"/>
                  </a:xfrm>
                  <a:custGeom>
                    <a:rect b="b" l="l" r="r" t="t"/>
                    <a:pathLst>
                      <a:path extrusionOk="0" h="697" w="1172">
                        <a:moveTo>
                          <a:pt x="1" y="1"/>
                        </a:moveTo>
                        <a:lnTo>
                          <a:pt x="1" y="697"/>
                        </a:lnTo>
                        <a:lnTo>
                          <a:pt x="1171" y="697"/>
                        </a:lnTo>
                        <a:lnTo>
                          <a:pt x="117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0" name="Google Shape;2800;p32"/>
                  <p:cNvSpPr/>
                  <p:nvPr/>
                </p:nvSpPr>
                <p:spPr>
                  <a:xfrm>
                    <a:off x="7279707" y="4049522"/>
                    <a:ext cx="376315" cy="223990"/>
                  </a:xfrm>
                  <a:custGeom>
                    <a:rect b="b" l="l" r="r" t="t"/>
                    <a:pathLst>
                      <a:path extrusionOk="0" h="697" w="1171">
                        <a:moveTo>
                          <a:pt x="0" y="1"/>
                        </a:moveTo>
                        <a:lnTo>
                          <a:pt x="0" y="697"/>
                        </a:lnTo>
                        <a:lnTo>
                          <a:pt x="1170" y="697"/>
                        </a:lnTo>
                        <a:lnTo>
                          <a:pt x="117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1" name="Google Shape;2801;p32"/>
                  <p:cNvSpPr/>
                  <p:nvPr/>
                </p:nvSpPr>
                <p:spPr>
                  <a:xfrm>
                    <a:off x="3445543" y="4408803"/>
                    <a:ext cx="275729" cy="149434"/>
                  </a:xfrm>
                  <a:custGeom>
                    <a:rect b="b" l="l" r="r" t="t"/>
                    <a:pathLst>
                      <a:path extrusionOk="0" h="465" w="858">
                        <a:moveTo>
                          <a:pt x="1" y="1"/>
                        </a:moveTo>
                        <a:lnTo>
                          <a:pt x="1" y="465"/>
                        </a:lnTo>
                        <a:lnTo>
                          <a:pt x="857" y="465"/>
                        </a:lnTo>
                        <a:lnTo>
                          <a:pt x="85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2" name="Google Shape;2802;p32"/>
                  <p:cNvSpPr/>
                  <p:nvPr/>
                </p:nvSpPr>
                <p:spPr>
                  <a:xfrm>
                    <a:off x="6150443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62" y="0"/>
                        </a:moveTo>
                        <a:lnTo>
                          <a:pt x="762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62" y="2056"/>
                        </a:cubicBezTo>
                        <a:lnTo>
                          <a:pt x="762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3" name="Google Shape;2803;p32"/>
                  <p:cNvSpPr/>
                  <p:nvPr/>
                </p:nvSpPr>
                <p:spPr>
                  <a:xfrm>
                    <a:off x="6128269" y="4172603"/>
                    <a:ext cx="534104" cy="665220"/>
                  </a:xfrm>
                  <a:custGeom>
                    <a:rect b="b" l="l" r="r" t="t"/>
                    <a:pathLst>
                      <a:path extrusionOk="0" h="2070" w="1662">
                        <a:moveTo>
                          <a:pt x="831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1" y="2069"/>
                        </a:cubicBezTo>
                        <a:cubicBezTo>
                          <a:pt x="1295" y="2069"/>
                          <a:pt x="1661" y="1608"/>
                          <a:pt x="1661" y="1036"/>
                        </a:cubicBezTo>
                        <a:cubicBezTo>
                          <a:pt x="1661" y="464"/>
                          <a:pt x="1295" y="0"/>
                          <a:pt x="8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4" name="Google Shape;2804;p32"/>
                  <p:cNvSpPr/>
                  <p:nvPr/>
                </p:nvSpPr>
                <p:spPr>
                  <a:xfrm>
                    <a:off x="6224999" y="4291185"/>
                    <a:ext cx="341608" cy="429019"/>
                  </a:xfrm>
                  <a:custGeom>
                    <a:rect b="b" l="l" r="r" t="t"/>
                    <a:pathLst>
                      <a:path extrusionOk="0" h="1335" w="1063">
                        <a:moveTo>
                          <a:pt x="530" y="0"/>
                        </a:moveTo>
                        <a:cubicBezTo>
                          <a:pt x="232" y="0"/>
                          <a:pt x="0" y="298"/>
                          <a:pt x="0" y="667"/>
                        </a:cubicBezTo>
                        <a:cubicBezTo>
                          <a:pt x="0" y="1033"/>
                          <a:pt x="232" y="1334"/>
                          <a:pt x="530" y="1334"/>
                        </a:cubicBezTo>
                        <a:cubicBezTo>
                          <a:pt x="831" y="1334"/>
                          <a:pt x="1063" y="1033"/>
                          <a:pt x="1063" y="667"/>
                        </a:cubicBezTo>
                        <a:cubicBezTo>
                          <a:pt x="1063" y="298"/>
                          <a:pt x="831" y="0"/>
                          <a:pt x="53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5" name="Google Shape;2805;p32"/>
                  <p:cNvSpPr/>
                  <p:nvPr/>
                </p:nvSpPr>
                <p:spPr>
                  <a:xfrm>
                    <a:off x="6316266" y="4408803"/>
                    <a:ext cx="158110" cy="192496"/>
                  </a:xfrm>
                  <a:custGeom>
                    <a:rect b="b" l="l" r="r" t="t"/>
                    <a:pathLst>
                      <a:path extrusionOk="0" h="599" w="492">
                        <a:moveTo>
                          <a:pt x="246" y="1"/>
                        </a:moveTo>
                        <a:cubicBezTo>
                          <a:pt x="112" y="1"/>
                          <a:pt x="1" y="138"/>
                          <a:pt x="1" y="301"/>
                        </a:cubicBezTo>
                        <a:cubicBezTo>
                          <a:pt x="1" y="465"/>
                          <a:pt x="112" y="599"/>
                          <a:pt x="246" y="599"/>
                        </a:cubicBezTo>
                        <a:cubicBezTo>
                          <a:pt x="383" y="599"/>
                          <a:pt x="491" y="465"/>
                          <a:pt x="491" y="301"/>
                        </a:cubicBezTo>
                        <a:cubicBezTo>
                          <a:pt x="491" y="138"/>
                          <a:pt x="383" y="1"/>
                          <a:pt x="24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6" name="Google Shape;2806;p32"/>
                  <p:cNvSpPr/>
                  <p:nvPr/>
                </p:nvSpPr>
                <p:spPr>
                  <a:xfrm>
                    <a:off x="3948795" y="4172603"/>
                    <a:ext cx="622158" cy="665220"/>
                  </a:xfrm>
                  <a:custGeom>
                    <a:rect b="b" l="l" r="r" t="t"/>
                    <a:pathLst>
                      <a:path extrusionOk="0" h="2070" w="1936">
                        <a:moveTo>
                          <a:pt x="778" y="0"/>
                        </a:moveTo>
                        <a:lnTo>
                          <a:pt x="778" y="26"/>
                        </a:lnTo>
                        <a:cubicBezTo>
                          <a:pt x="327" y="124"/>
                          <a:pt x="0" y="533"/>
                          <a:pt x="0" y="1036"/>
                        </a:cubicBezTo>
                        <a:cubicBezTo>
                          <a:pt x="0" y="1540"/>
                          <a:pt x="327" y="1961"/>
                          <a:pt x="778" y="2056"/>
                        </a:cubicBezTo>
                        <a:lnTo>
                          <a:pt x="778" y="2069"/>
                        </a:lnTo>
                        <a:lnTo>
                          <a:pt x="968" y="2069"/>
                        </a:lnTo>
                        <a:cubicBezTo>
                          <a:pt x="1497" y="2069"/>
                          <a:pt x="1935" y="1608"/>
                          <a:pt x="1935" y="1036"/>
                        </a:cubicBezTo>
                        <a:cubicBezTo>
                          <a:pt x="1935" y="464"/>
                          <a:pt x="1497" y="0"/>
                          <a:pt x="96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7" name="Google Shape;2807;p32"/>
                  <p:cNvSpPr/>
                  <p:nvPr/>
                </p:nvSpPr>
                <p:spPr>
                  <a:xfrm>
                    <a:off x="3930799" y="4172603"/>
                    <a:ext cx="535069" cy="665220"/>
                  </a:xfrm>
                  <a:custGeom>
                    <a:rect b="b" l="l" r="r" t="t"/>
                    <a:pathLst>
                      <a:path extrusionOk="0" h="2070" w="1665">
                        <a:moveTo>
                          <a:pt x="834" y="0"/>
                        </a:moveTo>
                        <a:cubicBezTo>
                          <a:pt x="370" y="0"/>
                          <a:pt x="1" y="464"/>
                          <a:pt x="1" y="1036"/>
                        </a:cubicBezTo>
                        <a:cubicBezTo>
                          <a:pt x="1" y="1608"/>
                          <a:pt x="370" y="2069"/>
                          <a:pt x="834" y="2069"/>
                        </a:cubicBezTo>
                        <a:cubicBezTo>
                          <a:pt x="1282" y="2069"/>
                          <a:pt x="1664" y="1608"/>
                          <a:pt x="1664" y="1036"/>
                        </a:cubicBezTo>
                        <a:cubicBezTo>
                          <a:pt x="1664" y="464"/>
                          <a:pt x="1282" y="0"/>
                          <a:pt x="83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8" name="Google Shape;2808;p32"/>
                  <p:cNvSpPr/>
                  <p:nvPr/>
                </p:nvSpPr>
                <p:spPr>
                  <a:xfrm>
                    <a:off x="4023351" y="4291185"/>
                    <a:ext cx="345786" cy="429019"/>
                  </a:xfrm>
                  <a:custGeom>
                    <a:rect b="b" l="l" r="r" t="t"/>
                    <a:pathLst>
                      <a:path extrusionOk="0" h="1335" w="1076">
                        <a:moveTo>
                          <a:pt x="546" y="0"/>
                        </a:moveTo>
                        <a:cubicBezTo>
                          <a:pt x="246" y="0"/>
                          <a:pt x="0" y="298"/>
                          <a:pt x="0" y="667"/>
                        </a:cubicBezTo>
                        <a:cubicBezTo>
                          <a:pt x="0" y="1033"/>
                          <a:pt x="246" y="1334"/>
                          <a:pt x="546" y="1334"/>
                        </a:cubicBezTo>
                        <a:cubicBezTo>
                          <a:pt x="831" y="1334"/>
                          <a:pt x="1076" y="1033"/>
                          <a:pt x="1076" y="667"/>
                        </a:cubicBezTo>
                        <a:cubicBezTo>
                          <a:pt x="1076" y="298"/>
                          <a:pt x="83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9" name="Google Shape;2809;p32"/>
                  <p:cNvSpPr/>
                  <p:nvPr/>
                </p:nvSpPr>
                <p:spPr>
                  <a:xfrm>
                    <a:off x="4120081" y="4408803"/>
                    <a:ext cx="152647" cy="192496"/>
                  </a:xfrm>
                  <a:custGeom>
                    <a:rect b="b" l="l" r="r" t="t"/>
                    <a:pathLst>
                      <a:path extrusionOk="0" h="599" w="475">
                        <a:moveTo>
                          <a:pt x="245" y="1"/>
                        </a:moveTo>
                        <a:cubicBezTo>
                          <a:pt x="108" y="1"/>
                          <a:pt x="0" y="138"/>
                          <a:pt x="0" y="301"/>
                        </a:cubicBezTo>
                        <a:cubicBezTo>
                          <a:pt x="0" y="465"/>
                          <a:pt x="108" y="599"/>
                          <a:pt x="245" y="599"/>
                        </a:cubicBezTo>
                        <a:cubicBezTo>
                          <a:pt x="366" y="599"/>
                          <a:pt x="474" y="465"/>
                          <a:pt x="474" y="301"/>
                        </a:cubicBezTo>
                        <a:cubicBezTo>
                          <a:pt x="474" y="138"/>
                          <a:pt x="366" y="1"/>
                          <a:pt x="24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0" name="Google Shape;2810;p32"/>
                  <p:cNvSpPr/>
                  <p:nvPr/>
                </p:nvSpPr>
                <p:spPr>
                  <a:xfrm>
                    <a:off x="7699727" y="4067518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1" name="Google Shape;2811;p32"/>
                  <p:cNvSpPr/>
                  <p:nvPr/>
                </p:nvSpPr>
                <p:spPr>
                  <a:xfrm>
                    <a:off x="7699727" y="4146251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0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2" name="Google Shape;2812;p32"/>
                  <p:cNvSpPr/>
                  <p:nvPr/>
                </p:nvSpPr>
                <p:spPr>
                  <a:xfrm>
                    <a:off x="7699727" y="4224984"/>
                    <a:ext cx="665220" cy="48526"/>
                  </a:xfrm>
                  <a:custGeom>
                    <a:rect b="b" l="l" r="r" t="t"/>
                    <a:pathLst>
                      <a:path extrusionOk="0" h="151" w="2070">
                        <a:moveTo>
                          <a:pt x="1" y="1"/>
                        </a:moveTo>
                        <a:lnTo>
                          <a:pt x="1" y="151"/>
                        </a:lnTo>
                        <a:lnTo>
                          <a:pt x="2070" y="151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3" name="Google Shape;2813;p32"/>
                  <p:cNvSpPr/>
                  <p:nvPr/>
                </p:nvSpPr>
                <p:spPr>
                  <a:xfrm>
                    <a:off x="5310083" y="3804966"/>
                    <a:ext cx="223026" cy="100908"/>
                  </a:xfrm>
                  <a:custGeom>
                    <a:rect b="b" l="l" r="r" t="t"/>
                    <a:pathLst>
                      <a:path extrusionOk="0" h="314" w="694">
                        <a:moveTo>
                          <a:pt x="151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51" y="314"/>
                        </a:cubicBezTo>
                        <a:lnTo>
                          <a:pt x="546" y="314"/>
                        </a:lnTo>
                        <a:cubicBezTo>
                          <a:pt x="628" y="314"/>
                          <a:pt x="693" y="245"/>
                          <a:pt x="693" y="163"/>
                        </a:cubicBezTo>
                        <a:cubicBezTo>
                          <a:pt x="693" y="69"/>
                          <a:pt x="628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4" name="Google Shape;2814;p32"/>
                  <p:cNvSpPr/>
                  <p:nvPr/>
                </p:nvSpPr>
                <p:spPr>
                  <a:xfrm>
                    <a:off x="4062236" y="3804966"/>
                    <a:ext cx="228167" cy="100908"/>
                  </a:xfrm>
                  <a:custGeom>
                    <a:rect b="b" l="l" r="r" t="t"/>
                    <a:pathLst>
                      <a:path extrusionOk="0" h="314" w="710">
                        <a:moveTo>
                          <a:pt x="164" y="0"/>
                        </a:moveTo>
                        <a:cubicBezTo>
                          <a:pt x="69" y="0"/>
                          <a:pt x="0" y="69"/>
                          <a:pt x="0" y="163"/>
                        </a:cubicBezTo>
                        <a:cubicBezTo>
                          <a:pt x="0" y="245"/>
                          <a:pt x="69" y="314"/>
                          <a:pt x="164" y="314"/>
                        </a:cubicBezTo>
                        <a:lnTo>
                          <a:pt x="559" y="314"/>
                        </a:lnTo>
                        <a:cubicBezTo>
                          <a:pt x="641" y="314"/>
                          <a:pt x="710" y="245"/>
                          <a:pt x="710" y="163"/>
                        </a:cubicBezTo>
                        <a:cubicBezTo>
                          <a:pt x="710" y="69"/>
                          <a:pt x="641" y="0"/>
                          <a:pt x="5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5" name="Google Shape;2815;p32"/>
                  <p:cNvSpPr/>
                  <p:nvPr/>
                </p:nvSpPr>
                <p:spPr>
                  <a:xfrm>
                    <a:off x="5756455" y="3616645"/>
                    <a:ext cx="376648" cy="184148"/>
                  </a:xfrm>
                  <a:custGeom>
                    <a:rect b="b" l="l" r="r" t="t"/>
                    <a:pathLst>
                      <a:path extrusionOk="0" h="573" w="874">
                        <a:moveTo>
                          <a:pt x="40" y="1"/>
                        </a:moveTo>
                        <a:cubicBezTo>
                          <a:pt x="27" y="1"/>
                          <a:pt x="1" y="14"/>
                          <a:pt x="1" y="40"/>
                        </a:cubicBezTo>
                        <a:lnTo>
                          <a:pt x="1" y="530"/>
                        </a:lnTo>
                        <a:cubicBezTo>
                          <a:pt x="1" y="547"/>
                          <a:pt x="27" y="573"/>
                          <a:pt x="40" y="573"/>
                        </a:cubicBezTo>
                        <a:lnTo>
                          <a:pt x="831" y="573"/>
                        </a:lnTo>
                        <a:cubicBezTo>
                          <a:pt x="857" y="573"/>
                          <a:pt x="873" y="547"/>
                          <a:pt x="873" y="530"/>
                        </a:cubicBezTo>
                        <a:lnTo>
                          <a:pt x="873" y="40"/>
                        </a:lnTo>
                        <a:cubicBezTo>
                          <a:pt x="873" y="14"/>
                          <a:pt x="857" y="1"/>
                          <a:pt x="83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816" name="Google Shape;2816;p32"/>
            <p:cNvGrpSpPr/>
            <p:nvPr/>
          </p:nvGrpSpPr>
          <p:grpSpPr>
            <a:xfrm>
              <a:off x="5518089" y="3803645"/>
              <a:ext cx="374657" cy="463150"/>
              <a:chOff x="8243489" y="4050570"/>
              <a:chExt cx="374657" cy="463150"/>
            </a:xfrm>
          </p:grpSpPr>
          <p:sp>
            <p:nvSpPr>
              <p:cNvPr id="2817" name="Google Shape;2817;p32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2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ad Traffic Accident Reporting App Pitch Deck by Slidesgo">
  <a:themeElements>
    <a:clrScheme name="Simple Light">
      <a:dk1>
        <a:srgbClr val="553868"/>
      </a:dk1>
      <a:lt1>
        <a:srgbClr val="D2D1EE"/>
      </a:lt1>
      <a:dk2>
        <a:srgbClr val="FF9900"/>
      </a:dk2>
      <a:lt2>
        <a:srgbClr val="8162A7"/>
      </a:lt2>
      <a:accent1>
        <a:srgbClr val="897FBB"/>
      </a:accent1>
      <a:accent2>
        <a:srgbClr val="8F8BCF"/>
      </a:accent2>
      <a:accent3>
        <a:srgbClr val="C3AED5"/>
      </a:accent3>
      <a:accent4>
        <a:srgbClr val="D4C7E3"/>
      </a:accent4>
      <a:accent5>
        <a:srgbClr val="FFFFFF"/>
      </a:accent5>
      <a:accent6>
        <a:srgbClr val="FFFFFF"/>
      </a:accent6>
      <a:hlink>
        <a:srgbClr val="553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