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bafcfd6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bafcfd6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bafcfd6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bafcfd6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bafcfd6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bafcfd6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afcfd6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afcfd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bafcfd6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bafcfd6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bafcfd62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bafcfd62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bafcfd62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bafcfd62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afcfd6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afcfd6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bafcfd6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bafcfd6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afcfd6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afcfd6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afcfd6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afcfd6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bafcfd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bafcfd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bafcfd6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bafcfd6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afcfd6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bafcfd6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bafcfd6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bafcfd6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afcfd6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afcfd6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afcfd6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afcfd6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Pa´abajo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64325" y="373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		 	Javiera Becerra</a:t>
            </a:r>
            <a:endParaRPr/>
          </a:p>
          <a:p>
            <a:pPr indent="457200" lvl="0" marL="6858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Matias Berrios</a:t>
            </a:r>
            <a:endParaRPr/>
          </a:p>
          <a:p>
            <a:pPr indent="457200" lvl="0" marL="6858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Valdivia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8" y="1152475"/>
            <a:ext cx="9038224" cy="2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0: </a:t>
            </a:r>
            <a:r>
              <a:rPr lang="es"/>
              <a:t>Administración</a:t>
            </a:r>
            <a:r>
              <a:rPr lang="es"/>
              <a:t> inicial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Mental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00" y="1298250"/>
            <a:ext cx="5770451" cy="36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Responsables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350"/>
            <a:ext cx="9144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8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50" y="851600"/>
            <a:ext cx="6785450" cy="4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800" y="873050"/>
            <a:ext cx="4596851" cy="41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69200" y="115050"/>
            <a:ext cx="5042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</a:rPr>
              <a:t>Mapa de actores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26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 Mapping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0" y="713612"/>
            <a:ext cx="8215302" cy="429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24350"/>
            <a:ext cx="8520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Arquitectura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63" y="1217500"/>
            <a:ext cx="7059675" cy="3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Sprint 1 : Diseño de wireframe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690287"/>
            <a:ext cx="8052349" cy="43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 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07675" y="0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5850" y="2357975"/>
            <a:ext cx="8520600" cy="23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/>
              <a:t>Introducción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</a:t>
            </a:r>
            <a:r>
              <a:rPr lang="es"/>
              <a:t>Análisis</a:t>
            </a:r>
            <a:r>
              <a:rPr lang="es"/>
              <a:t> de caso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/>
              <a:t>Definición</a:t>
            </a:r>
            <a:r>
              <a:rPr lang="es"/>
              <a:t> de </a:t>
            </a:r>
            <a:r>
              <a:rPr lang="es"/>
              <a:t>Visión</a:t>
            </a:r>
            <a:r>
              <a:rPr lang="es"/>
              <a:t> y Pilares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/>
              <a:t>Épicas</a:t>
            </a:r>
            <a:r>
              <a:rPr lang="es"/>
              <a:t> Historias de usuario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5.Sprint 0: </a:t>
            </a:r>
            <a:r>
              <a:rPr lang="es"/>
              <a:t>Administración</a:t>
            </a:r>
            <a:r>
              <a:rPr lang="es"/>
              <a:t>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6.Sprint 1: Diseño de 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del caso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67175" y="623600"/>
            <a:ext cx="8634600" cy="4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Problema a Solucionar</a:t>
            </a:r>
            <a:r>
              <a:rPr lang="es" sz="3775"/>
              <a:t>: Los pasajeros pierden sus paradas en el transporte público debido a distracciones, desconocimiento o somnolencia.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Contexto de la Problemática</a:t>
            </a:r>
            <a:r>
              <a:rPr lang="es" sz="3775"/>
              <a:t>: En áreas urbanas de Chile, como Santiago y Valparaíso, la complejidad del transporte público hace urgente una solución como APT.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Impacto y Beneficiarios</a:t>
            </a:r>
            <a:r>
              <a:rPr lang="es" sz="3775"/>
              <a:t>: Los usuarios de transporte público, especialmente estudiantes y trabajadores, se beneficiarán de una mejor seguridad y experiencia de viaje.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Aporte de Valor</a:t>
            </a:r>
            <a:r>
              <a:rPr lang="es" sz="3775"/>
              <a:t>: APT mejora la seguridad y eficiencia de los viajes, con funciones adicionales como modo de emergencia y control de privacidad de datos.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 del Proyecto</a:t>
            </a:r>
            <a:r>
              <a:rPr lang="es" sz="3775"/>
              <a:t>: Desarrollar una aplicación móvil que notifique a los usuarios cuando se acerquen a su destino en transporte público.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Descripción del Proyecto</a:t>
            </a:r>
            <a:r>
              <a:rPr lang="es" sz="3775"/>
              <a:t>: APT rastreará en tiempo real y enviará notificaciones de proximidad a los usuarios del transporte público, mejorando su seguridad.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Relación con los Intereses Profesionales</a:t>
            </a:r>
            <a:r>
              <a:rPr lang="es" sz="3775"/>
              <a:t>: El desarrollo de APT permitirá a los miembros del equipo reforzar habilidades técnicas y adquirir nuevas competencias.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Factibilidad del Proyecto APT</a:t>
            </a:r>
            <a:r>
              <a:rPr lang="es" sz="3775"/>
              <a:t>: El proyecto es viable técnica, operacional, económica, personal y temporalmente, con los recursos y conocimientos necesarios disponibles.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 General</a:t>
            </a:r>
            <a:r>
              <a:rPr lang="es" sz="3775"/>
              <a:t>: Garantizar la llegada segura de los usuarios del transporte público mediante alertas de proximidad.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Objetivos Específicos</a:t>
            </a:r>
            <a:r>
              <a:rPr lang="es" sz="3775"/>
              <a:t>: Implementar geolocalización, notificaciones, alarmas, botón de emergencia, historial de viajes y asegurar la privacidad de los datos.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Metodología</a:t>
            </a:r>
            <a:r>
              <a:rPr lang="es" sz="3775"/>
              <a:t>: Se utilizará la metodología Scrum para permitir un desarrollo ágil y adaptable, con sprints cortos y reuniones semanales.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Evidencias</a:t>
            </a:r>
            <a:r>
              <a:rPr lang="es" sz="3775"/>
              <a:t>: Se </a:t>
            </a:r>
            <a:r>
              <a:rPr lang="es" sz="3775"/>
              <a:t>documentan</a:t>
            </a:r>
            <a:r>
              <a:rPr lang="es" sz="3775"/>
              <a:t> avances como investigación de requisitos, diseño de wireframes y pruebas de funcionalidad.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Carta Gantt</a:t>
            </a:r>
            <a:r>
              <a:rPr lang="es" sz="3775"/>
              <a:t>: La planificación de las actividades seguirá una carta Gantt ajustada al periodo académico, asegurando el cumplimiento de cada fase.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+4 pilares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309125"/>
            <a:ext cx="55435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/>
              <a:t>Épicas Historias de Usuario</a:t>
            </a:r>
            <a:endParaRPr sz="39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103" y="1656975"/>
            <a:ext cx="5662975" cy="15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14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8" y="752175"/>
            <a:ext cx="9065824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" y="391150"/>
            <a:ext cx="9057950" cy="44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3" y="1109700"/>
            <a:ext cx="9071075" cy="32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