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91" r:id="rId4"/>
    <p:sldId id="293" r:id="rId5"/>
    <p:sldId id="294" r:id="rId6"/>
    <p:sldId id="295" r:id="rId7"/>
    <p:sldId id="259" r:id="rId8"/>
    <p:sldId id="296" r:id="rId9"/>
    <p:sldId id="292" r:id="rId10"/>
    <p:sldId id="298" r:id="rId11"/>
    <p:sldId id="266" r:id="rId12"/>
    <p:sldId id="262" r:id="rId13"/>
    <p:sldId id="263" r:id="rId14"/>
    <p:sldId id="300" r:id="rId15"/>
    <p:sldId id="299"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Oswald" panose="00000500000000000000" pitchFamily="2" charset="0"/>
      <p:regular r:id="rId22"/>
      <p:bold r:id="rId23"/>
    </p:embeddedFont>
    <p:embeddedFont>
      <p:font typeface="Oswald SemiBold" panose="00000700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A4D0EF-C855-405D-8F5A-9B71B26DC8D1}">
  <a:tblStyle styleId="{7DA4D0EF-C855-405D-8F5A-9B71B26DC8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5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a:extLst>
            <a:ext uri="{FF2B5EF4-FFF2-40B4-BE49-F238E27FC236}">
              <a16:creationId xmlns:a16="http://schemas.microsoft.com/office/drawing/2014/main" id="{2FBA3220-C85D-1207-1783-BBD3BDC13F1C}"/>
            </a:ext>
          </a:extLst>
        </p:cNvPr>
        <p:cNvGrpSpPr/>
        <p:nvPr/>
      </p:nvGrpSpPr>
      <p:grpSpPr>
        <a:xfrm>
          <a:off x="0" y="0"/>
          <a:ext cx="0" cy="0"/>
          <a:chOff x="0" y="0"/>
          <a:chExt cx="0" cy="0"/>
        </a:xfrm>
      </p:grpSpPr>
      <p:sp>
        <p:nvSpPr>
          <p:cNvPr id="518" name="Google Shape;518;g27b471397e7_0_875:notes">
            <a:extLst>
              <a:ext uri="{FF2B5EF4-FFF2-40B4-BE49-F238E27FC236}">
                <a16:creationId xmlns:a16="http://schemas.microsoft.com/office/drawing/2014/main" id="{5AFD3B39-4F17-E157-CF0F-BBC1153120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7b471397e7_0_875:notes">
            <a:extLst>
              <a:ext uri="{FF2B5EF4-FFF2-40B4-BE49-F238E27FC236}">
                <a16:creationId xmlns:a16="http://schemas.microsoft.com/office/drawing/2014/main" id="{0BF3BE21-392C-9EEC-9D87-43037234D5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8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7b471397e7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7b471397e7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7b471397e7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7b471397e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7b471397e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7b471397e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00FECEEF-4CCB-6769-2057-099A794349B6}"/>
            </a:ext>
          </a:extLst>
        </p:cNvPr>
        <p:cNvGrpSpPr/>
        <p:nvPr/>
      </p:nvGrpSpPr>
      <p:grpSpPr>
        <a:xfrm>
          <a:off x="0" y="0"/>
          <a:ext cx="0" cy="0"/>
          <a:chOff x="0" y="0"/>
          <a:chExt cx="0" cy="0"/>
        </a:xfrm>
      </p:grpSpPr>
      <p:sp>
        <p:nvSpPr>
          <p:cNvPr id="366" name="Google Shape;366;g27b471397e7_0_569:notes">
            <a:extLst>
              <a:ext uri="{FF2B5EF4-FFF2-40B4-BE49-F238E27FC236}">
                <a16:creationId xmlns:a16="http://schemas.microsoft.com/office/drawing/2014/main" id="{FF884E10-ECC5-253D-E48A-B1FFAEB534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7b471397e7_0_569:notes">
            <a:extLst>
              <a:ext uri="{FF2B5EF4-FFF2-40B4-BE49-F238E27FC236}">
                <a16:creationId xmlns:a16="http://schemas.microsoft.com/office/drawing/2014/main" id="{F67DB161-ABED-D0DA-9A33-B96870E690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95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35B1A3E0-5A4D-2961-7717-294ABE64782D}"/>
            </a:ext>
          </a:extLst>
        </p:cNvPr>
        <p:cNvGrpSpPr/>
        <p:nvPr/>
      </p:nvGrpSpPr>
      <p:grpSpPr>
        <a:xfrm>
          <a:off x="0" y="0"/>
          <a:ext cx="0" cy="0"/>
          <a:chOff x="0" y="0"/>
          <a:chExt cx="0" cy="0"/>
        </a:xfrm>
      </p:grpSpPr>
      <p:sp>
        <p:nvSpPr>
          <p:cNvPr id="366" name="Google Shape;366;g27b471397e7_0_569:notes">
            <a:extLst>
              <a:ext uri="{FF2B5EF4-FFF2-40B4-BE49-F238E27FC236}">
                <a16:creationId xmlns:a16="http://schemas.microsoft.com/office/drawing/2014/main" id="{A62C74D9-A083-23D1-F43E-7E086BAFC8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7b471397e7_0_569:notes">
            <a:extLst>
              <a:ext uri="{FF2B5EF4-FFF2-40B4-BE49-F238E27FC236}">
                <a16:creationId xmlns:a16="http://schemas.microsoft.com/office/drawing/2014/main" id="{1433E1DF-4DB9-4BCA-3808-590BD659FF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6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c1c92de1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c1c92de1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a:extLst>
            <a:ext uri="{FF2B5EF4-FFF2-40B4-BE49-F238E27FC236}">
              <a16:creationId xmlns:a16="http://schemas.microsoft.com/office/drawing/2014/main" id="{5933C2F7-A3A0-62B3-4464-C7A83EEACD47}"/>
            </a:ext>
          </a:extLst>
        </p:cNvPr>
        <p:cNvGrpSpPr/>
        <p:nvPr/>
      </p:nvGrpSpPr>
      <p:grpSpPr>
        <a:xfrm>
          <a:off x="0" y="0"/>
          <a:ext cx="0" cy="0"/>
          <a:chOff x="0" y="0"/>
          <a:chExt cx="0" cy="0"/>
        </a:xfrm>
      </p:grpSpPr>
      <p:sp>
        <p:nvSpPr>
          <p:cNvPr id="590" name="Google Shape;590;g27b88115312_0_139:notes">
            <a:extLst>
              <a:ext uri="{FF2B5EF4-FFF2-40B4-BE49-F238E27FC236}">
                <a16:creationId xmlns:a16="http://schemas.microsoft.com/office/drawing/2014/main" id="{1FE237E7-7C92-25C3-2408-976DD34A98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7b88115312_0_139:notes">
            <a:extLst>
              <a:ext uri="{FF2B5EF4-FFF2-40B4-BE49-F238E27FC236}">
                <a16:creationId xmlns:a16="http://schemas.microsoft.com/office/drawing/2014/main" id="{D691190F-1C6D-75F8-973F-FEB45B1B09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84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DAD49394-CE62-15BD-49EE-49297D51C5F5}"/>
            </a:ext>
          </a:extLst>
        </p:cNvPr>
        <p:cNvGrpSpPr/>
        <p:nvPr/>
      </p:nvGrpSpPr>
      <p:grpSpPr>
        <a:xfrm>
          <a:off x="0" y="0"/>
          <a:ext cx="0" cy="0"/>
          <a:chOff x="0" y="0"/>
          <a:chExt cx="0" cy="0"/>
        </a:xfrm>
      </p:grpSpPr>
      <p:sp>
        <p:nvSpPr>
          <p:cNvPr id="215" name="Google Shape;215;g8c1c92de1f_0_53:notes">
            <a:extLst>
              <a:ext uri="{FF2B5EF4-FFF2-40B4-BE49-F238E27FC236}">
                <a16:creationId xmlns:a16="http://schemas.microsoft.com/office/drawing/2014/main" id="{27D986E9-5C66-7F42-9C67-15C41AD52A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c1c92de1f_0_53:notes">
            <a:extLst>
              <a:ext uri="{FF2B5EF4-FFF2-40B4-BE49-F238E27FC236}">
                <a16:creationId xmlns:a16="http://schemas.microsoft.com/office/drawing/2014/main" id="{B7A28477-A646-400B-1945-1C4DAC6C78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47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AB4B4E56-4B8F-FD32-C05D-9AAA2E6B96F3}"/>
            </a:ext>
          </a:extLst>
        </p:cNvPr>
        <p:cNvGrpSpPr/>
        <p:nvPr/>
      </p:nvGrpSpPr>
      <p:grpSpPr>
        <a:xfrm>
          <a:off x="0" y="0"/>
          <a:ext cx="0" cy="0"/>
          <a:chOff x="0" y="0"/>
          <a:chExt cx="0" cy="0"/>
        </a:xfrm>
      </p:grpSpPr>
      <p:sp>
        <p:nvSpPr>
          <p:cNvPr id="215" name="Google Shape;215;g8c1c92de1f_0_53:notes">
            <a:extLst>
              <a:ext uri="{FF2B5EF4-FFF2-40B4-BE49-F238E27FC236}">
                <a16:creationId xmlns:a16="http://schemas.microsoft.com/office/drawing/2014/main" id="{98554B19-E9D6-4654-403A-7D90301363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c1c92de1f_0_53:notes">
            <a:extLst>
              <a:ext uri="{FF2B5EF4-FFF2-40B4-BE49-F238E27FC236}">
                <a16:creationId xmlns:a16="http://schemas.microsoft.com/office/drawing/2014/main" id="{8FE982F3-16A1-EC47-F1A5-EB8FF8087F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9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FF5B8E05-8FFC-7D2D-F55A-5D26F2ED50AA}"/>
            </a:ext>
          </a:extLst>
        </p:cNvPr>
        <p:cNvGrpSpPr/>
        <p:nvPr/>
      </p:nvGrpSpPr>
      <p:grpSpPr>
        <a:xfrm>
          <a:off x="0" y="0"/>
          <a:ext cx="0" cy="0"/>
          <a:chOff x="0" y="0"/>
          <a:chExt cx="0" cy="0"/>
        </a:xfrm>
      </p:grpSpPr>
      <p:sp>
        <p:nvSpPr>
          <p:cNvPr id="215" name="Google Shape;215;g8c1c92de1f_0_53:notes">
            <a:extLst>
              <a:ext uri="{FF2B5EF4-FFF2-40B4-BE49-F238E27FC236}">
                <a16:creationId xmlns:a16="http://schemas.microsoft.com/office/drawing/2014/main" id="{A4285A63-1ADF-B110-3150-AAF83B05B1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c1c92de1f_0_53:notes">
            <a:extLst>
              <a:ext uri="{FF2B5EF4-FFF2-40B4-BE49-F238E27FC236}">
                <a16:creationId xmlns:a16="http://schemas.microsoft.com/office/drawing/2014/main" id="{BE90CC23-99C3-9931-B6CB-A9DB39D4E4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7b471397e7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b471397e7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C743AF0F-33D4-9781-33A2-9F7212ABB223}"/>
            </a:ext>
          </a:extLst>
        </p:cNvPr>
        <p:cNvGrpSpPr/>
        <p:nvPr/>
      </p:nvGrpSpPr>
      <p:grpSpPr>
        <a:xfrm>
          <a:off x="0" y="0"/>
          <a:ext cx="0" cy="0"/>
          <a:chOff x="0" y="0"/>
          <a:chExt cx="0" cy="0"/>
        </a:xfrm>
      </p:grpSpPr>
      <p:sp>
        <p:nvSpPr>
          <p:cNvPr id="227" name="Google Shape;227;g27b471397e7_0_278:notes">
            <a:extLst>
              <a:ext uri="{FF2B5EF4-FFF2-40B4-BE49-F238E27FC236}">
                <a16:creationId xmlns:a16="http://schemas.microsoft.com/office/drawing/2014/main" id="{85D521E4-C5D0-5901-46C4-DC1BAEE8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b471397e7_0_278:notes">
            <a:extLst>
              <a:ext uri="{FF2B5EF4-FFF2-40B4-BE49-F238E27FC236}">
                <a16:creationId xmlns:a16="http://schemas.microsoft.com/office/drawing/2014/main" id="{2A162D81-5B8D-9FA4-DC9B-721A6585B6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05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a:extLst>
            <a:ext uri="{FF2B5EF4-FFF2-40B4-BE49-F238E27FC236}">
              <a16:creationId xmlns:a16="http://schemas.microsoft.com/office/drawing/2014/main" id="{FA026DC5-A3A9-7B28-D8BB-11E64E9AED65}"/>
            </a:ext>
          </a:extLst>
        </p:cNvPr>
        <p:cNvGrpSpPr/>
        <p:nvPr/>
      </p:nvGrpSpPr>
      <p:grpSpPr>
        <a:xfrm>
          <a:off x="0" y="0"/>
          <a:ext cx="0" cy="0"/>
          <a:chOff x="0" y="0"/>
          <a:chExt cx="0" cy="0"/>
        </a:xfrm>
      </p:grpSpPr>
      <p:sp>
        <p:nvSpPr>
          <p:cNvPr id="518" name="Google Shape;518;g27b471397e7_0_875:notes">
            <a:extLst>
              <a:ext uri="{FF2B5EF4-FFF2-40B4-BE49-F238E27FC236}">
                <a16:creationId xmlns:a16="http://schemas.microsoft.com/office/drawing/2014/main" id="{6DD755C5-F28E-8646-58DD-C036E72414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7b471397e7_0_875:notes">
            <a:extLst>
              <a:ext uri="{FF2B5EF4-FFF2-40B4-BE49-F238E27FC236}">
                <a16:creationId xmlns:a16="http://schemas.microsoft.com/office/drawing/2014/main" id="{A42E7A7E-8E6D-B1E2-3723-C0BC3E23FB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94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15200" y="1030613"/>
            <a:ext cx="4108800" cy="2394600"/>
          </a:xfrm>
          <a:prstGeom prst="rect">
            <a:avLst/>
          </a:prstGeom>
        </p:spPr>
        <p:txBody>
          <a:bodyPr spcFirstLastPara="1" wrap="square" lIns="91425" tIns="91425" rIns="91425" bIns="91425" anchor="t" anchorCtr="0">
            <a:noAutofit/>
          </a:bodyPr>
          <a:lstStyle>
            <a:lvl1pPr lvl="0" algn="r">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315200" y="3425063"/>
            <a:ext cx="4108800" cy="4494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600">
                <a:solidFill>
                  <a:schemeClr val="lt1"/>
                </a:solidFill>
                <a:latin typeface="Lato"/>
                <a:ea typeface="Lato"/>
                <a:cs typeface="Lato"/>
                <a:sym typeface="Lato"/>
              </a:defRPr>
            </a:lvl1pPr>
            <a:lvl2pPr lvl="1" algn="r">
              <a:spcBef>
                <a:spcPts val="1600"/>
              </a:spcBef>
              <a:spcAft>
                <a:spcPts val="0"/>
              </a:spcAft>
              <a:buNone/>
              <a:defRPr sz="1600">
                <a:solidFill>
                  <a:schemeClr val="lt1"/>
                </a:solidFill>
                <a:latin typeface="Lato"/>
                <a:ea typeface="Lato"/>
                <a:cs typeface="Lato"/>
                <a:sym typeface="Lato"/>
              </a:defRPr>
            </a:lvl2pPr>
            <a:lvl3pPr lvl="2" algn="r">
              <a:spcBef>
                <a:spcPts val="1600"/>
              </a:spcBef>
              <a:spcAft>
                <a:spcPts val="0"/>
              </a:spcAft>
              <a:buNone/>
              <a:defRPr sz="1600">
                <a:solidFill>
                  <a:schemeClr val="lt1"/>
                </a:solidFill>
                <a:latin typeface="Lato"/>
                <a:ea typeface="Lato"/>
                <a:cs typeface="Lato"/>
                <a:sym typeface="Lato"/>
              </a:defRPr>
            </a:lvl3pPr>
            <a:lvl4pPr lvl="3" algn="r">
              <a:spcBef>
                <a:spcPts val="1600"/>
              </a:spcBef>
              <a:spcAft>
                <a:spcPts val="0"/>
              </a:spcAft>
              <a:buNone/>
              <a:defRPr sz="1600">
                <a:solidFill>
                  <a:schemeClr val="lt1"/>
                </a:solidFill>
                <a:latin typeface="Lato"/>
                <a:ea typeface="Lato"/>
                <a:cs typeface="Lato"/>
                <a:sym typeface="Lato"/>
              </a:defRPr>
            </a:lvl4pPr>
            <a:lvl5pPr lvl="4" algn="r">
              <a:spcBef>
                <a:spcPts val="1600"/>
              </a:spcBef>
              <a:spcAft>
                <a:spcPts val="0"/>
              </a:spcAft>
              <a:buNone/>
              <a:defRPr sz="1600">
                <a:solidFill>
                  <a:schemeClr val="lt1"/>
                </a:solidFill>
                <a:latin typeface="Lato"/>
                <a:ea typeface="Lato"/>
                <a:cs typeface="Lato"/>
                <a:sym typeface="Lato"/>
              </a:defRPr>
            </a:lvl5pPr>
            <a:lvl6pPr lvl="5" algn="r">
              <a:spcBef>
                <a:spcPts val="1600"/>
              </a:spcBef>
              <a:spcAft>
                <a:spcPts val="0"/>
              </a:spcAft>
              <a:buNone/>
              <a:defRPr sz="1600">
                <a:solidFill>
                  <a:schemeClr val="lt1"/>
                </a:solidFill>
                <a:latin typeface="Lato"/>
                <a:ea typeface="Lato"/>
                <a:cs typeface="Lato"/>
                <a:sym typeface="Lato"/>
              </a:defRPr>
            </a:lvl6pPr>
            <a:lvl7pPr lvl="6" algn="r">
              <a:spcBef>
                <a:spcPts val="1600"/>
              </a:spcBef>
              <a:spcAft>
                <a:spcPts val="0"/>
              </a:spcAft>
              <a:buNone/>
              <a:defRPr sz="1600">
                <a:solidFill>
                  <a:schemeClr val="lt1"/>
                </a:solidFill>
                <a:latin typeface="Lato"/>
                <a:ea typeface="Lato"/>
                <a:cs typeface="Lato"/>
                <a:sym typeface="Lato"/>
              </a:defRPr>
            </a:lvl7pPr>
            <a:lvl8pPr lvl="7" algn="r">
              <a:spcBef>
                <a:spcPts val="1600"/>
              </a:spcBef>
              <a:spcAft>
                <a:spcPts val="0"/>
              </a:spcAft>
              <a:buNone/>
              <a:defRPr sz="1600">
                <a:solidFill>
                  <a:schemeClr val="lt1"/>
                </a:solidFill>
                <a:latin typeface="Lato"/>
                <a:ea typeface="Lato"/>
                <a:cs typeface="Lato"/>
                <a:sym typeface="Lato"/>
              </a:defRPr>
            </a:lvl8pPr>
            <a:lvl9pPr lvl="8" algn="r">
              <a:spcBef>
                <a:spcPts val="1600"/>
              </a:spcBef>
              <a:spcAft>
                <a:spcPts val="1600"/>
              </a:spcAft>
              <a:buNone/>
              <a:defRPr sz="1600">
                <a:solidFill>
                  <a:schemeClr val="lt1"/>
                </a:solidFill>
                <a:latin typeface="Lato"/>
                <a:ea typeface="Lato"/>
                <a:cs typeface="Lato"/>
                <a:sym typeface="Lato"/>
              </a:defRPr>
            </a:lvl9pPr>
          </a:lstStyle>
          <a:p>
            <a:endParaRPr/>
          </a:p>
        </p:txBody>
      </p:sp>
      <p:sp>
        <p:nvSpPr>
          <p:cNvPr id="11" name="Google Shape;11;p2"/>
          <p:cNvSpPr/>
          <p:nvPr/>
        </p:nvSpPr>
        <p:spPr>
          <a:xfrm rot="-5200701" flipH="1">
            <a:off x="-2372047" y="-33220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690715" flipH="1">
            <a:off x="-1580660" y="18127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flipH="1">
            <a:off x="7728985" y="-101726"/>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313565">
            <a:off x="8370348" y="405892"/>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437101">
            <a:off x="8064896" y="436243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6784793">
            <a:off x="8126395" y="433879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6783187" flipH="1">
            <a:off x="8285327" y="4397629"/>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1"/>
          <p:cNvSpPr/>
          <p:nvPr/>
        </p:nvSpPr>
        <p:spPr>
          <a:xfrm flipH="1">
            <a:off x="2372709" y="4282371"/>
            <a:ext cx="3259735" cy="1701980"/>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486722">
            <a:off x="3220037" y="4207215"/>
            <a:ext cx="941824" cy="941824"/>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a:spLocks noGrp="1"/>
          </p:cNvSpPr>
          <p:nvPr>
            <p:ph type="title" hasCustomPrompt="1"/>
          </p:nvPr>
        </p:nvSpPr>
        <p:spPr>
          <a:xfrm>
            <a:off x="311700" y="1685363"/>
            <a:ext cx="8520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body" idx="1"/>
          </p:nvPr>
        </p:nvSpPr>
        <p:spPr>
          <a:xfrm>
            <a:off x="2372700" y="3137088"/>
            <a:ext cx="4398600" cy="446700"/>
          </a:xfrm>
          <a:prstGeom prst="rect">
            <a:avLst/>
          </a:prstGeom>
        </p:spPr>
        <p:txBody>
          <a:bodyPr spcFirstLastPara="1" wrap="square" lIns="91425" tIns="91425" rIns="91425" bIns="91425" anchor="t" anchorCtr="0">
            <a:noAutofit/>
          </a:bodyPr>
          <a:lstStyle>
            <a:lvl1pPr marL="457200" lvl="0" indent="-317500" algn="ctr">
              <a:lnSpc>
                <a:spcPct val="115000"/>
              </a:lnSpc>
              <a:spcBef>
                <a:spcPts val="0"/>
              </a:spcBef>
              <a:spcAft>
                <a:spcPts val="0"/>
              </a:spcAft>
              <a:buSzPts val="1400"/>
              <a:buChar char="●"/>
              <a:defRPr sz="1700">
                <a:solidFill>
                  <a:srgbClr val="20124D"/>
                </a:solidFill>
                <a:latin typeface="Lato"/>
                <a:ea typeface="Lato"/>
                <a:cs typeface="Lato"/>
                <a:sym typeface="Lato"/>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2" name="Google Shape;92;p11"/>
          <p:cNvSpPr/>
          <p:nvPr/>
        </p:nvSpPr>
        <p:spPr>
          <a:xfrm rot="5083955">
            <a:off x="7057827" y="-328123"/>
            <a:ext cx="5640277" cy="411378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rot="4872674">
            <a:off x="6945832" y="-428617"/>
            <a:ext cx="5638896" cy="411338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784496" flipH="1">
            <a:off x="-436165" y="-194207"/>
            <a:ext cx="1949137" cy="124073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779849">
            <a:off x="1546602" y="147936"/>
            <a:ext cx="449517" cy="4491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2435792" flipH="1">
            <a:off x="-547848" y="-211107"/>
            <a:ext cx="2046701" cy="1302684"/>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1891550" y="390525"/>
            <a:ext cx="5361000" cy="519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0" name="Google Shape;100;p13"/>
          <p:cNvGrpSpPr/>
          <p:nvPr/>
        </p:nvGrpSpPr>
        <p:grpSpPr>
          <a:xfrm flipH="1">
            <a:off x="-883864" y="-781397"/>
            <a:ext cx="10855540" cy="6414582"/>
            <a:chOff x="-720578" y="-781397"/>
            <a:chExt cx="10855540" cy="6414582"/>
          </a:xfrm>
        </p:grpSpPr>
        <p:sp>
          <p:nvSpPr>
            <p:cNvPr id="101" name="Google Shape;101;p13"/>
            <p:cNvSpPr/>
            <p:nvPr/>
          </p:nvSpPr>
          <p:spPr>
            <a:xfrm rot="-6784793" flipH="1">
              <a:off x="-551222" y="4114676"/>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3187">
              <a:off x="483822" y="4068132"/>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437101" flipH="1">
              <a:off x="-570704" y="4138316"/>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8431233" flipH="1">
              <a:off x="7811323" y="-210730"/>
              <a:ext cx="2208972" cy="1153354"/>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10646415">
              <a:off x="8477413" y="309568"/>
              <a:ext cx="638137" cy="638137"/>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610650" y="2371125"/>
            <a:ext cx="35949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011575" y="1556475"/>
            <a:ext cx="1146000" cy="88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title" idx="3"/>
          </p:nvPr>
        </p:nvSpPr>
        <p:spPr>
          <a:xfrm>
            <a:off x="5480725" y="3212925"/>
            <a:ext cx="2724900" cy="374100"/>
          </a:xfrm>
          <a:prstGeom prst="rect">
            <a:avLst/>
          </a:prstGeom>
        </p:spPr>
        <p:txBody>
          <a:bodyPr spcFirstLastPara="1" wrap="square" lIns="91425" tIns="91425" rIns="91425" bIns="91425" anchor="ctr" anchorCtr="0">
            <a:noAutofit/>
          </a:bodyPr>
          <a:lstStyle>
            <a:lvl1pPr lvl="0" algn="r">
              <a:spcBef>
                <a:spcPts val="0"/>
              </a:spcBef>
              <a:spcAft>
                <a:spcPts val="0"/>
              </a:spcAft>
              <a:buSzPts val="1400"/>
              <a:buFont typeface="Lato"/>
              <a:buNone/>
              <a:defRPr sz="1600">
                <a:solidFill>
                  <a:srgbClr val="20124D"/>
                </a:solidFill>
                <a:latin typeface="Lato"/>
                <a:ea typeface="Lato"/>
                <a:cs typeface="Lato"/>
                <a:sym typeface="Lato"/>
              </a:defRPr>
            </a:lvl1pPr>
            <a:lvl2pPr lvl="1" algn="r">
              <a:spcBef>
                <a:spcPts val="0"/>
              </a:spcBef>
              <a:spcAft>
                <a:spcPts val="0"/>
              </a:spcAft>
              <a:buSzPts val="1400"/>
              <a:buFont typeface="Lato"/>
              <a:buNone/>
              <a:defRPr sz="1400">
                <a:latin typeface="Lato"/>
                <a:ea typeface="Lato"/>
                <a:cs typeface="Lato"/>
                <a:sym typeface="Lato"/>
              </a:defRPr>
            </a:lvl2pPr>
            <a:lvl3pPr lvl="2" algn="r">
              <a:spcBef>
                <a:spcPts val="0"/>
              </a:spcBef>
              <a:spcAft>
                <a:spcPts val="0"/>
              </a:spcAft>
              <a:buSzPts val="1400"/>
              <a:buFont typeface="Lato"/>
              <a:buNone/>
              <a:defRPr sz="1400">
                <a:latin typeface="Lato"/>
                <a:ea typeface="Lato"/>
                <a:cs typeface="Lato"/>
                <a:sym typeface="Lato"/>
              </a:defRPr>
            </a:lvl3pPr>
            <a:lvl4pPr lvl="3" algn="r">
              <a:spcBef>
                <a:spcPts val="0"/>
              </a:spcBef>
              <a:spcAft>
                <a:spcPts val="0"/>
              </a:spcAft>
              <a:buSzPts val="1400"/>
              <a:buFont typeface="Lato"/>
              <a:buNone/>
              <a:defRPr sz="1400">
                <a:latin typeface="Lato"/>
                <a:ea typeface="Lato"/>
                <a:cs typeface="Lato"/>
                <a:sym typeface="Lato"/>
              </a:defRPr>
            </a:lvl4pPr>
            <a:lvl5pPr lvl="4" algn="r">
              <a:spcBef>
                <a:spcPts val="0"/>
              </a:spcBef>
              <a:spcAft>
                <a:spcPts val="0"/>
              </a:spcAft>
              <a:buSzPts val="1400"/>
              <a:buFont typeface="Lato"/>
              <a:buNone/>
              <a:defRPr sz="1400">
                <a:latin typeface="Lato"/>
                <a:ea typeface="Lato"/>
                <a:cs typeface="Lato"/>
                <a:sym typeface="Lato"/>
              </a:defRPr>
            </a:lvl5pPr>
            <a:lvl6pPr lvl="5" algn="r">
              <a:spcBef>
                <a:spcPts val="0"/>
              </a:spcBef>
              <a:spcAft>
                <a:spcPts val="0"/>
              </a:spcAft>
              <a:buSzPts val="1400"/>
              <a:buFont typeface="Lato"/>
              <a:buNone/>
              <a:defRPr sz="1400">
                <a:latin typeface="Lato"/>
                <a:ea typeface="Lato"/>
                <a:cs typeface="Lato"/>
                <a:sym typeface="Lato"/>
              </a:defRPr>
            </a:lvl6pPr>
            <a:lvl7pPr lvl="6" algn="r">
              <a:spcBef>
                <a:spcPts val="0"/>
              </a:spcBef>
              <a:spcAft>
                <a:spcPts val="0"/>
              </a:spcAft>
              <a:buSzPts val="1400"/>
              <a:buFont typeface="Lato"/>
              <a:buNone/>
              <a:defRPr sz="1400">
                <a:latin typeface="Lato"/>
                <a:ea typeface="Lato"/>
                <a:cs typeface="Lato"/>
                <a:sym typeface="Lato"/>
              </a:defRPr>
            </a:lvl7pPr>
            <a:lvl8pPr lvl="7" algn="r">
              <a:spcBef>
                <a:spcPts val="0"/>
              </a:spcBef>
              <a:spcAft>
                <a:spcPts val="0"/>
              </a:spcAft>
              <a:buSzPts val="1400"/>
              <a:buFont typeface="Lato"/>
              <a:buNone/>
              <a:defRPr sz="1400">
                <a:latin typeface="Lato"/>
                <a:ea typeface="Lato"/>
                <a:cs typeface="Lato"/>
                <a:sym typeface="Lato"/>
              </a:defRPr>
            </a:lvl8pPr>
            <a:lvl9pPr lvl="8" algn="r">
              <a:spcBef>
                <a:spcPts val="0"/>
              </a:spcBef>
              <a:spcAft>
                <a:spcPts val="0"/>
              </a:spcAft>
              <a:buSzPts val="1400"/>
              <a:buFont typeface="Lato"/>
              <a:buNone/>
              <a:defRPr sz="1400">
                <a:latin typeface="Lato"/>
                <a:ea typeface="Lato"/>
                <a:cs typeface="Lato"/>
                <a:sym typeface="Lato"/>
              </a:defRPr>
            </a:lvl9pPr>
          </a:lstStyle>
          <a:p>
            <a:endParaRPr/>
          </a:p>
        </p:txBody>
      </p:sp>
      <p:sp>
        <p:nvSpPr>
          <p:cNvPr id="22" name="Google Shape;22;p3"/>
          <p:cNvSpPr/>
          <p:nvPr/>
        </p:nvSpPr>
        <p:spPr>
          <a:xfrm rot="-5200701" flipH="1">
            <a:off x="-2372047" y="-33220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690715" flipH="1">
            <a:off x="-1580660" y="18127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00000" flipH="1">
            <a:off x="7728985" y="-101726"/>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313565">
            <a:off x="8370348" y="405892"/>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8437101">
            <a:off x="8064896" y="436243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6784793">
            <a:off x="8126395" y="433879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6783187" flipH="1">
            <a:off x="8285327" y="4397629"/>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subTitle" idx="1"/>
          </p:nvPr>
        </p:nvSpPr>
        <p:spPr>
          <a:xfrm>
            <a:off x="966600" y="1592000"/>
            <a:ext cx="7210800" cy="283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Lato"/>
                <a:ea typeface="Lato"/>
                <a:cs typeface="Lato"/>
                <a:sym typeface="Lato"/>
              </a:defRPr>
            </a:lvl1pPr>
            <a:lvl2pPr lvl="1" rtl="0">
              <a:spcBef>
                <a:spcPts val="1600"/>
              </a:spcBef>
              <a:spcAft>
                <a:spcPts val="0"/>
              </a:spcAft>
              <a:buNone/>
              <a:defRPr sz="1200">
                <a:latin typeface="Lato"/>
                <a:ea typeface="Lato"/>
                <a:cs typeface="Lato"/>
                <a:sym typeface="Lato"/>
              </a:defRPr>
            </a:lvl2pPr>
            <a:lvl3pPr lvl="2" rtl="0">
              <a:spcBef>
                <a:spcPts val="1600"/>
              </a:spcBef>
              <a:spcAft>
                <a:spcPts val="0"/>
              </a:spcAft>
              <a:buNone/>
              <a:defRPr sz="1200">
                <a:latin typeface="Lato"/>
                <a:ea typeface="Lato"/>
                <a:cs typeface="Lato"/>
                <a:sym typeface="Lato"/>
              </a:defRPr>
            </a:lvl3pPr>
            <a:lvl4pPr lvl="3" rtl="0">
              <a:spcBef>
                <a:spcPts val="1600"/>
              </a:spcBef>
              <a:spcAft>
                <a:spcPts val="0"/>
              </a:spcAft>
              <a:buNone/>
              <a:defRPr sz="1200">
                <a:latin typeface="Lato"/>
                <a:ea typeface="Lato"/>
                <a:cs typeface="Lato"/>
                <a:sym typeface="Lato"/>
              </a:defRPr>
            </a:lvl4pPr>
            <a:lvl5pPr lvl="4" rtl="0">
              <a:spcBef>
                <a:spcPts val="1600"/>
              </a:spcBef>
              <a:spcAft>
                <a:spcPts val="0"/>
              </a:spcAft>
              <a:buNone/>
              <a:defRPr sz="1200">
                <a:latin typeface="Lato"/>
                <a:ea typeface="Lato"/>
                <a:cs typeface="Lato"/>
                <a:sym typeface="Lato"/>
              </a:defRPr>
            </a:lvl5pPr>
            <a:lvl6pPr lvl="5" rtl="0">
              <a:spcBef>
                <a:spcPts val="1600"/>
              </a:spcBef>
              <a:spcAft>
                <a:spcPts val="0"/>
              </a:spcAft>
              <a:buNone/>
              <a:defRPr sz="1200">
                <a:latin typeface="Lato"/>
                <a:ea typeface="Lato"/>
                <a:cs typeface="Lato"/>
                <a:sym typeface="Lato"/>
              </a:defRPr>
            </a:lvl6pPr>
            <a:lvl7pPr lvl="6" rtl="0">
              <a:spcBef>
                <a:spcPts val="1600"/>
              </a:spcBef>
              <a:spcAft>
                <a:spcPts val="0"/>
              </a:spcAft>
              <a:buNone/>
              <a:defRPr sz="1200">
                <a:latin typeface="Lato"/>
                <a:ea typeface="Lato"/>
                <a:cs typeface="Lato"/>
                <a:sym typeface="Lato"/>
              </a:defRPr>
            </a:lvl7pPr>
            <a:lvl8pPr lvl="7" rtl="0">
              <a:spcBef>
                <a:spcPts val="1600"/>
              </a:spcBef>
              <a:spcAft>
                <a:spcPts val="0"/>
              </a:spcAft>
              <a:buNone/>
              <a:defRPr sz="1200">
                <a:latin typeface="Lato"/>
                <a:ea typeface="Lato"/>
                <a:cs typeface="Lato"/>
                <a:sym typeface="Lato"/>
              </a:defRPr>
            </a:lvl8pPr>
            <a:lvl9pPr lvl="8" rtl="0">
              <a:spcBef>
                <a:spcPts val="1600"/>
              </a:spcBef>
              <a:spcAft>
                <a:spcPts val="1600"/>
              </a:spcAft>
              <a:buNone/>
              <a:defRPr sz="1200">
                <a:latin typeface="Lato"/>
                <a:ea typeface="Lato"/>
                <a:cs typeface="Lato"/>
                <a:sym typeface="Lato"/>
              </a:defRPr>
            </a:lvl9pPr>
          </a:lstStyle>
          <a:p>
            <a:endParaRPr/>
          </a:p>
        </p:txBody>
      </p:sp>
      <p:sp>
        <p:nvSpPr>
          <p:cNvPr id="31" name="Google Shape;31;p4"/>
          <p:cNvSpPr/>
          <p:nvPr/>
        </p:nvSpPr>
        <p:spPr>
          <a:xfrm rot="4015207" flipH="1">
            <a:off x="8234270" y="-2983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4016813">
            <a:off x="8441627" y="67229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2362899" flipH="1">
            <a:off x="8172771" y="-10498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2891514" flipH="1">
            <a:off x="-773318" y="4239023"/>
            <a:ext cx="2209611" cy="115368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676694">
            <a:off x="170531" y="4255281"/>
            <a:ext cx="638123" cy="638123"/>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20000" y="395300"/>
            <a:ext cx="7704000" cy="1196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0124D"/>
              </a:buClr>
              <a:buSzPts val="3500"/>
              <a:buFont typeface="Oswald SemiBold"/>
              <a:buNone/>
              <a:defRPr sz="3500">
                <a:solidFill>
                  <a:schemeClr val="lt1"/>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2934800" y="390525"/>
            <a:ext cx="3274500" cy="5190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5"/>
          <p:cNvSpPr txBox="1">
            <a:spLocks noGrp="1"/>
          </p:cNvSpPr>
          <p:nvPr>
            <p:ph type="subTitle" idx="1"/>
          </p:nvPr>
        </p:nvSpPr>
        <p:spPr>
          <a:xfrm>
            <a:off x="1715688" y="1942688"/>
            <a:ext cx="1685100" cy="51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200" b="1">
                <a:solidFill>
                  <a:srgbClr val="F6B26B"/>
                </a:solidFill>
              </a:defRPr>
            </a:lvl1pPr>
            <a:lvl2pPr lvl="1" algn="r" rtl="0">
              <a:spcBef>
                <a:spcPts val="1600"/>
              </a:spcBef>
              <a:spcAft>
                <a:spcPts val="0"/>
              </a:spcAft>
              <a:buNone/>
              <a:defRPr sz="2200" b="1">
                <a:solidFill>
                  <a:srgbClr val="F6B26B"/>
                </a:solidFill>
              </a:defRPr>
            </a:lvl2pPr>
            <a:lvl3pPr lvl="2" algn="r" rtl="0">
              <a:spcBef>
                <a:spcPts val="1600"/>
              </a:spcBef>
              <a:spcAft>
                <a:spcPts val="0"/>
              </a:spcAft>
              <a:buNone/>
              <a:defRPr sz="2200" b="1">
                <a:solidFill>
                  <a:srgbClr val="F6B26B"/>
                </a:solidFill>
              </a:defRPr>
            </a:lvl3pPr>
            <a:lvl4pPr lvl="3" algn="r" rtl="0">
              <a:spcBef>
                <a:spcPts val="1600"/>
              </a:spcBef>
              <a:spcAft>
                <a:spcPts val="0"/>
              </a:spcAft>
              <a:buNone/>
              <a:defRPr sz="2200" b="1">
                <a:solidFill>
                  <a:srgbClr val="F6B26B"/>
                </a:solidFill>
              </a:defRPr>
            </a:lvl4pPr>
            <a:lvl5pPr lvl="4" algn="r" rtl="0">
              <a:spcBef>
                <a:spcPts val="1600"/>
              </a:spcBef>
              <a:spcAft>
                <a:spcPts val="0"/>
              </a:spcAft>
              <a:buNone/>
              <a:defRPr sz="2200" b="1">
                <a:solidFill>
                  <a:srgbClr val="F6B26B"/>
                </a:solidFill>
              </a:defRPr>
            </a:lvl5pPr>
            <a:lvl6pPr lvl="5" algn="r" rtl="0">
              <a:spcBef>
                <a:spcPts val="1600"/>
              </a:spcBef>
              <a:spcAft>
                <a:spcPts val="0"/>
              </a:spcAft>
              <a:buNone/>
              <a:defRPr sz="2200" b="1">
                <a:solidFill>
                  <a:srgbClr val="F6B26B"/>
                </a:solidFill>
              </a:defRPr>
            </a:lvl6pPr>
            <a:lvl7pPr lvl="6" algn="r" rtl="0">
              <a:spcBef>
                <a:spcPts val="1600"/>
              </a:spcBef>
              <a:spcAft>
                <a:spcPts val="0"/>
              </a:spcAft>
              <a:buNone/>
              <a:defRPr sz="2200" b="1">
                <a:solidFill>
                  <a:srgbClr val="F6B26B"/>
                </a:solidFill>
              </a:defRPr>
            </a:lvl7pPr>
            <a:lvl8pPr lvl="7" algn="r" rtl="0">
              <a:spcBef>
                <a:spcPts val="1600"/>
              </a:spcBef>
              <a:spcAft>
                <a:spcPts val="0"/>
              </a:spcAft>
              <a:buNone/>
              <a:defRPr sz="2200" b="1">
                <a:solidFill>
                  <a:srgbClr val="F6B26B"/>
                </a:solidFill>
              </a:defRPr>
            </a:lvl8pPr>
            <a:lvl9pPr lvl="8" algn="r" rtl="0">
              <a:spcBef>
                <a:spcPts val="1600"/>
              </a:spcBef>
              <a:spcAft>
                <a:spcPts val="1600"/>
              </a:spcAft>
              <a:buNone/>
              <a:defRPr sz="2200" b="1">
                <a:solidFill>
                  <a:srgbClr val="F6B26B"/>
                </a:solidFill>
              </a:defRPr>
            </a:lvl9pPr>
          </a:lstStyle>
          <a:p>
            <a:endParaRPr/>
          </a:p>
        </p:txBody>
      </p:sp>
      <p:sp>
        <p:nvSpPr>
          <p:cNvPr id="40" name="Google Shape;40;p5"/>
          <p:cNvSpPr txBox="1">
            <a:spLocks noGrp="1"/>
          </p:cNvSpPr>
          <p:nvPr>
            <p:ph type="subTitle" idx="2"/>
          </p:nvPr>
        </p:nvSpPr>
        <p:spPr>
          <a:xfrm>
            <a:off x="1136388" y="2360763"/>
            <a:ext cx="2264400" cy="1228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atin typeface="Lato"/>
                <a:ea typeface="Lato"/>
                <a:cs typeface="Lato"/>
                <a:sym typeface="Lato"/>
              </a:defRPr>
            </a:lvl1pPr>
            <a:lvl2pPr lvl="1" algn="r" rtl="0">
              <a:spcBef>
                <a:spcPts val="1600"/>
              </a:spcBef>
              <a:spcAft>
                <a:spcPts val="0"/>
              </a:spcAft>
              <a:buNone/>
              <a:defRPr sz="1600">
                <a:latin typeface="Lato"/>
                <a:ea typeface="Lato"/>
                <a:cs typeface="Lato"/>
                <a:sym typeface="Lato"/>
              </a:defRPr>
            </a:lvl2pPr>
            <a:lvl3pPr lvl="2" algn="r" rtl="0">
              <a:spcBef>
                <a:spcPts val="1600"/>
              </a:spcBef>
              <a:spcAft>
                <a:spcPts val="0"/>
              </a:spcAft>
              <a:buNone/>
              <a:defRPr sz="1600">
                <a:latin typeface="Lato"/>
                <a:ea typeface="Lato"/>
                <a:cs typeface="Lato"/>
                <a:sym typeface="Lato"/>
              </a:defRPr>
            </a:lvl3pPr>
            <a:lvl4pPr lvl="3" algn="r" rtl="0">
              <a:spcBef>
                <a:spcPts val="1600"/>
              </a:spcBef>
              <a:spcAft>
                <a:spcPts val="0"/>
              </a:spcAft>
              <a:buNone/>
              <a:defRPr sz="1600">
                <a:latin typeface="Lato"/>
                <a:ea typeface="Lato"/>
                <a:cs typeface="Lato"/>
                <a:sym typeface="Lato"/>
              </a:defRPr>
            </a:lvl4pPr>
            <a:lvl5pPr lvl="4" algn="r" rtl="0">
              <a:spcBef>
                <a:spcPts val="1600"/>
              </a:spcBef>
              <a:spcAft>
                <a:spcPts val="0"/>
              </a:spcAft>
              <a:buNone/>
              <a:defRPr sz="1600">
                <a:latin typeface="Lato"/>
                <a:ea typeface="Lato"/>
                <a:cs typeface="Lato"/>
                <a:sym typeface="Lato"/>
              </a:defRPr>
            </a:lvl5pPr>
            <a:lvl6pPr lvl="5" algn="r" rtl="0">
              <a:spcBef>
                <a:spcPts val="1600"/>
              </a:spcBef>
              <a:spcAft>
                <a:spcPts val="0"/>
              </a:spcAft>
              <a:buNone/>
              <a:defRPr sz="1600">
                <a:latin typeface="Lato"/>
                <a:ea typeface="Lato"/>
                <a:cs typeface="Lato"/>
                <a:sym typeface="Lato"/>
              </a:defRPr>
            </a:lvl6pPr>
            <a:lvl7pPr lvl="6" algn="r" rtl="0">
              <a:spcBef>
                <a:spcPts val="1600"/>
              </a:spcBef>
              <a:spcAft>
                <a:spcPts val="0"/>
              </a:spcAft>
              <a:buNone/>
              <a:defRPr sz="1600">
                <a:latin typeface="Lato"/>
                <a:ea typeface="Lato"/>
                <a:cs typeface="Lato"/>
                <a:sym typeface="Lato"/>
              </a:defRPr>
            </a:lvl7pPr>
            <a:lvl8pPr lvl="7" algn="r" rtl="0">
              <a:spcBef>
                <a:spcPts val="1600"/>
              </a:spcBef>
              <a:spcAft>
                <a:spcPts val="0"/>
              </a:spcAft>
              <a:buNone/>
              <a:defRPr sz="1600">
                <a:latin typeface="Lato"/>
                <a:ea typeface="Lato"/>
                <a:cs typeface="Lato"/>
                <a:sym typeface="Lato"/>
              </a:defRPr>
            </a:lvl8pPr>
            <a:lvl9pPr lvl="8" algn="r" rtl="0">
              <a:spcBef>
                <a:spcPts val="1600"/>
              </a:spcBef>
              <a:spcAft>
                <a:spcPts val="1600"/>
              </a:spcAft>
              <a:buNone/>
              <a:defRPr sz="1600">
                <a:latin typeface="Lato"/>
                <a:ea typeface="Lato"/>
                <a:cs typeface="Lato"/>
                <a:sym typeface="Lato"/>
              </a:defRPr>
            </a:lvl9pPr>
          </a:lstStyle>
          <a:p>
            <a:endParaRPr/>
          </a:p>
        </p:txBody>
      </p:sp>
      <p:sp>
        <p:nvSpPr>
          <p:cNvPr id="41" name="Google Shape;41;p5"/>
          <p:cNvSpPr txBox="1">
            <a:spLocks noGrp="1"/>
          </p:cNvSpPr>
          <p:nvPr>
            <p:ph type="subTitle" idx="3"/>
          </p:nvPr>
        </p:nvSpPr>
        <p:spPr>
          <a:xfrm>
            <a:off x="5743213" y="1942700"/>
            <a:ext cx="1685100" cy="51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b="1">
                <a:solidFill>
                  <a:srgbClr val="F6B26B"/>
                </a:solidFill>
              </a:defRPr>
            </a:lvl1pPr>
            <a:lvl2pPr lvl="1" rtl="0">
              <a:spcBef>
                <a:spcPts val="1600"/>
              </a:spcBef>
              <a:spcAft>
                <a:spcPts val="0"/>
              </a:spcAft>
              <a:buNone/>
              <a:defRPr sz="2200" b="1">
                <a:solidFill>
                  <a:srgbClr val="F6B26B"/>
                </a:solidFill>
              </a:defRPr>
            </a:lvl2pPr>
            <a:lvl3pPr lvl="2" rtl="0">
              <a:spcBef>
                <a:spcPts val="1600"/>
              </a:spcBef>
              <a:spcAft>
                <a:spcPts val="0"/>
              </a:spcAft>
              <a:buNone/>
              <a:defRPr sz="2200" b="1">
                <a:solidFill>
                  <a:srgbClr val="F6B26B"/>
                </a:solidFill>
              </a:defRPr>
            </a:lvl3pPr>
            <a:lvl4pPr lvl="3" rtl="0">
              <a:spcBef>
                <a:spcPts val="1600"/>
              </a:spcBef>
              <a:spcAft>
                <a:spcPts val="0"/>
              </a:spcAft>
              <a:buNone/>
              <a:defRPr sz="2200" b="1">
                <a:solidFill>
                  <a:srgbClr val="F6B26B"/>
                </a:solidFill>
              </a:defRPr>
            </a:lvl4pPr>
            <a:lvl5pPr lvl="4" rtl="0">
              <a:spcBef>
                <a:spcPts val="1600"/>
              </a:spcBef>
              <a:spcAft>
                <a:spcPts val="0"/>
              </a:spcAft>
              <a:buNone/>
              <a:defRPr sz="2200" b="1">
                <a:solidFill>
                  <a:srgbClr val="F6B26B"/>
                </a:solidFill>
              </a:defRPr>
            </a:lvl5pPr>
            <a:lvl6pPr lvl="5" rtl="0">
              <a:spcBef>
                <a:spcPts val="1600"/>
              </a:spcBef>
              <a:spcAft>
                <a:spcPts val="0"/>
              </a:spcAft>
              <a:buNone/>
              <a:defRPr sz="2200" b="1">
                <a:solidFill>
                  <a:srgbClr val="F6B26B"/>
                </a:solidFill>
              </a:defRPr>
            </a:lvl6pPr>
            <a:lvl7pPr lvl="6" rtl="0">
              <a:spcBef>
                <a:spcPts val="1600"/>
              </a:spcBef>
              <a:spcAft>
                <a:spcPts val="0"/>
              </a:spcAft>
              <a:buNone/>
              <a:defRPr sz="2200" b="1">
                <a:solidFill>
                  <a:srgbClr val="F6B26B"/>
                </a:solidFill>
              </a:defRPr>
            </a:lvl7pPr>
            <a:lvl8pPr lvl="7" rtl="0">
              <a:spcBef>
                <a:spcPts val="1600"/>
              </a:spcBef>
              <a:spcAft>
                <a:spcPts val="0"/>
              </a:spcAft>
              <a:buNone/>
              <a:defRPr sz="2200" b="1">
                <a:solidFill>
                  <a:srgbClr val="F6B26B"/>
                </a:solidFill>
              </a:defRPr>
            </a:lvl8pPr>
            <a:lvl9pPr lvl="8" rtl="0">
              <a:spcBef>
                <a:spcPts val="1600"/>
              </a:spcBef>
              <a:spcAft>
                <a:spcPts val="1600"/>
              </a:spcAft>
              <a:buNone/>
              <a:defRPr sz="2200" b="1">
                <a:solidFill>
                  <a:srgbClr val="F6B26B"/>
                </a:solidFill>
              </a:defRPr>
            </a:lvl9pPr>
          </a:lstStyle>
          <a:p>
            <a:endParaRPr/>
          </a:p>
        </p:txBody>
      </p:sp>
      <p:sp>
        <p:nvSpPr>
          <p:cNvPr id="42" name="Google Shape;42;p5"/>
          <p:cNvSpPr txBox="1">
            <a:spLocks noGrp="1"/>
          </p:cNvSpPr>
          <p:nvPr>
            <p:ph type="subTitle" idx="4"/>
          </p:nvPr>
        </p:nvSpPr>
        <p:spPr>
          <a:xfrm>
            <a:off x="5743213" y="2360775"/>
            <a:ext cx="2264400" cy="12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43" name="Google Shape;43;p5"/>
          <p:cNvSpPr/>
          <p:nvPr/>
        </p:nvSpPr>
        <p:spPr>
          <a:xfrm rot="-2234678">
            <a:off x="-1321289" y="-1227832"/>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2446053">
            <a:off x="-1337523" y="-1131532"/>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2234678">
            <a:off x="6503011" y="3976218"/>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2446053">
            <a:off x="6486777" y="4072518"/>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891550" y="390525"/>
            <a:ext cx="5361000" cy="5193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6"/>
          <p:cNvSpPr/>
          <p:nvPr/>
        </p:nvSpPr>
        <p:spPr>
          <a:xfrm rot="-6784793" flipH="1">
            <a:off x="-551222" y="4114676"/>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6783187">
            <a:off x="483822" y="4068132"/>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8437101" flipH="1">
            <a:off x="-570704" y="4138316"/>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8431233" flipH="1">
            <a:off x="7811323" y="-210730"/>
            <a:ext cx="2208972" cy="1153354"/>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646415">
            <a:off x="8477413" y="309568"/>
            <a:ext cx="638137" cy="638137"/>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7"/>
          <p:cNvSpPr txBox="1">
            <a:spLocks noGrp="1"/>
          </p:cNvSpPr>
          <p:nvPr>
            <p:ph type="subTitle" idx="1"/>
          </p:nvPr>
        </p:nvSpPr>
        <p:spPr>
          <a:xfrm>
            <a:off x="1188275" y="2300025"/>
            <a:ext cx="2858700" cy="141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56" name="Google Shape;56;p7"/>
          <p:cNvSpPr/>
          <p:nvPr/>
        </p:nvSpPr>
        <p:spPr>
          <a:xfrm rot="-4015207">
            <a:off x="-438406" y="-5763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4016813" flipH="1">
            <a:off x="645064" y="53912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2362899">
            <a:off x="-457887" y="-132784"/>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2700000" flipH="1">
            <a:off x="-635240" y="425745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486435">
            <a:off x="294198" y="42650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title"/>
          </p:nvPr>
        </p:nvSpPr>
        <p:spPr>
          <a:xfrm>
            <a:off x="1188275" y="1627525"/>
            <a:ext cx="2983500" cy="551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Font typeface="Oswald"/>
              <a:buNone/>
              <a:defRPr b="1">
                <a:latin typeface="Oswald"/>
                <a:ea typeface="Oswald"/>
                <a:cs typeface="Oswald"/>
                <a:sym typeface="Oswald"/>
              </a:defRPr>
            </a:lvl1pPr>
            <a:lvl2pPr lvl="1">
              <a:spcBef>
                <a:spcPts val="0"/>
              </a:spcBef>
              <a:spcAft>
                <a:spcPts val="0"/>
              </a:spcAft>
              <a:buSzPts val="2800"/>
              <a:buNone/>
              <a:defRPr>
                <a:latin typeface="Oswald"/>
                <a:ea typeface="Oswald"/>
                <a:cs typeface="Oswald"/>
                <a:sym typeface="Oswald"/>
              </a:defRPr>
            </a:lvl2pPr>
            <a:lvl3pPr lvl="2">
              <a:spcBef>
                <a:spcPts val="0"/>
              </a:spcBef>
              <a:spcAft>
                <a:spcPts val="0"/>
              </a:spcAft>
              <a:buSzPts val="2800"/>
              <a:buNone/>
              <a:defRPr>
                <a:latin typeface="Oswald"/>
                <a:ea typeface="Oswald"/>
                <a:cs typeface="Oswald"/>
                <a:sym typeface="Oswald"/>
              </a:defRPr>
            </a:lvl3pPr>
            <a:lvl4pPr lvl="3">
              <a:spcBef>
                <a:spcPts val="0"/>
              </a:spcBef>
              <a:spcAft>
                <a:spcPts val="0"/>
              </a:spcAft>
              <a:buSzPts val="2800"/>
              <a:buNone/>
              <a:defRPr>
                <a:latin typeface="Oswald"/>
                <a:ea typeface="Oswald"/>
                <a:cs typeface="Oswald"/>
                <a:sym typeface="Oswald"/>
              </a:defRPr>
            </a:lvl4pPr>
            <a:lvl5pPr lvl="4">
              <a:spcBef>
                <a:spcPts val="0"/>
              </a:spcBef>
              <a:spcAft>
                <a:spcPts val="0"/>
              </a:spcAft>
              <a:buSzPts val="2800"/>
              <a:buNone/>
              <a:defRPr>
                <a:latin typeface="Oswald"/>
                <a:ea typeface="Oswald"/>
                <a:cs typeface="Oswald"/>
                <a:sym typeface="Oswald"/>
              </a:defRPr>
            </a:lvl5pPr>
            <a:lvl6pPr lvl="5">
              <a:spcBef>
                <a:spcPts val="0"/>
              </a:spcBef>
              <a:spcAft>
                <a:spcPts val="0"/>
              </a:spcAft>
              <a:buSzPts val="2800"/>
              <a:buNone/>
              <a:defRPr>
                <a:latin typeface="Oswald"/>
                <a:ea typeface="Oswald"/>
                <a:cs typeface="Oswald"/>
                <a:sym typeface="Oswald"/>
              </a:defRPr>
            </a:lvl6pPr>
            <a:lvl7pPr lvl="6">
              <a:spcBef>
                <a:spcPts val="0"/>
              </a:spcBef>
              <a:spcAft>
                <a:spcPts val="0"/>
              </a:spcAft>
              <a:buSzPts val="2800"/>
              <a:buNone/>
              <a:defRPr>
                <a:latin typeface="Oswald"/>
                <a:ea typeface="Oswald"/>
                <a:cs typeface="Oswald"/>
                <a:sym typeface="Oswald"/>
              </a:defRPr>
            </a:lvl7pPr>
            <a:lvl8pPr lvl="7">
              <a:spcBef>
                <a:spcPts val="0"/>
              </a:spcBef>
              <a:spcAft>
                <a:spcPts val="0"/>
              </a:spcAft>
              <a:buSzPts val="2800"/>
              <a:buNone/>
              <a:defRPr>
                <a:latin typeface="Oswald"/>
                <a:ea typeface="Oswald"/>
                <a:cs typeface="Oswald"/>
                <a:sym typeface="Oswald"/>
              </a:defRPr>
            </a:lvl8pPr>
            <a:lvl9pPr lvl="8">
              <a:spcBef>
                <a:spcPts val="0"/>
              </a:spcBef>
              <a:spcAft>
                <a:spcPts val="0"/>
              </a:spcAft>
              <a:buSzPts val="2800"/>
              <a:buNone/>
              <a:defRPr>
                <a:latin typeface="Oswald"/>
                <a:ea typeface="Oswald"/>
                <a:cs typeface="Oswald"/>
                <a:sym typeface="Oswald"/>
              </a:defRPr>
            </a:lvl9pPr>
          </a:lstStyle>
          <a:p>
            <a:endParaRPr/>
          </a:p>
        </p:txBody>
      </p:sp>
      <p:sp>
        <p:nvSpPr>
          <p:cNvPr id="62" name="Google Shape;62;p7"/>
          <p:cNvSpPr/>
          <p:nvPr/>
        </p:nvSpPr>
        <p:spPr>
          <a:xfrm rot="-5174949" flipH="1">
            <a:off x="4273683" y="392531"/>
            <a:ext cx="5684865" cy="443004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4601619" flipH="1">
            <a:off x="4959055" y="865471"/>
            <a:ext cx="4912384" cy="379184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3624850" y="1296500"/>
            <a:ext cx="4636200" cy="24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p:nvPr/>
        </p:nvSpPr>
        <p:spPr>
          <a:xfrm rot="-5200701" flipH="1">
            <a:off x="-3342047" y="-328769"/>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4690715" flipH="1">
            <a:off x="-2550660" y="184715"/>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txBox="1">
            <a:spLocks noGrp="1"/>
          </p:cNvSpPr>
          <p:nvPr>
            <p:ph type="sldNum" idx="12"/>
          </p:nvPr>
        </p:nvSpPr>
        <p:spPr>
          <a:xfrm rot="-5400000">
            <a:off x="8582395" y="325784"/>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
        <p:nvSpPr>
          <p:cNvPr id="69" name="Google Shape;69;p8"/>
          <p:cNvSpPr/>
          <p:nvPr/>
        </p:nvSpPr>
        <p:spPr>
          <a:xfrm rot="1384793">
            <a:off x="8042119" y="-178330"/>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83187" flipH="1">
            <a:off x="8394358" y="611731"/>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3037101">
            <a:off x="8051023" y="-183077"/>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3469443">
            <a:off x="7952652" y="4285930"/>
            <a:ext cx="1853973" cy="1021473"/>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4913565" flipH="1">
            <a:off x="8543664" y="427995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flipH="1">
            <a:off x="878450" y="2371125"/>
            <a:ext cx="50607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title" idx="2" hasCustomPrompt="1"/>
          </p:nvPr>
        </p:nvSpPr>
        <p:spPr>
          <a:xfrm flipH="1">
            <a:off x="878659" y="1556475"/>
            <a:ext cx="1146000" cy="888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7" name="Google Shape;77;p9"/>
          <p:cNvSpPr txBox="1">
            <a:spLocks noGrp="1"/>
          </p:cNvSpPr>
          <p:nvPr>
            <p:ph type="title" idx="3"/>
          </p:nvPr>
        </p:nvSpPr>
        <p:spPr>
          <a:xfrm flipH="1">
            <a:off x="878659" y="3212925"/>
            <a:ext cx="2724900" cy="37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400"/>
              <a:buFont typeface="Lato"/>
              <a:buNone/>
              <a:defRPr sz="1600">
                <a:solidFill>
                  <a:srgbClr val="20124D"/>
                </a:solidFill>
                <a:latin typeface="Lato"/>
                <a:ea typeface="Lato"/>
                <a:cs typeface="Lato"/>
                <a:sym typeface="Lato"/>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sp>
        <p:nvSpPr>
          <p:cNvPr id="78" name="Google Shape;78;p9"/>
          <p:cNvSpPr/>
          <p:nvPr/>
        </p:nvSpPr>
        <p:spPr>
          <a:xfrm rot="-4733955">
            <a:off x="4486065" y="-564490"/>
            <a:ext cx="7321438" cy="505240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5243855">
            <a:off x="5308368" y="-294566"/>
            <a:ext cx="6293779" cy="434323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8100000">
            <a:off x="-728005" y="-268451"/>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313565" flipH="1">
            <a:off x="201433" y="239167"/>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8437101" flipH="1">
            <a:off x="-579453" y="431433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6784793" flipH="1">
            <a:off x="-559971" y="429069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6783187">
            <a:off x="523498" y="4349529"/>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txBox="1">
            <a:spLocks noGrp="1"/>
          </p:cNvSpPr>
          <p:nvPr>
            <p:ph type="title"/>
          </p:nvPr>
        </p:nvSpPr>
        <p:spPr>
          <a:xfrm>
            <a:off x="2087625" y="392900"/>
            <a:ext cx="4968900" cy="51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1000"/>
            <a:ext cx="7704000" cy="552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0124D"/>
              </a:buClr>
              <a:buSzPts val="1400"/>
              <a:buFont typeface="Oswald"/>
              <a:buChar char="●"/>
              <a:defRPr>
                <a:solidFill>
                  <a:srgbClr val="20124D"/>
                </a:solidFill>
                <a:latin typeface="Oswald"/>
                <a:ea typeface="Oswald"/>
                <a:cs typeface="Oswald"/>
                <a:sym typeface="Oswald"/>
              </a:defRPr>
            </a:lvl1pPr>
            <a:lvl2pPr marL="914400" lvl="1"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2pPr>
            <a:lvl3pPr marL="1371600" lvl="2"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3pPr>
            <a:lvl4pPr marL="1828800" lvl="3"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4pPr>
            <a:lvl5pPr marL="2286000" lvl="4"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5pPr>
            <a:lvl6pPr marL="2743200" lvl="5"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6pPr>
            <a:lvl7pPr marL="3200400" lvl="6"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7pPr>
            <a:lvl8pPr marL="3657600" lvl="7"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8pPr>
            <a:lvl9pPr marL="4114800" lvl="8" indent="-317500">
              <a:lnSpc>
                <a:spcPct val="100000"/>
              </a:lnSpc>
              <a:spcBef>
                <a:spcPts val="1600"/>
              </a:spcBef>
              <a:spcAft>
                <a:spcPts val="1600"/>
              </a:spcAft>
              <a:buClr>
                <a:srgbClr val="20124D"/>
              </a:buClr>
              <a:buSzPts val="1400"/>
              <a:buFont typeface="Oswald"/>
              <a:buChar char="■"/>
              <a:defRPr>
                <a:solidFill>
                  <a:srgbClr val="20124D"/>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4572000" y="1028233"/>
            <a:ext cx="4108800" cy="2394600"/>
          </a:xfrm>
          <a:prstGeom prst="rect">
            <a:avLst/>
          </a:prstGeom>
        </p:spPr>
        <p:txBody>
          <a:bodyPr spcFirstLastPara="1" wrap="square" lIns="91425" tIns="91425" rIns="91425" bIns="91425" anchor="t" anchorCtr="0">
            <a:noAutofit/>
          </a:bodyPr>
          <a:lstStyle/>
          <a:p>
            <a:pPr algn="ctr" rtl="0"/>
            <a:r>
              <a:rPr lang="es-ES" sz="3600" dirty="0">
                <a:solidFill>
                  <a:schemeClr val="lt1"/>
                </a:solidFill>
              </a:rPr>
              <a:t>PROYECTO</a:t>
            </a:r>
            <a:br>
              <a:rPr lang="es-ES" sz="3600" dirty="0">
                <a:solidFill>
                  <a:schemeClr val="lt1"/>
                </a:solidFill>
              </a:rPr>
            </a:br>
            <a:r>
              <a:rPr lang="es-ES" sz="3600" dirty="0">
                <a:solidFill>
                  <a:schemeClr val="lt1"/>
                </a:solidFill>
              </a:rPr>
              <a:t> “Pa’AbajoAPP”</a:t>
            </a:r>
            <a:br>
              <a:rPr lang="es-ES" sz="3600" dirty="0">
                <a:solidFill>
                  <a:schemeClr val="lt1"/>
                </a:solidFill>
              </a:rPr>
            </a:br>
            <a:br>
              <a:rPr lang="es-ES" dirty="0"/>
            </a:br>
            <a:endParaRPr lang="es-CL" dirty="0">
              <a:solidFill>
                <a:schemeClr val="lt1"/>
              </a:solidFill>
            </a:endParaRPr>
          </a:p>
        </p:txBody>
      </p:sp>
      <p:sp>
        <p:nvSpPr>
          <p:cNvPr id="115" name="Google Shape;115;p16"/>
          <p:cNvSpPr txBox="1">
            <a:spLocks noGrp="1"/>
          </p:cNvSpPr>
          <p:nvPr>
            <p:ph type="subTitle" idx="1"/>
          </p:nvPr>
        </p:nvSpPr>
        <p:spPr>
          <a:xfrm>
            <a:off x="3497803" y="2492907"/>
            <a:ext cx="5548543" cy="449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CL" dirty="0"/>
              <a:t>PRESENTACIÓN FINAL PORTAFOLIO DE TÍTULO</a:t>
            </a:r>
            <a:endParaRPr lang="en-US" dirty="0"/>
          </a:p>
        </p:txBody>
      </p:sp>
      <p:grpSp>
        <p:nvGrpSpPr>
          <p:cNvPr id="116" name="Google Shape;116;p16"/>
          <p:cNvGrpSpPr/>
          <p:nvPr/>
        </p:nvGrpSpPr>
        <p:grpSpPr>
          <a:xfrm>
            <a:off x="-209830" y="1001541"/>
            <a:ext cx="4674592" cy="3357660"/>
            <a:chOff x="-209830" y="772941"/>
            <a:chExt cx="4674592" cy="3357660"/>
          </a:xfrm>
        </p:grpSpPr>
        <p:sp>
          <p:nvSpPr>
            <p:cNvPr id="117" name="Google Shape;117;p16"/>
            <p:cNvSpPr/>
            <p:nvPr/>
          </p:nvSpPr>
          <p:spPr>
            <a:xfrm flipH="1">
              <a:off x="2591877" y="799633"/>
              <a:ext cx="619670" cy="92350"/>
            </a:xfrm>
            <a:custGeom>
              <a:avLst/>
              <a:gdLst/>
              <a:ahLst/>
              <a:cxnLst/>
              <a:rect l="l" t="t" r="r" b="b"/>
              <a:pathLst>
                <a:path w="35845" h="5342" extrusionOk="0">
                  <a:moveTo>
                    <a:pt x="1" y="0"/>
                  </a:moveTo>
                  <a:lnTo>
                    <a:pt x="2768" y="3894"/>
                  </a:lnTo>
                  <a:cubicBezTo>
                    <a:pt x="3411" y="4795"/>
                    <a:pt x="4441" y="5342"/>
                    <a:pt x="5567" y="5342"/>
                  </a:cubicBezTo>
                  <a:lnTo>
                    <a:pt x="30632" y="5342"/>
                  </a:lnTo>
                  <a:cubicBezTo>
                    <a:pt x="31790" y="5342"/>
                    <a:pt x="32884" y="4730"/>
                    <a:pt x="33527" y="3733"/>
                  </a:cubicBezTo>
                  <a:lnTo>
                    <a:pt x="35844"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6"/>
            <p:cNvGrpSpPr/>
            <p:nvPr/>
          </p:nvGrpSpPr>
          <p:grpSpPr>
            <a:xfrm>
              <a:off x="-209830" y="772941"/>
              <a:ext cx="4674592" cy="3357660"/>
              <a:chOff x="-209830" y="772941"/>
              <a:chExt cx="4674592" cy="3357660"/>
            </a:xfrm>
          </p:grpSpPr>
          <p:sp>
            <p:nvSpPr>
              <p:cNvPr id="119" name="Google Shape;119;p16"/>
              <p:cNvSpPr/>
              <p:nvPr/>
            </p:nvSpPr>
            <p:spPr>
              <a:xfrm flipH="1">
                <a:off x="1676445" y="3465084"/>
                <a:ext cx="666952" cy="17"/>
              </a:xfrm>
              <a:custGeom>
                <a:avLst/>
                <a:gdLst/>
                <a:ahLst/>
                <a:cxnLst/>
                <a:rect l="l" t="t" r="r" b="b"/>
                <a:pathLst>
                  <a:path w="38580" h="1" fill="none" extrusionOk="0">
                    <a:moveTo>
                      <a:pt x="1" y="0"/>
                    </a:moveTo>
                    <a:lnTo>
                      <a:pt x="38579" y="0"/>
                    </a:lnTo>
                  </a:path>
                </a:pathLst>
              </a:custGeom>
              <a:noFill/>
              <a:ln w="104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flipH="1">
                <a:off x="758136" y="1723551"/>
                <a:ext cx="501735" cy="386047"/>
              </a:xfrm>
              <a:custGeom>
                <a:avLst/>
                <a:gdLst/>
                <a:ahLst/>
                <a:cxnLst/>
                <a:rect l="l" t="t" r="r" b="b"/>
                <a:pathLst>
                  <a:path w="29023" h="22331" extrusionOk="0">
                    <a:moveTo>
                      <a:pt x="17215" y="0"/>
                    </a:moveTo>
                    <a:lnTo>
                      <a:pt x="7594" y="1127"/>
                    </a:lnTo>
                    <a:cubicBezTo>
                      <a:pt x="7594" y="1127"/>
                      <a:pt x="1" y="13321"/>
                      <a:pt x="4344" y="22041"/>
                    </a:cubicBezTo>
                    <a:lnTo>
                      <a:pt x="26159" y="22330"/>
                    </a:lnTo>
                    <a:cubicBezTo>
                      <a:pt x="26159" y="22330"/>
                      <a:pt x="29023" y="11744"/>
                      <a:pt x="1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1150822" y="1613172"/>
                <a:ext cx="91157" cy="209957"/>
              </a:xfrm>
              <a:custGeom>
                <a:avLst/>
                <a:gdLst/>
                <a:ahLst/>
                <a:cxnLst/>
                <a:rect l="l" t="t" r="r" b="b"/>
                <a:pathLst>
                  <a:path w="5273" h="12145" extrusionOk="0">
                    <a:moveTo>
                      <a:pt x="4487" y="0"/>
                    </a:moveTo>
                    <a:cubicBezTo>
                      <a:pt x="3356" y="0"/>
                      <a:pt x="1" y="356"/>
                      <a:pt x="27" y="4584"/>
                    </a:cubicBezTo>
                    <a:cubicBezTo>
                      <a:pt x="60" y="9410"/>
                      <a:pt x="5272" y="12145"/>
                      <a:pt x="5272" y="12145"/>
                    </a:cubicBezTo>
                    <a:lnTo>
                      <a:pt x="4854" y="15"/>
                    </a:lnTo>
                    <a:cubicBezTo>
                      <a:pt x="4854" y="15"/>
                      <a:pt x="4716" y="0"/>
                      <a:pt x="4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flipH="1">
                <a:off x="927226" y="1574691"/>
                <a:ext cx="302600" cy="292747"/>
              </a:xfrm>
              <a:custGeom>
                <a:avLst/>
                <a:gdLst/>
                <a:ahLst/>
                <a:cxnLst/>
                <a:rect l="l" t="t" r="r" b="b"/>
                <a:pathLst>
                  <a:path w="17504" h="16934" extrusionOk="0">
                    <a:moveTo>
                      <a:pt x="8738" y="0"/>
                    </a:moveTo>
                    <a:cubicBezTo>
                      <a:pt x="4329" y="0"/>
                      <a:pt x="630" y="3405"/>
                      <a:pt x="322" y="7871"/>
                    </a:cubicBezTo>
                    <a:cubicBezTo>
                      <a:pt x="0" y="12537"/>
                      <a:pt x="3507" y="16591"/>
                      <a:pt x="8173" y="16913"/>
                    </a:cubicBezTo>
                    <a:cubicBezTo>
                      <a:pt x="8372" y="16926"/>
                      <a:pt x="8570" y="16933"/>
                      <a:pt x="8766" y="16933"/>
                    </a:cubicBezTo>
                    <a:cubicBezTo>
                      <a:pt x="13175" y="16933"/>
                      <a:pt x="16874" y="13528"/>
                      <a:pt x="17182" y="9062"/>
                    </a:cubicBezTo>
                    <a:cubicBezTo>
                      <a:pt x="17504" y="4397"/>
                      <a:pt x="13996" y="342"/>
                      <a:pt x="9331" y="21"/>
                    </a:cubicBezTo>
                    <a:cubicBezTo>
                      <a:pt x="9132" y="7"/>
                      <a:pt x="8934" y="0"/>
                      <a:pt x="8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flipH="1">
                <a:off x="1154245" y="1760148"/>
                <a:ext cx="90604" cy="77552"/>
              </a:xfrm>
              <a:custGeom>
                <a:avLst/>
                <a:gdLst/>
                <a:ahLst/>
                <a:cxnLst/>
                <a:rect l="l" t="t" r="r" b="b"/>
                <a:pathLst>
                  <a:path w="5241" h="4486" extrusionOk="0">
                    <a:moveTo>
                      <a:pt x="2618" y="0"/>
                    </a:moveTo>
                    <a:cubicBezTo>
                      <a:pt x="2394" y="0"/>
                      <a:pt x="2155" y="61"/>
                      <a:pt x="1899" y="200"/>
                    </a:cubicBezTo>
                    <a:cubicBezTo>
                      <a:pt x="0" y="1230"/>
                      <a:pt x="2092" y="4319"/>
                      <a:pt x="4119" y="4479"/>
                    </a:cubicBezTo>
                    <a:cubicBezTo>
                      <a:pt x="4158" y="4484"/>
                      <a:pt x="4197" y="4486"/>
                      <a:pt x="4236" y="4486"/>
                    </a:cubicBezTo>
                    <a:cubicBezTo>
                      <a:pt x="4794" y="4486"/>
                      <a:pt x="5241" y="4062"/>
                      <a:pt x="5181" y="3611"/>
                    </a:cubicBezTo>
                    <a:cubicBezTo>
                      <a:pt x="5052" y="2838"/>
                      <a:pt x="4795" y="2098"/>
                      <a:pt x="4408" y="1423"/>
                    </a:cubicBezTo>
                    <a:cubicBezTo>
                      <a:pt x="3961" y="702"/>
                      <a:pt x="3379" y="0"/>
                      <a:pt x="2618" y="0"/>
                    </a:cubicBezTo>
                    <a:close/>
                  </a:path>
                </a:pathLst>
              </a:custGeom>
              <a:solidFill>
                <a:srgbClr val="9953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flipH="1">
                <a:off x="1011781" y="1837578"/>
                <a:ext cx="118489" cy="216941"/>
              </a:xfrm>
              <a:custGeom>
                <a:avLst/>
                <a:gdLst/>
                <a:ahLst/>
                <a:cxnLst/>
                <a:rect l="l" t="t" r="r" b="b"/>
                <a:pathLst>
                  <a:path w="6854" h="12549" extrusionOk="0">
                    <a:moveTo>
                      <a:pt x="4891" y="0"/>
                    </a:moveTo>
                    <a:lnTo>
                      <a:pt x="1" y="1448"/>
                    </a:lnTo>
                    <a:lnTo>
                      <a:pt x="226" y="12549"/>
                    </a:lnTo>
                    <a:lnTo>
                      <a:pt x="6854" y="12549"/>
                    </a:lnTo>
                    <a:lnTo>
                      <a:pt x="4891"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flipH="1">
                <a:off x="1041256" y="1885411"/>
                <a:ext cx="88460" cy="82894"/>
              </a:xfrm>
              <a:custGeom>
                <a:avLst/>
                <a:gdLst/>
                <a:ahLst/>
                <a:cxnLst/>
                <a:rect l="l" t="t" r="r" b="b"/>
                <a:pathLst>
                  <a:path w="5117" h="4795" extrusionOk="0">
                    <a:moveTo>
                      <a:pt x="5117" y="1"/>
                    </a:moveTo>
                    <a:lnTo>
                      <a:pt x="1" y="869"/>
                    </a:lnTo>
                    <a:lnTo>
                      <a:pt x="65" y="4795"/>
                    </a:lnTo>
                    <a:lnTo>
                      <a:pt x="5117" y="1"/>
                    </a:lnTo>
                    <a:close/>
                  </a:path>
                </a:pathLst>
              </a:custGeom>
              <a:solidFill>
                <a:srgbClr val="9953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flipH="1">
                <a:off x="975441" y="1638913"/>
                <a:ext cx="242716" cy="277637"/>
              </a:xfrm>
              <a:custGeom>
                <a:avLst/>
                <a:gdLst/>
                <a:ahLst/>
                <a:cxnLst/>
                <a:rect l="l" t="t" r="r" b="b"/>
                <a:pathLst>
                  <a:path w="14040" h="16060" extrusionOk="0">
                    <a:moveTo>
                      <a:pt x="6139" y="0"/>
                    </a:moveTo>
                    <a:cubicBezTo>
                      <a:pt x="5775" y="0"/>
                      <a:pt x="5391" y="12"/>
                      <a:pt x="4988" y="38"/>
                    </a:cubicBezTo>
                    <a:cubicBezTo>
                      <a:pt x="4988" y="38"/>
                      <a:pt x="1" y="682"/>
                      <a:pt x="451" y="5443"/>
                    </a:cubicBezTo>
                    <a:cubicBezTo>
                      <a:pt x="1030" y="11267"/>
                      <a:pt x="1513" y="14774"/>
                      <a:pt x="4956" y="15836"/>
                    </a:cubicBezTo>
                    <a:cubicBezTo>
                      <a:pt x="5440" y="15987"/>
                      <a:pt x="5936" y="16060"/>
                      <a:pt x="6432" y="16060"/>
                    </a:cubicBezTo>
                    <a:cubicBezTo>
                      <a:pt x="8376" y="16060"/>
                      <a:pt x="10321" y="14933"/>
                      <a:pt x="11552" y="12908"/>
                    </a:cubicBezTo>
                    <a:cubicBezTo>
                      <a:pt x="12131" y="11911"/>
                      <a:pt x="12099" y="9337"/>
                      <a:pt x="12163" y="8178"/>
                    </a:cubicBezTo>
                    <a:lnTo>
                      <a:pt x="13128" y="5733"/>
                    </a:lnTo>
                    <a:cubicBezTo>
                      <a:pt x="13128" y="5733"/>
                      <a:pt x="14040" y="0"/>
                      <a:pt x="6139" y="0"/>
                    </a:cubicBez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flipH="1">
                <a:off x="957829" y="1711865"/>
                <a:ext cx="55078" cy="87907"/>
              </a:xfrm>
              <a:custGeom>
                <a:avLst/>
                <a:gdLst/>
                <a:ahLst/>
                <a:cxnLst/>
                <a:rect l="l" t="t" r="r" b="b"/>
                <a:pathLst>
                  <a:path w="3186" h="5085" extrusionOk="0">
                    <a:moveTo>
                      <a:pt x="65" y="1"/>
                    </a:moveTo>
                    <a:lnTo>
                      <a:pt x="1" y="5085"/>
                    </a:lnTo>
                    <a:lnTo>
                      <a:pt x="3186" y="709"/>
                    </a:lnTo>
                    <a:lnTo>
                      <a:pt x="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flipH="1">
                <a:off x="932226" y="1759128"/>
                <a:ext cx="88356" cy="78710"/>
              </a:xfrm>
              <a:custGeom>
                <a:avLst/>
                <a:gdLst/>
                <a:ahLst/>
                <a:cxnLst/>
                <a:rect l="l" t="t" r="r" b="b"/>
                <a:pathLst>
                  <a:path w="5111" h="4553" extrusionOk="0">
                    <a:moveTo>
                      <a:pt x="2497" y="0"/>
                    </a:moveTo>
                    <a:cubicBezTo>
                      <a:pt x="1715" y="0"/>
                      <a:pt x="1143" y="747"/>
                      <a:pt x="734" y="1514"/>
                    </a:cubicBezTo>
                    <a:cubicBezTo>
                      <a:pt x="380" y="2190"/>
                      <a:pt x="155" y="2930"/>
                      <a:pt x="58" y="3734"/>
                    </a:cubicBezTo>
                    <a:cubicBezTo>
                      <a:pt x="0" y="4169"/>
                      <a:pt x="440" y="4552"/>
                      <a:pt x="952" y="4552"/>
                    </a:cubicBezTo>
                    <a:cubicBezTo>
                      <a:pt x="1007" y="4552"/>
                      <a:pt x="1064" y="4548"/>
                      <a:pt x="1120" y="4538"/>
                    </a:cubicBezTo>
                    <a:cubicBezTo>
                      <a:pt x="3147" y="4281"/>
                      <a:pt x="5110" y="1096"/>
                      <a:pt x="3147" y="163"/>
                    </a:cubicBezTo>
                    <a:cubicBezTo>
                      <a:pt x="2916" y="50"/>
                      <a:pt x="2700" y="0"/>
                      <a:pt x="2497" y="0"/>
                    </a:cubicBez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flipH="1">
                <a:off x="971175" y="1788638"/>
                <a:ext cx="29492" cy="21143"/>
              </a:xfrm>
              <a:custGeom>
                <a:avLst/>
                <a:gdLst/>
                <a:ahLst/>
                <a:cxnLst/>
                <a:rect l="l" t="t" r="r" b="b"/>
                <a:pathLst>
                  <a:path w="1706" h="1223" fill="none" extrusionOk="0">
                    <a:moveTo>
                      <a:pt x="1706" y="0"/>
                    </a:moveTo>
                    <a:cubicBezTo>
                      <a:pt x="805" y="0"/>
                      <a:pt x="0" y="1223"/>
                      <a:pt x="0" y="1223"/>
                    </a:cubicBezTo>
                  </a:path>
                </a:pathLst>
              </a:custGeom>
              <a:noFill/>
              <a:ln w="4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flipH="1">
                <a:off x="923337" y="1604909"/>
                <a:ext cx="279245" cy="128014"/>
              </a:xfrm>
              <a:custGeom>
                <a:avLst/>
                <a:gdLst/>
                <a:ahLst/>
                <a:cxnLst/>
                <a:rect l="l" t="t" r="r" b="b"/>
                <a:pathLst>
                  <a:path w="16153" h="7405" extrusionOk="0">
                    <a:moveTo>
                      <a:pt x="6198" y="0"/>
                    </a:moveTo>
                    <a:cubicBezTo>
                      <a:pt x="3781" y="0"/>
                      <a:pt x="1419" y="596"/>
                      <a:pt x="1" y="1297"/>
                    </a:cubicBezTo>
                    <a:cubicBezTo>
                      <a:pt x="1" y="1297"/>
                      <a:pt x="1284" y="7405"/>
                      <a:pt x="9648" y="7405"/>
                    </a:cubicBezTo>
                    <a:cubicBezTo>
                      <a:pt x="10650" y="7405"/>
                      <a:pt x="11753" y="7317"/>
                      <a:pt x="12967" y="7121"/>
                    </a:cubicBezTo>
                    <a:cubicBezTo>
                      <a:pt x="12967" y="7121"/>
                      <a:pt x="16153" y="6413"/>
                      <a:pt x="13032" y="2616"/>
                    </a:cubicBezTo>
                    <a:cubicBezTo>
                      <a:pt x="11406" y="675"/>
                      <a:pt x="8771" y="0"/>
                      <a:pt x="6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flipH="1">
                <a:off x="1147487" y="1806979"/>
                <a:ext cx="14487" cy="29510"/>
              </a:xfrm>
              <a:custGeom>
                <a:avLst/>
                <a:gdLst/>
                <a:ahLst/>
                <a:cxnLst/>
                <a:rect l="l" t="t" r="r" b="b"/>
                <a:pathLst>
                  <a:path w="838" h="1707" fill="none" extrusionOk="0">
                    <a:moveTo>
                      <a:pt x="451" y="1"/>
                    </a:moveTo>
                    <a:lnTo>
                      <a:pt x="1" y="1320"/>
                    </a:lnTo>
                    <a:lnTo>
                      <a:pt x="837" y="1706"/>
                    </a:lnTo>
                  </a:path>
                </a:pathLst>
              </a:custGeom>
              <a:noFill/>
              <a:ln w="4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flipH="1">
                <a:off x="1092427" y="1780824"/>
                <a:ext cx="23234" cy="19552"/>
              </a:xfrm>
              <a:custGeom>
                <a:avLst/>
                <a:gdLst/>
                <a:ahLst/>
                <a:cxnLst/>
                <a:rect l="l" t="t" r="r" b="b"/>
                <a:pathLst>
                  <a:path w="1344" h="1131" extrusionOk="0">
                    <a:moveTo>
                      <a:pt x="727" y="0"/>
                    </a:moveTo>
                    <a:cubicBezTo>
                      <a:pt x="237" y="0"/>
                      <a:pt x="1" y="621"/>
                      <a:pt x="346" y="967"/>
                    </a:cubicBezTo>
                    <a:cubicBezTo>
                      <a:pt x="459" y="1080"/>
                      <a:pt x="601" y="1130"/>
                      <a:pt x="743" y="1130"/>
                    </a:cubicBezTo>
                    <a:cubicBezTo>
                      <a:pt x="1045" y="1130"/>
                      <a:pt x="1344" y="899"/>
                      <a:pt x="1344" y="549"/>
                    </a:cubicBezTo>
                    <a:cubicBezTo>
                      <a:pt x="1344" y="259"/>
                      <a:pt x="1086" y="2"/>
                      <a:pt x="764" y="2"/>
                    </a:cubicBezTo>
                    <a:cubicBezTo>
                      <a:pt x="752" y="1"/>
                      <a:pt x="740"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flipH="1">
                <a:off x="1171966" y="1779735"/>
                <a:ext cx="21160" cy="18446"/>
              </a:xfrm>
              <a:custGeom>
                <a:avLst/>
                <a:gdLst/>
                <a:ahLst/>
                <a:cxnLst/>
                <a:rect l="l" t="t" r="r" b="b"/>
                <a:pathLst>
                  <a:path w="1224" h="1067" extrusionOk="0">
                    <a:moveTo>
                      <a:pt x="709" y="0"/>
                    </a:moveTo>
                    <a:cubicBezTo>
                      <a:pt x="226" y="0"/>
                      <a:pt x="1" y="579"/>
                      <a:pt x="323" y="901"/>
                    </a:cubicBezTo>
                    <a:cubicBezTo>
                      <a:pt x="427" y="1016"/>
                      <a:pt x="559" y="1067"/>
                      <a:pt x="690" y="1067"/>
                    </a:cubicBezTo>
                    <a:cubicBezTo>
                      <a:pt x="960" y="1067"/>
                      <a:pt x="1223" y="851"/>
                      <a:pt x="1223" y="547"/>
                    </a:cubicBezTo>
                    <a:cubicBezTo>
                      <a:pt x="1223" y="225"/>
                      <a:pt x="998" y="0"/>
                      <a:pt x="7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flipH="1">
                <a:off x="1160279" y="1717224"/>
                <a:ext cx="46192" cy="31584"/>
              </a:xfrm>
              <a:custGeom>
                <a:avLst/>
                <a:gdLst/>
                <a:ahLst/>
                <a:cxnLst/>
                <a:rect l="l" t="t" r="r" b="b"/>
                <a:pathLst>
                  <a:path w="2672" h="1827" extrusionOk="0">
                    <a:moveTo>
                      <a:pt x="1770" y="0"/>
                    </a:moveTo>
                    <a:cubicBezTo>
                      <a:pt x="1666" y="0"/>
                      <a:pt x="1549" y="14"/>
                      <a:pt x="1416" y="45"/>
                    </a:cubicBezTo>
                    <a:cubicBezTo>
                      <a:pt x="837" y="173"/>
                      <a:pt x="354" y="527"/>
                      <a:pt x="97" y="1042"/>
                    </a:cubicBezTo>
                    <a:cubicBezTo>
                      <a:pt x="1" y="1235"/>
                      <a:pt x="1" y="1428"/>
                      <a:pt x="97" y="1621"/>
                    </a:cubicBezTo>
                    <a:cubicBezTo>
                      <a:pt x="164" y="1755"/>
                      <a:pt x="292" y="1827"/>
                      <a:pt x="428" y="1827"/>
                    </a:cubicBezTo>
                    <a:cubicBezTo>
                      <a:pt x="489" y="1827"/>
                      <a:pt x="552" y="1812"/>
                      <a:pt x="612" y="1782"/>
                    </a:cubicBezTo>
                    <a:cubicBezTo>
                      <a:pt x="1062" y="1621"/>
                      <a:pt x="1481" y="1493"/>
                      <a:pt x="1963" y="1428"/>
                    </a:cubicBezTo>
                    <a:cubicBezTo>
                      <a:pt x="2382" y="1364"/>
                      <a:pt x="2671" y="946"/>
                      <a:pt x="2542" y="527"/>
                    </a:cubicBezTo>
                    <a:cubicBezTo>
                      <a:pt x="2542" y="527"/>
                      <a:pt x="2423" y="0"/>
                      <a:pt x="1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flipH="1">
                <a:off x="1055155" y="1717017"/>
                <a:ext cx="68994" cy="36684"/>
              </a:xfrm>
              <a:custGeom>
                <a:avLst/>
                <a:gdLst/>
                <a:ahLst/>
                <a:cxnLst/>
                <a:rect l="l" t="t" r="r" b="b"/>
                <a:pathLst>
                  <a:path w="3991" h="2122" extrusionOk="0">
                    <a:moveTo>
                      <a:pt x="1353" y="1"/>
                    </a:moveTo>
                    <a:cubicBezTo>
                      <a:pt x="407" y="1"/>
                      <a:pt x="226" y="572"/>
                      <a:pt x="226" y="572"/>
                    </a:cubicBezTo>
                    <a:cubicBezTo>
                      <a:pt x="226" y="572"/>
                      <a:pt x="1" y="1312"/>
                      <a:pt x="1030" y="1472"/>
                    </a:cubicBezTo>
                    <a:cubicBezTo>
                      <a:pt x="1770" y="1601"/>
                      <a:pt x="2510" y="1794"/>
                      <a:pt x="3186" y="2084"/>
                    </a:cubicBezTo>
                    <a:cubicBezTo>
                      <a:pt x="3253" y="2109"/>
                      <a:pt x="3323" y="2121"/>
                      <a:pt x="3391" y="2121"/>
                    </a:cubicBezTo>
                    <a:cubicBezTo>
                      <a:pt x="3586" y="2121"/>
                      <a:pt x="3775" y="2025"/>
                      <a:pt x="3894" y="1859"/>
                    </a:cubicBezTo>
                    <a:cubicBezTo>
                      <a:pt x="3990" y="1698"/>
                      <a:pt x="3990" y="1472"/>
                      <a:pt x="3894" y="1312"/>
                    </a:cubicBezTo>
                    <a:cubicBezTo>
                      <a:pt x="3315" y="668"/>
                      <a:pt x="2542" y="218"/>
                      <a:pt x="1706" y="25"/>
                    </a:cubicBezTo>
                    <a:cubicBezTo>
                      <a:pt x="1578" y="8"/>
                      <a:pt x="1460" y="1"/>
                      <a:pt x="13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flipH="1">
                <a:off x="1100776" y="1840361"/>
                <a:ext cx="54525" cy="21143"/>
              </a:xfrm>
              <a:custGeom>
                <a:avLst/>
                <a:gdLst/>
                <a:ahLst/>
                <a:cxnLst/>
                <a:rect l="l" t="t" r="r" b="b"/>
                <a:pathLst>
                  <a:path w="3154" h="1223" extrusionOk="0">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flipH="1">
                <a:off x="1263188" y="2798177"/>
                <a:ext cx="135741" cy="211443"/>
              </a:xfrm>
              <a:custGeom>
                <a:avLst/>
                <a:gdLst/>
                <a:ahLst/>
                <a:cxnLst/>
                <a:rect l="l" t="t" r="r" b="b"/>
                <a:pathLst>
                  <a:path w="7852" h="12231" extrusionOk="0">
                    <a:moveTo>
                      <a:pt x="4763" y="0"/>
                    </a:moveTo>
                    <a:lnTo>
                      <a:pt x="3186" y="901"/>
                    </a:lnTo>
                    <a:cubicBezTo>
                      <a:pt x="2350" y="1384"/>
                      <a:pt x="1642" y="2059"/>
                      <a:pt x="1127" y="2832"/>
                    </a:cubicBezTo>
                    <a:lnTo>
                      <a:pt x="194" y="4247"/>
                    </a:lnTo>
                    <a:cubicBezTo>
                      <a:pt x="1" y="4569"/>
                      <a:pt x="130" y="5020"/>
                      <a:pt x="483" y="5180"/>
                    </a:cubicBezTo>
                    <a:cubicBezTo>
                      <a:pt x="594" y="5225"/>
                      <a:pt x="708" y="5246"/>
                      <a:pt x="820" y="5246"/>
                    </a:cubicBezTo>
                    <a:cubicBezTo>
                      <a:pt x="1033" y="5246"/>
                      <a:pt x="1236" y="5168"/>
                      <a:pt x="1384" y="5020"/>
                    </a:cubicBezTo>
                    <a:lnTo>
                      <a:pt x="2671" y="3765"/>
                    </a:lnTo>
                    <a:lnTo>
                      <a:pt x="741" y="10457"/>
                    </a:lnTo>
                    <a:cubicBezTo>
                      <a:pt x="644" y="10747"/>
                      <a:pt x="837" y="11069"/>
                      <a:pt x="1159" y="11101"/>
                    </a:cubicBezTo>
                    <a:lnTo>
                      <a:pt x="1352" y="11133"/>
                    </a:lnTo>
                    <a:cubicBezTo>
                      <a:pt x="1391" y="11144"/>
                      <a:pt x="1431" y="11149"/>
                      <a:pt x="1469" y="11149"/>
                    </a:cubicBezTo>
                    <a:cubicBezTo>
                      <a:pt x="1652" y="11149"/>
                      <a:pt x="1819" y="11029"/>
                      <a:pt x="1899" y="10843"/>
                    </a:cubicBezTo>
                    <a:lnTo>
                      <a:pt x="3154" y="6918"/>
                    </a:lnTo>
                    <a:lnTo>
                      <a:pt x="2317" y="11616"/>
                    </a:lnTo>
                    <a:cubicBezTo>
                      <a:pt x="2253" y="11905"/>
                      <a:pt x="2446" y="12195"/>
                      <a:pt x="2768" y="12227"/>
                    </a:cubicBezTo>
                    <a:lnTo>
                      <a:pt x="2897" y="12227"/>
                    </a:lnTo>
                    <a:cubicBezTo>
                      <a:pt x="2919" y="12230"/>
                      <a:pt x="2940" y="12231"/>
                      <a:pt x="2962" y="12231"/>
                    </a:cubicBezTo>
                    <a:cubicBezTo>
                      <a:pt x="3191" y="12231"/>
                      <a:pt x="3385" y="12076"/>
                      <a:pt x="3444" y="11841"/>
                    </a:cubicBezTo>
                    <a:lnTo>
                      <a:pt x="4473" y="6982"/>
                    </a:lnTo>
                    <a:lnTo>
                      <a:pt x="4345" y="11069"/>
                    </a:lnTo>
                    <a:cubicBezTo>
                      <a:pt x="4345" y="11357"/>
                      <a:pt x="4577" y="11593"/>
                      <a:pt x="4856" y="11593"/>
                    </a:cubicBezTo>
                    <a:cubicBezTo>
                      <a:pt x="4889" y="11593"/>
                      <a:pt x="4922" y="11590"/>
                      <a:pt x="4956" y="11583"/>
                    </a:cubicBezTo>
                    <a:lnTo>
                      <a:pt x="5020" y="11583"/>
                    </a:lnTo>
                    <a:cubicBezTo>
                      <a:pt x="5213" y="11551"/>
                      <a:pt x="5374" y="11358"/>
                      <a:pt x="5406" y="11165"/>
                    </a:cubicBezTo>
                    <a:lnTo>
                      <a:pt x="5760" y="7079"/>
                    </a:lnTo>
                    <a:lnTo>
                      <a:pt x="5953" y="9524"/>
                    </a:lnTo>
                    <a:cubicBezTo>
                      <a:pt x="5953" y="9804"/>
                      <a:pt x="6195" y="10024"/>
                      <a:pt x="6455" y="10024"/>
                    </a:cubicBezTo>
                    <a:cubicBezTo>
                      <a:pt x="6524" y="10024"/>
                      <a:pt x="6594" y="10008"/>
                      <a:pt x="6661" y="9975"/>
                    </a:cubicBezTo>
                    <a:cubicBezTo>
                      <a:pt x="6822" y="9910"/>
                      <a:pt x="6951" y="9749"/>
                      <a:pt x="6951" y="9588"/>
                    </a:cubicBezTo>
                    <a:lnTo>
                      <a:pt x="7852" y="129"/>
                    </a:lnTo>
                    <a:lnTo>
                      <a:pt x="4763"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flipH="1">
                <a:off x="1308793" y="2843228"/>
                <a:ext cx="43962" cy="20589"/>
              </a:xfrm>
              <a:custGeom>
                <a:avLst/>
                <a:gdLst/>
                <a:ahLst/>
                <a:cxnLst/>
                <a:rect l="l" t="t" r="r" b="b"/>
                <a:pathLst>
                  <a:path w="2543" h="1191" fill="none" extrusionOk="0">
                    <a:moveTo>
                      <a:pt x="0" y="1191"/>
                    </a:moveTo>
                    <a:cubicBezTo>
                      <a:pt x="966" y="1191"/>
                      <a:pt x="1899" y="740"/>
                      <a:pt x="2542" y="0"/>
                    </a:cubicBez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flipH="1">
                <a:off x="1223134" y="2669128"/>
                <a:ext cx="93474" cy="131281"/>
              </a:xfrm>
              <a:custGeom>
                <a:avLst/>
                <a:gdLst/>
                <a:ahLst/>
                <a:cxnLst/>
                <a:rect l="l" t="t" r="r" b="b"/>
                <a:pathLst>
                  <a:path w="5407" h="7594" extrusionOk="0">
                    <a:moveTo>
                      <a:pt x="5406" y="1"/>
                    </a:moveTo>
                    <a:lnTo>
                      <a:pt x="483" y="194"/>
                    </a:lnTo>
                    <a:lnTo>
                      <a:pt x="1" y="7465"/>
                    </a:lnTo>
                    <a:lnTo>
                      <a:pt x="3090" y="7594"/>
                    </a:lnTo>
                    <a:lnTo>
                      <a:pt x="5406"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flipH="1">
                <a:off x="1172516" y="2057281"/>
                <a:ext cx="180239" cy="706990"/>
              </a:xfrm>
              <a:custGeom>
                <a:avLst/>
                <a:gdLst/>
                <a:ahLst/>
                <a:cxnLst/>
                <a:rect l="l" t="t" r="r" b="b"/>
                <a:pathLst>
                  <a:path w="10426" h="40896" extrusionOk="0">
                    <a:moveTo>
                      <a:pt x="5277" y="1"/>
                    </a:moveTo>
                    <a:cubicBezTo>
                      <a:pt x="5277" y="1"/>
                      <a:pt x="2767" y="805"/>
                      <a:pt x="1802" y="9171"/>
                    </a:cubicBezTo>
                    <a:cubicBezTo>
                      <a:pt x="676" y="18984"/>
                      <a:pt x="0" y="40413"/>
                      <a:pt x="0" y="40413"/>
                    </a:cubicBezTo>
                    <a:lnTo>
                      <a:pt x="6564" y="40896"/>
                    </a:lnTo>
                    <a:lnTo>
                      <a:pt x="10425" y="9171"/>
                    </a:lnTo>
                    <a:lnTo>
                      <a:pt x="52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flipH="1">
                <a:off x="1049032" y="2442198"/>
                <a:ext cx="234747" cy="880522"/>
              </a:xfrm>
              <a:custGeom>
                <a:avLst/>
                <a:gdLst/>
                <a:ahLst/>
                <a:cxnLst/>
                <a:rect l="l" t="t" r="r" b="b"/>
                <a:pathLst>
                  <a:path w="13579" h="50934" extrusionOk="0">
                    <a:moveTo>
                      <a:pt x="4923" y="0"/>
                    </a:moveTo>
                    <a:cubicBezTo>
                      <a:pt x="4923" y="0"/>
                      <a:pt x="1094" y="7111"/>
                      <a:pt x="418" y="20914"/>
                    </a:cubicBezTo>
                    <a:cubicBezTo>
                      <a:pt x="0" y="30020"/>
                      <a:pt x="547" y="40155"/>
                      <a:pt x="998" y="46043"/>
                    </a:cubicBezTo>
                    <a:cubicBezTo>
                      <a:pt x="1191" y="48810"/>
                      <a:pt x="3507" y="50934"/>
                      <a:pt x="6274" y="50934"/>
                    </a:cubicBezTo>
                    <a:cubicBezTo>
                      <a:pt x="9106" y="50934"/>
                      <a:pt x="11455" y="48713"/>
                      <a:pt x="11583" y="45882"/>
                    </a:cubicBezTo>
                    <a:lnTo>
                      <a:pt x="13578" y="32"/>
                    </a:lnTo>
                    <a:lnTo>
                      <a:pt x="4923" y="0"/>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flipH="1">
                <a:off x="1069625" y="2691377"/>
                <a:ext cx="44515" cy="482269"/>
              </a:xfrm>
              <a:custGeom>
                <a:avLst/>
                <a:gdLst/>
                <a:ahLst/>
                <a:cxnLst/>
                <a:rect l="l" t="t" r="r" b="b"/>
                <a:pathLst>
                  <a:path w="2575" h="27897" extrusionOk="0">
                    <a:moveTo>
                      <a:pt x="1" y="1"/>
                    </a:moveTo>
                    <a:lnTo>
                      <a:pt x="1931" y="27897"/>
                    </a:lnTo>
                    <a:lnTo>
                      <a:pt x="2575" y="12903"/>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flipH="1">
                <a:off x="1032905" y="3702040"/>
                <a:ext cx="150764" cy="285365"/>
              </a:xfrm>
              <a:custGeom>
                <a:avLst/>
                <a:gdLst/>
                <a:ahLst/>
                <a:cxnLst/>
                <a:rect l="l" t="t" r="r" b="b"/>
                <a:pathLst>
                  <a:path w="8721" h="16507" extrusionOk="0">
                    <a:moveTo>
                      <a:pt x="1" y="0"/>
                    </a:moveTo>
                    <a:lnTo>
                      <a:pt x="2543" y="16506"/>
                    </a:lnTo>
                    <a:lnTo>
                      <a:pt x="8720" y="16313"/>
                    </a:lnTo>
                    <a:lnTo>
                      <a:pt x="7305" y="2381"/>
                    </a:lnTo>
                    <a:lnTo>
                      <a:pt x="1"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flipH="1">
                <a:off x="995629" y="3935089"/>
                <a:ext cx="420536" cy="142414"/>
              </a:xfrm>
              <a:custGeom>
                <a:avLst/>
                <a:gdLst/>
                <a:ahLst/>
                <a:cxnLst/>
                <a:rect l="l" t="t" r="r" b="b"/>
                <a:pathLst>
                  <a:path w="24326" h="8238" extrusionOk="0">
                    <a:moveTo>
                      <a:pt x="15541" y="1"/>
                    </a:moveTo>
                    <a:lnTo>
                      <a:pt x="0" y="8238"/>
                    </a:lnTo>
                    <a:lnTo>
                      <a:pt x="0" y="8238"/>
                    </a:lnTo>
                    <a:lnTo>
                      <a:pt x="24325" y="8109"/>
                    </a:lnTo>
                    <a:lnTo>
                      <a:pt x="22008" y="1352"/>
                    </a:lnTo>
                    <a:cubicBezTo>
                      <a:pt x="22008" y="1352"/>
                      <a:pt x="20615" y="2167"/>
                      <a:pt x="19021" y="2167"/>
                    </a:cubicBezTo>
                    <a:cubicBezTo>
                      <a:pt x="17801" y="2167"/>
                      <a:pt x="16462" y="1689"/>
                      <a:pt x="15541"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flipH="1">
                <a:off x="995629" y="4075254"/>
                <a:ext cx="420536" cy="38966"/>
              </a:xfrm>
              <a:custGeom>
                <a:avLst/>
                <a:gdLst/>
                <a:ahLst/>
                <a:cxnLst/>
                <a:rect l="l" t="t" r="r" b="b"/>
                <a:pathLst>
                  <a:path w="24326" h="2254" extrusionOk="0">
                    <a:moveTo>
                      <a:pt x="24325" y="1"/>
                    </a:moveTo>
                    <a:lnTo>
                      <a:pt x="0" y="130"/>
                    </a:lnTo>
                    <a:lnTo>
                      <a:pt x="0" y="2253"/>
                    </a:lnTo>
                    <a:lnTo>
                      <a:pt x="24325" y="2124"/>
                    </a:lnTo>
                    <a:lnTo>
                      <a:pt x="24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flipH="1">
                <a:off x="1167522" y="3958098"/>
                <a:ext cx="50635" cy="47143"/>
              </a:xfrm>
              <a:custGeom>
                <a:avLst/>
                <a:gdLst/>
                <a:ahLst/>
                <a:cxnLst/>
                <a:rect l="l" t="t" r="r" b="b"/>
                <a:pathLst>
                  <a:path w="2929" h="2727" extrusionOk="0">
                    <a:moveTo>
                      <a:pt x="476" y="0"/>
                    </a:moveTo>
                    <a:cubicBezTo>
                      <a:pt x="347" y="0"/>
                      <a:pt x="212" y="58"/>
                      <a:pt x="130" y="182"/>
                    </a:cubicBezTo>
                    <a:cubicBezTo>
                      <a:pt x="1" y="343"/>
                      <a:pt x="65" y="600"/>
                      <a:pt x="226" y="697"/>
                    </a:cubicBezTo>
                    <a:cubicBezTo>
                      <a:pt x="966" y="1211"/>
                      <a:pt x="1610" y="1855"/>
                      <a:pt x="2157" y="2563"/>
                    </a:cubicBezTo>
                    <a:cubicBezTo>
                      <a:pt x="2189" y="2627"/>
                      <a:pt x="2253" y="2659"/>
                      <a:pt x="2317" y="2692"/>
                    </a:cubicBezTo>
                    <a:cubicBezTo>
                      <a:pt x="2367" y="2716"/>
                      <a:pt x="2421" y="2727"/>
                      <a:pt x="2474" y="2727"/>
                    </a:cubicBezTo>
                    <a:cubicBezTo>
                      <a:pt x="2560" y="2727"/>
                      <a:pt x="2644" y="2699"/>
                      <a:pt x="2704" y="2659"/>
                    </a:cubicBezTo>
                    <a:cubicBezTo>
                      <a:pt x="2897" y="2531"/>
                      <a:pt x="2929" y="2273"/>
                      <a:pt x="2800" y="2112"/>
                    </a:cubicBezTo>
                    <a:cubicBezTo>
                      <a:pt x="2221" y="1308"/>
                      <a:pt x="1513" y="632"/>
                      <a:pt x="677" y="53"/>
                    </a:cubicBezTo>
                    <a:cubicBezTo>
                      <a:pt x="619" y="19"/>
                      <a:pt x="549"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flipH="1">
                <a:off x="1202010" y="3975074"/>
                <a:ext cx="50635" cy="47022"/>
              </a:xfrm>
              <a:custGeom>
                <a:avLst/>
                <a:gdLst/>
                <a:ahLst/>
                <a:cxnLst/>
                <a:rect l="l" t="t" r="r" b="b"/>
                <a:pathLst>
                  <a:path w="2929" h="2720" extrusionOk="0">
                    <a:moveTo>
                      <a:pt x="480" y="0"/>
                    </a:moveTo>
                    <a:cubicBezTo>
                      <a:pt x="344" y="0"/>
                      <a:pt x="211" y="63"/>
                      <a:pt x="130" y="165"/>
                    </a:cubicBezTo>
                    <a:cubicBezTo>
                      <a:pt x="1" y="358"/>
                      <a:pt x="65" y="583"/>
                      <a:pt x="258" y="712"/>
                    </a:cubicBezTo>
                    <a:cubicBezTo>
                      <a:pt x="966" y="1227"/>
                      <a:pt x="1610" y="1838"/>
                      <a:pt x="2157" y="2578"/>
                    </a:cubicBezTo>
                    <a:cubicBezTo>
                      <a:pt x="2189" y="2610"/>
                      <a:pt x="2253" y="2675"/>
                      <a:pt x="2318" y="2675"/>
                    </a:cubicBezTo>
                    <a:cubicBezTo>
                      <a:pt x="2375" y="2704"/>
                      <a:pt x="2440" y="2720"/>
                      <a:pt x="2502" y="2720"/>
                    </a:cubicBezTo>
                    <a:cubicBezTo>
                      <a:pt x="2578" y="2720"/>
                      <a:pt x="2651" y="2696"/>
                      <a:pt x="2704" y="2643"/>
                    </a:cubicBezTo>
                    <a:cubicBezTo>
                      <a:pt x="2897" y="2546"/>
                      <a:pt x="2929" y="2289"/>
                      <a:pt x="2800" y="2128"/>
                    </a:cubicBezTo>
                    <a:cubicBezTo>
                      <a:pt x="2221" y="1323"/>
                      <a:pt x="1513" y="616"/>
                      <a:pt x="709" y="69"/>
                    </a:cubicBezTo>
                    <a:cubicBezTo>
                      <a:pt x="638" y="21"/>
                      <a:pt x="558" y="0"/>
                      <a:pt x="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flipH="1">
                <a:off x="1235928" y="3992154"/>
                <a:ext cx="51188" cy="47195"/>
              </a:xfrm>
              <a:custGeom>
                <a:avLst/>
                <a:gdLst/>
                <a:ahLst/>
                <a:cxnLst/>
                <a:rect l="l" t="t" r="r" b="b"/>
                <a:pathLst>
                  <a:path w="2961" h="2730" extrusionOk="0">
                    <a:moveTo>
                      <a:pt x="458" y="1"/>
                    </a:moveTo>
                    <a:cubicBezTo>
                      <a:pt x="330" y="1"/>
                      <a:pt x="206" y="59"/>
                      <a:pt x="129" y="175"/>
                    </a:cubicBezTo>
                    <a:cubicBezTo>
                      <a:pt x="0" y="368"/>
                      <a:pt x="64" y="593"/>
                      <a:pt x="258" y="722"/>
                    </a:cubicBezTo>
                    <a:cubicBezTo>
                      <a:pt x="965" y="1236"/>
                      <a:pt x="1609" y="1848"/>
                      <a:pt x="2156" y="2556"/>
                    </a:cubicBezTo>
                    <a:cubicBezTo>
                      <a:pt x="2188" y="2620"/>
                      <a:pt x="2252" y="2652"/>
                      <a:pt x="2317" y="2684"/>
                    </a:cubicBezTo>
                    <a:cubicBezTo>
                      <a:pt x="2375" y="2713"/>
                      <a:pt x="2439" y="2729"/>
                      <a:pt x="2504" y="2729"/>
                    </a:cubicBezTo>
                    <a:cubicBezTo>
                      <a:pt x="2584" y="2729"/>
                      <a:pt x="2664" y="2705"/>
                      <a:pt x="2735" y="2652"/>
                    </a:cubicBezTo>
                    <a:cubicBezTo>
                      <a:pt x="2896" y="2556"/>
                      <a:pt x="2960" y="2298"/>
                      <a:pt x="2832" y="2137"/>
                    </a:cubicBezTo>
                    <a:cubicBezTo>
                      <a:pt x="2220" y="1333"/>
                      <a:pt x="1512" y="625"/>
                      <a:pt x="708" y="78"/>
                    </a:cubicBezTo>
                    <a:cubicBezTo>
                      <a:pt x="631" y="27"/>
                      <a:pt x="543" y="1"/>
                      <a:pt x="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flipH="1">
                <a:off x="1022341" y="3234801"/>
                <a:ext cx="244203" cy="645256"/>
              </a:xfrm>
              <a:custGeom>
                <a:avLst/>
                <a:gdLst/>
                <a:ahLst/>
                <a:cxnLst/>
                <a:rect l="l" t="t" r="r" b="b"/>
                <a:pathLst>
                  <a:path w="14126" h="37325" extrusionOk="0">
                    <a:moveTo>
                      <a:pt x="10586" y="1"/>
                    </a:moveTo>
                    <a:lnTo>
                      <a:pt x="1" y="162"/>
                    </a:lnTo>
                    <a:lnTo>
                      <a:pt x="4344" y="37324"/>
                    </a:lnTo>
                    <a:lnTo>
                      <a:pt x="14126" y="37324"/>
                    </a:lnTo>
                    <a:lnTo>
                      <a:pt x="10586" y="1"/>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flipH="1">
                <a:off x="1029015" y="3812159"/>
                <a:ext cx="170230" cy="17"/>
              </a:xfrm>
              <a:custGeom>
                <a:avLst/>
                <a:gdLst/>
                <a:ahLst/>
                <a:cxnLst/>
                <a:rect l="l" t="t" r="r" b="b"/>
                <a:pathLst>
                  <a:path w="9847" h="1" fill="none" extrusionOk="0">
                    <a:moveTo>
                      <a:pt x="9847" y="1"/>
                    </a:moveTo>
                    <a:lnTo>
                      <a:pt x="1" y="1"/>
                    </a:lnTo>
                  </a:path>
                </a:pathLst>
              </a:custGeom>
              <a:solidFill>
                <a:srgbClr val="674EA7"/>
              </a:solid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flipH="1">
                <a:off x="794839" y="2442198"/>
                <a:ext cx="356572" cy="880522"/>
              </a:xfrm>
              <a:custGeom>
                <a:avLst/>
                <a:gdLst/>
                <a:ahLst/>
                <a:cxnLst/>
                <a:rect l="l" t="t" r="r" b="b"/>
                <a:pathLst>
                  <a:path w="20626" h="50934" extrusionOk="0">
                    <a:moveTo>
                      <a:pt x="1" y="0"/>
                    </a:moveTo>
                    <a:lnTo>
                      <a:pt x="4731" y="27317"/>
                    </a:lnTo>
                    <a:lnTo>
                      <a:pt x="8978" y="46397"/>
                    </a:lnTo>
                    <a:cubicBezTo>
                      <a:pt x="9589" y="49035"/>
                      <a:pt x="11906" y="50934"/>
                      <a:pt x="14609" y="50934"/>
                    </a:cubicBezTo>
                    <a:cubicBezTo>
                      <a:pt x="17987" y="50934"/>
                      <a:pt x="20625" y="48070"/>
                      <a:pt x="20368" y="44724"/>
                    </a:cubicBezTo>
                    <a:cubicBezTo>
                      <a:pt x="20078" y="40734"/>
                      <a:pt x="19628" y="34267"/>
                      <a:pt x="18984" y="24067"/>
                    </a:cubicBezTo>
                    <a:cubicBezTo>
                      <a:pt x="17955" y="7851"/>
                      <a:pt x="12678" y="0"/>
                      <a:pt x="12678"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6"/>
              <p:cNvSpPr/>
              <p:nvPr/>
            </p:nvSpPr>
            <p:spPr>
              <a:xfrm flipH="1">
                <a:off x="1069624" y="2629073"/>
                <a:ext cx="119042" cy="285365"/>
              </a:xfrm>
              <a:custGeom>
                <a:avLst/>
                <a:gdLst/>
                <a:ahLst/>
                <a:cxnLst/>
                <a:rect l="l" t="t" r="r" b="b"/>
                <a:pathLst>
                  <a:path w="6886" h="16507" fill="none" extrusionOk="0">
                    <a:moveTo>
                      <a:pt x="6886" y="16507"/>
                    </a:moveTo>
                    <a:lnTo>
                      <a:pt x="4312" y="3605"/>
                    </a:lnTo>
                    <a:lnTo>
                      <a:pt x="0" y="1"/>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flipH="1">
                <a:off x="653002" y="3702040"/>
                <a:ext cx="179133" cy="282581"/>
              </a:xfrm>
              <a:custGeom>
                <a:avLst/>
                <a:gdLst/>
                <a:ahLst/>
                <a:cxnLst/>
                <a:rect l="l" t="t" r="r" b="b"/>
                <a:pathLst>
                  <a:path w="10362" h="16346" extrusionOk="0">
                    <a:moveTo>
                      <a:pt x="1" y="0"/>
                    </a:moveTo>
                    <a:lnTo>
                      <a:pt x="4183" y="16345"/>
                    </a:lnTo>
                    <a:lnTo>
                      <a:pt x="10361" y="16152"/>
                    </a:lnTo>
                    <a:lnTo>
                      <a:pt x="7272" y="2381"/>
                    </a:lnTo>
                    <a:lnTo>
                      <a:pt x="1"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flipH="1">
                <a:off x="617403" y="3937319"/>
                <a:ext cx="420536" cy="140184"/>
              </a:xfrm>
              <a:custGeom>
                <a:avLst/>
                <a:gdLst/>
                <a:ahLst/>
                <a:cxnLst/>
                <a:rect l="l" t="t" r="r" b="b"/>
                <a:pathLst>
                  <a:path w="24326" h="8109" extrusionOk="0">
                    <a:moveTo>
                      <a:pt x="15381" y="0"/>
                    </a:moveTo>
                    <a:lnTo>
                      <a:pt x="1" y="8109"/>
                    </a:lnTo>
                    <a:lnTo>
                      <a:pt x="24325" y="7948"/>
                    </a:lnTo>
                    <a:lnTo>
                      <a:pt x="22009" y="1223"/>
                    </a:lnTo>
                    <a:cubicBezTo>
                      <a:pt x="22009" y="1223"/>
                      <a:pt x="20513" y="2116"/>
                      <a:pt x="18834" y="2116"/>
                    </a:cubicBezTo>
                    <a:cubicBezTo>
                      <a:pt x="17610" y="2116"/>
                      <a:pt x="16289" y="1642"/>
                      <a:pt x="1538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flipH="1">
                <a:off x="617403" y="4075254"/>
                <a:ext cx="420536" cy="38966"/>
              </a:xfrm>
              <a:custGeom>
                <a:avLst/>
                <a:gdLst/>
                <a:ahLst/>
                <a:cxnLst/>
                <a:rect l="l" t="t" r="r" b="b"/>
                <a:pathLst>
                  <a:path w="24326" h="2254" extrusionOk="0">
                    <a:moveTo>
                      <a:pt x="24325" y="1"/>
                    </a:moveTo>
                    <a:lnTo>
                      <a:pt x="1" y="130"/>
                    </a:lnTo>
                    <a:lnTo>
                      <a:pt x="1" y="2253"/>
                    </a:lnTo>
                    <a:lnTo>
                      <a:pt x="24325" y="2124"/>
                    </a:lnTo>
                    <a:lnTo>
                      <a:pt x="24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flipH="1">
                <a:off x="789279" y="3957545"/>
                <a:ext cx="50635" cy="47420"/>
              </a:xfrm>
              <a:custGeom>
                <a:avLst/>
                <a:gdLst/>
                <a:ahLst/>
                <a:cxnLst/>
                <a:rect l="l" t="t" r="r" b="b"/>
                <a:pathLst>
                  <a:path w="2929" h="2743" extrusionOk="0">
                    <a:moveTo>
                      <a:pt x="484" y="0"/>
                    </a:moveTo>
                    <a:cubicBezTo>
                      <a:pt x="347" y="0"/>
                      <a:pt x="211" y="58"/>
                      <a:pt x="129" y="182"/>
                    </a:cubicBezTo>
                    <a:cubicBezTo>
                      <a:pt x="0" y="343"/>
                      <a:pt x="65" y="600"/>
                      <a:pt x="258" y="729"/>
                    </a:cubicBezTo>
                    <a:cubicBezTo>
                      <a:pt x="965" y="1243"/>
                      <a:pt x="1609" y="1887"/>
                      <a:pt x="2156" y="2595"/>
                    </a:cubicBezTo>
                    <a:cubicBezTo>
                      <a:pt x="2188" y="2659"/>
                      <a:pt x="2252" y="2691"/>
                      <a:pt x="2317" y="2724"/>
                    </a:cubicBezTo>
                    <a:cubicBezTo>
                      <a:pt x="2364" y="2735"/>
                      <a:pt x="2415" y="2743"/>
                      <a:pt x="2466" y="2743"/>
                    </a:cubicBezTo>
                    <a:cubicBezTo>
                      <a:pt x="2555" y="2743"/>
                      <a:pt x="2642" y="2720"/>
                      <a:pt x="2703" y="2659"/>
                    </a:cubicBezTo>
                    <a:cubicBezTo>
                      <a:pt x="2896" y="2530"/>
                      <a:pt x="2928" y="2273"/>
                      <a:pt x="2799" y="2112"/>
                    </a:cubicBezTo>
                    <a:cubicBezTo>
                      <a:pt x="2220" y="1308"/>
                      <a:pt x="1512" y="632"/>
                      <a:pt x="708" y="53"/>
                    </a:cubicBezTo>
                    <a:cubicBezTo>
                      <a:pt x="639" y="18"/>
                      <a:pt x="561" y="0"/>
                      <a:pt x="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flipH="1">
                <a:off x="823767" y="3975074"/>
                <a:ext cx="50635" cy="47022"/>
              </a:xfrm>
              <a:custGeom>
                <a:avLst/>
                <a:gdLst/>
                <a:ahLst/>
                <a:cxnLst/>
                <a:rect l="l" t="t" r="r" b="b"/>
                <a:pathLst>
                  <a:path w="2929" h="2720" extrusionOk="0">
                    <a:moveTo>
                      <a:pt x="479" y="0"/>
                    </a:moveTo>
                    <a:cubicBezTo>
                      <a:pt x="343" y="0"/>
                      <a:pt x="210" y="63"/>
                      <a:pt x="129" y="165"/>
                    </a:cubicBezTo>
                    <a:cubicBezTo>
                      <a:pt x="0" y="358"/>
                      <a:pt x="65" y="583"/>
                      <a:pt x="258" y="712"/>
                    </a:cubicBezTo>
                    <a:cubicBezTo>
                      <a:pt x="966" y="1227"/>
                      <a:pt x="1609" y="1838"/>
                      <a:pt x="2156" y="2578"/>
                    </a:cubicBezTo>
                    <a:cubicBezTo>
                      <a:pt x="2188" y="2610"/>
                      <a:pt x="2253" y="2675"/>
                      <a:pt x="2317" y="2675"/>
                    </a:cubicBezTo>
                    <a:cubicBezTo>
                      <a:pt x="2375" y="2704"/>
                      <a:pt x="2439" y="2720"/>
                      <a:pt x="2504" y="2720"/>
                    </a:cubicBezTo>
                    <a:cubicBezTo>
                      <a:pt x="2584" y="2720"/>
                      <a:pt x="2664" y="2696"/>
                      <a:pt x="2735" y="2643"/>
                    </a:cubicBezTo>
                    <a:cubicBezTo>
                      <a:pt x="2896" y="2514"/>
                      <a:pt x="2928" y="2289"/>
                      <a:pt x="2800" y="2096"/>
                    </a:cubicBezTo>
                    <a:cubicBezTo>
                      <a:pt x="2220" y="1323"/>
                      <a:pt x="1513" y="616"/>
                      <a:pt x="708" y="69"/>
                    </a:cubicBezTo>
                    <a:cubicBezTo>
                      <a:pt x="637" y="21"/>
                      <a:pt x="558"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flipH="1">
                <a:off x="857701" y="3992154"/>
                <a:ext cx="51188" cy="47195"/>
              </a:xfrm>
              <a:custGeom>
                <a:avLst/>
                <a:gdLst/>
                <a:ahLst/>
                <a:cxnLst/>
                <a:rect l="l" t="t" r="r" b="b"/>
                <a:pathLst>
                  <a:path w="2961" h="2730" extrusionOk="0">
                    <a:moveTo>
                      <a:pt x="458" y="1"/>
                    </a:moveTo>
                    <a:cubicBezTo>
                      <a:pt x="330" y="1"/>
                      <a:pt x="206" y="59"/>
                      <a:pt x="129" y="175"/>
                    </a:cubicBezTo>
                    <a:cubicBezTo>
                      <a:pt x="0" y="335"/>
                      <a:pt x="65" y="593"/>
                      <a:pt x="258" y="722"/>
                    </a:cubicBezTo>
                    <a:cubicBezTo>
                      <a:pt x="966" y="1236"/>
                      <a:pt x="1609" y="1848"/>
                      <a:pt x="2156" y="2556"/>
                    </a:cubicBezTo>
                    <a:cubicBezTo>
                      <a:pt x="2188" y="2620"/>
                      <a:pt x="2253" y="2652"/>
                      <a:pt x="2317" y="2684"/>
                    </a:cubicBezTo>
                    <a:cubicBezTo>
                      <a:pt x="2375" y="2713"/>
                      <a:pt x="2439" y="2729"/>
                      <a:pt x="2504" y="2729"/>
                    </a:cubicBezTo>
                    <a:cubicBezTo>
                      <a:pt x="2584" y="2729"/>
                      <a:pt x="2664" y="2705"/>
                      <a:pt x="2735" y="2652"/>
                    </a:cubicBezTo>
                    <a:cubicBezTo>
                      <a:pt x="2896" y="2523"/>
                      <a:pt x="2961" y="2266"/>
                      <a:pt x="2832" y="2105"/>
                    </a:cubicBezTo>
                    <a:cubicBezTo>
                      <a:pt x="2221" y="1301"/>
                      <a:pt x="1513" y="625"/>
                      <a:pt x="708" y="78"/>
                    </a:cubicBezTo>
                    <a:cubicBezTo>
                      <a:pt x="631" y="27"/>
                      <a:pt x="544" y="1"/>
                      <a:pt x="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flipH="1">
                <a:off x="648556" y="3215335"/>
                <a:ext cx="347669" cy="664722"/>
              </a:xfrm>
              <a:custGeom>
                <a:avLst/>
                <a:gdLst/>
                <a:ahLst/>
                <a:cxnLst/>
                <a:rect l="l" t="t" r="r" b="b"/>
                <a:pathLst>
                  <a:path w="20111" h="38451" extrusionOk="0">
                    <a:moveTo>
                      <a:pt x="11391" y="1"/>
                    </a:moveTo>
                    <a:lnTo>
                      <a:pt x="1" y="1674"/>
                    </a:lnTo>
                    <a:lnTo>
                      <a:pt x="9782" y="38450"/>
                    </a:lnTo>
                    <a:lnTo>
                      <a:pt x="20111" y="38450"/>
                    </a:lnTo>
                    <a:lnTo>
                      <a:pt x="11391" y="1"/>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flipH="1">
                <a:off x="663581" y="3812159"/>
                <a:ext cx="181346" cy="17"/>
              </a:xfrm>
              <a:custGeom>
                <a:avLst/>
                <a:gdLst/>
                <a:ahLst/>
                <a:cxnLst/>
                <a:rect l="l" t="t" r="r" b="b"/>
                <a:pathLst>
                  <a:path w="10490" h="1" fill="none" extrusionOk="0">
                    <a:moveTo>
                      <a:pt x="1" y="1"/>
                    </a:moveTo>
                    <a:lnTo>
                      <a:pt x="10490" y="1"/>
                    </a:lnTo>
                  </a:path>
                </a:pathLst>
              </a:custGeom>
              <a:solidFill>
                <a:srgbClr val="674EA7"/>
              </a:solid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flipH="1">
                <a:off x="794837" y="2022240"/>
                <a:ext cx="473937" cy="419983"/>
              </a:xfrm>
              <a:custGeom>
                <a:avLst/>
                <a:gdLst/>
                <a:ahLst/>
                <a:cxnLst/>
                <a:rect l="l" t="t" r="r" b="b"/>
                <a:pathLst>
                  <a:path w="27415" h="24294" extrusionOk="0">
                    <a:moveTo>
                      <a:pt x="20786" y="1"/>
                    </a:moveTo>
                    <a:lnTo>
                      <a:pt x="5342" y="451"/>
                    </a:lnTo>
                    <a:lnTo>
                      <a:pt x="419" y="2028"/>
                    </a:lnTo>
                    <a:lnTo>
                      <a:pt x="1803" y="13193"/>
                    </a:lnTo>
                    <a:cubicBezTo>
                      <a:pt x="1803" y="13193"/>
                      <a:pt x="1" y="20271"/>
                      <a:pt x="3862" y="24293"/>
                    </a:cubicBezTo>
                    <a:lnTo>
                      <a:pt x="19371" y="24293"/>
                    </a:lnTo>
                    <a:cubicBezTo>
                      <a:pt x="20561" y="22909"/>
                      <a:pt x="21365" y="21236"/>
                      <a:pt x="21751" y="19435"/>
                    </a:cubicBezTo>
                    <a:lnTo>
                      <a:pt x="27060" y="3443"/>
                    </a:lnTo>
                    <a:cubicBezTo>
                      <a:pt x="27414" y="2060"/>
                      <a:pt x="25098" y="676"/>
                      <a:pt x="23714" y="451"/>
                    </a:cubicBezTo>
                    <a:lnTo>
                      <a:pt x="20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flipH="1">
                <a:off x="1200886" y="2127364"/>
                <a:ext cx="65658" cy="315410"/>
              </a:xfrm>
              <a:custGeom>
                <a:avLst/>
                <a:gdLst/>
                <a:ahLst/>
                <a:cxnLst/>
                <a:rect l="l" t="t" r="r" b="b"/>
                <a:pathLst>
                  <a:path w="3798" h="18245" fill="none" extrusionOk="0">
                    <a:moveTo>
                      <a:pt x="805" y="1"/>
                    </a:moveTo>
                    <a:lnTo>
                      <a:pt x="1642" y="7112"/>
                    </a:lnTo>
                    <a:cubicBezTo>
                      <a:pt x="1642" y="7112"/>
                      <a:pt x="1" y="15059"/>
                      <a:pt x="3797" y="18244"/>
                    </a:cubicBez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flipH="1">
                <a:off x="899964" y="1997761"/>
                <a:ext cx="307061" cy="79004"/>
              </a:xfrm>
              <a:custGeom>
                <a:avLst/>
                <a:gdLst/>
                <a:ahLst/>
                <a:cxnLst/>
                <a:rect l="l" t="t" r="r" b="b"/>
                <a:pathLst>
                  <a:path w="17762" h="4570" extrusionOk="0">
                    <a:moveTo>
                      <a:pt x="8044" y="1"/>
                    </a:moveTo>
                    <a:lnTo>
                      <a:pt x="0" y="2414"/>
                    </a:lnTo>
                    <a:cubicBezTo>
                      <a:pt x="0" y="2414"/>
                      <a:pt x="2703" y="4570"/>
                      <a:pt x="8141" y="4570"/>
                    </a:cubicBezTo>
                    <a:cubicBezTo>
                      <a:pt x="13578" y="4570"/>
                      <a:pt x="17761" y="1481"/>
                      <a:pt x="17761" y="1481"/>
                    </a:cubicBezTo>
                    <a:lnTo>
                      <a:pt x="8044"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flipH="1">
                <a:off x="703617" y="2030451"/>
                <a:ext cx="256443" cy="482408"/>
              </a:xfrm>
              <a:custGeom>
                <a:avLst/>
                <a:gdLst/>
                <a:ahLst/>
                <a:cxnLst/>
                <a:rect l="l" t="t" r="r" b="b"/>
                <a:pathLst>
                  <a:path w="14834" h="27905" extrusionOk="0">
                    <a:moveTo>
                      <a:pt x="5192" y="0"/>
                    </a:moveTo>
                    <a:cubicBezTo>
                      <a:pt x="4559" y="0"/>
                      <a:pt x="3911" y="126"/>
                      <a:pt x="3282" y="394"/>
                    </a:cubicBezTo>
                    <a:cubicBezTo>
                      <a:pt x="1159" y="1295"/>
                      <a:pt x="0" y="3612"/>
                      <a:pt x="515" y="5896"/>
                    </a:cubicBezTo>
                    <a:lnTo>
                      <a:pt x="5599" y="24429"/>
                    </a:lnTo>
                    <a:cubicBezTo>
                      <a:pt x="6044" y="26466"/>
                      <a:pt x="7875" y="27905"/>
                      <a:pt x="9938" y="27905"/>
                    </a:cubicBezTo>
                    <a:cubicBezTo>
                      <a:pt x="9961" y="27905"/>
                      <a:pt x="9984" y="27905"/>
                      <a:pt x="10007" y="27904"/>
                    </a:cubicBezTo>
                    <a:cubicBezTo>
                      <a:pt x="12774" y="27872"/>
                      <a:pt x="14833" y="25362"/>
                      <a:pt x="14383" y="22660"/>
                    </a:cubicBezTo>
                    <a:lnTo>
                      <a:pt x="9942" y="3998"/>
                    </a:lnTo>
                    <a:cubicBezTo>
                      <a:pt x="9516" y="1588"/>
                      <a:pt x="7443" y="0"/>
                      <a:pt x="5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flipH="1">
                <a:off x="893296" y="2190773"/>
                <a:ext cx="41732" cy="153548"/>
              </a:xfrm>
              <a:custGeom>
                <a:avLst/>
                <a:gdLst/>
                <a:ahLst/>
                <a:cxnLst/>
                <a:rect l="l" t="t" r="r" b="b"/>
                <a:pathLst>
                  <a:path w="2414" h="8882" fill="none" extrusionOk="0">
                    <a:moveTo>
                      <a:pt x="2413" y="8881"/>
                    </a:moveTo>
                    <a:lnTo>
                      <a:pt x="0" y="1"/>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flipH="1">
                <a:off x="893296" y="2232487"/>
                <a:ext cx="41732" cy="111833"/>
              </a:xfrm>
              <a:custGeom>
                <a:avLst/>
                <a:gdLst/>
                <a:ahLst/>
                <a:cxnLst/>
                <a:rect l="l" t="t" r="r" b="b"/>
                <a:pathLst>
                  <a:path w="2414" h="6469" extrusionOk="0">
                    <a:moveTo>
                      <a:pt x="644" y="1"/>
                    </a:moveTo>
                    <a:lnTo>
                      <a:pt x="0" y="6211"/>
                    </a:lnTo>
                    <a:lnTo>
                      <a:pt x="2413" y="6468"/>
                    </a:lnTo>
                    <a:lnTo>
                      <a:pt x="2413" y="6468"/>
                    </a:lnTo>
                    <a:lnTo>
                      <a:pt x="6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flipH="1">
                <a:off x="1206450" y="2133483"/>
                <a:ext cx="190802" cy="217511"/>
              </a:xfrm>
              <a:custGeom>
                <a:avLst/>
                <a:gdLst/>
                <a:ahLst/>
                <a:cxnLst/>
                <a:rect l="l" t="t" r="r" b="b"/>
                <a:pathLst>
                  <a:path w="11037" h="12582" extrusionOk="0">
                    <a:moveTo>
                      <a:pt x="419" y="1"/>
                    </a:moveTo>
                    <a:cubicBezTo>
                      <a:pt x="161" y="1"/>
                      <a:pt x="0" y="258"/>
                      <a:pt x="97" y="483"/>
                    </a:cubicBezTo>
                    <a:lnTo>
                      <a:pt x="4601" y="12356"/>
                    </a:lnTo>
                    <a:cubicBezTo>
                      <a:pt x="4634" y="12485"/>
                      <a:pt x="4762" y="12581"/>
                      <a:pt x="4923" y="12581"/>
                    </a:cubicBezTo>
                    <a:lnTo>
                      <a:pt x="10650" y="12581"/>
                    </a:lnTo>
                    <a:cubicBezTo>
                      <a:pt x="10876" y="12581"/>
                      <a:pt x="11037" y="12324"/>
                      <a:pt x="10972" y="12099"/>
                    </a:cubicBezTo>
                    <a:lnTo>
                      <a:pt x="6468" y="226"/>
                    </a:lnTo>
                    <a:cubicBezTo>
                      <a:pt x="6435" y="97"/>
                      <a:pt x="6307" y="1"/>
                      <a:pt x="6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flipH="1">
                <a:off x="1162507" y="2259749"/>
                <a:ext cx="168000" cy="137470"/>
              </a:xfrm>
              <a:custGeom>
                <a:avLst/>
                <a:gdLst/>
                <a:ahLst/>
                <a:cxnLst/>
                <a:rect l="l" t="t" r="r" b="b"/>
                <a:pathLst>
                  <a:path w="9718" h="7952" extrusionOk="0">
                    <a:moveTo>
                      <a:pt x="5309" y="1"/>
                    </a:moveTo>
                    <a:lnTo>
                      <a:pt x="6049" y="1995"/>
                    </a:lnTo>
                    <a:lnTo>
                      <a:pt x="6049" y="1995"/>
                    </a:lnTo>
                    <a:lnTo>
                      <a:pt x="3636" y="1191"/>
                    </a:lnTo>
                    <a:cubicBezTo>
                      <a:pt x="3359" y="1098"/>
                      <a:pt x="3074" y="1054"/>
                      <a:pt x="2792" y="1054"/>
                    </a:cubicBezTo>
                    <a:cubicBezTo>
                      <a:pt x="1898" y="1054"/>
                      <a:pt x="1037" y="1502"/>
                      <a:pt x="547" y="2285"/>
                    </a:cubicBezTo>
                    <a:cubicBezTo>
                      <a:pt x="129" y="2896"/>
                      <a:pt x="0" y="3636"/>
                      <a:pt x="193" y="4344"/>
                    </a:cubicBezTo>
                    <a:cubicBezTo>
                      <a:pt x="1034" y="7465"/>
                      <a:pt x="4433" y="7952"/>
                      <a:pt x="6472" y="7952"/>
                    </a:cubicBezTo>
                    <a:cubicBezTo>
                      <a:pt x="7398" y="7952"/>
                      <a:pt x="8044" y="7851"/>
                      <a:pt x="8044" y="7851"/>
                    </a:cubicBezTo>
                    <a:lnTo>
                      <a:pt x="9717" y="4827"/>
                    </a:lnTo>
                    <a:lnTo>
                      <a:pt x="8591" y="2864"/>
                    </a:lnTo>
                    <a:cubicBezTo>
                      <a:pt x="8173" y="2156"/>
                      <a:pt x="7594" y="1545"/>
                      <a:pt x="6918" y="1094"/>
                    </a:cubicBezTo>
                    <a:lnTo>
                      <a:pt x="5309"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flipH="1">
                <a:off x="1064057" y="2338181"/>
                <a:ext cx="127392" cy="75097"/>
              </a:xfrm>
              <a:custGeom>
                <a:avLst/>
                <a:gdLst/>
                <a:ahLst/>
                <a:cxnLst/>
                <a:rect l="l" t="t" r="r" b="b"/>
                <a:pathLst>
                  <a:path w="7369" h="4344" extrusionOk="0">
                    <a:moveTo>
                      <a:pt x="837" y="0"/>
                    </a:moveTo>
                    <a:lnTo>
                      <a:pt x="0" y="3314"/>
                    </a:lnTo>
                    <a:lnTo>
                      <a:pt x="5567" y="4344"/>
                    </a:lnTo>
                    <a:lnTo>
                      <a:pt x="7368" y="740"/>
                    </a:lnTo>
                    <a:lnTo>
                      <a:pt x="837"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flipH="1">
                <a:off x="804296" y="2314256"/>
                <a:ext cx="328756" cy="196369"/>
              </a:xfrm>
              <a:custGeom>
                <a:avLst/>
                <a:gdLst/>
                <a:ahLst/>
                <a:cxnLst/>
                <a:rect l="l" t="t" r="r" b="b"/>
                <a:pathLst>
                  <a:path w="19017" h="11359" extrusionOk="0">
                    <a:moveTo>
                      <a:pt x="1" y="1"/>
                    </a:moveTo>
                    <a:lnTo>
                      <a:pt x="1" y="7401"/>
                    </a:lnTo>
                    <a:lnTo>
                      <a:pt x="19016" y="11359"/>
                    </a:lnTo>
                    <a:lnTo>
                      <a:pt x="19016" y="11359"/>
                    </a:lnTo>
                    <a:lnTo>
                      <a:pt x="18630" y="238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flipH="1">
                <a:off x="824315" y="2314256"/>
                <a:ext cx="309844" cy="40626"/>
              </a:xfrm>
              <a:custGeom>
                <a:avLst/>
                <a:gdLst/>
                <a:ahLst/>
                <a:cxnLst/>
                <a:rect l="l" t="t" r="r" b="b"/>
                <a:pathLst>
                  <a:path w="17923" h="2350" fill="none" extrusionOk="0">
                    <a:moveTo>
                      <a:pt x="0" y="1609"/>
                    </a:moveTo>
                    <a:lnTo>
                      <a:pt x="0" y="1"/>
                    </a:lnTo>
                    <a:lnTo>
                      <a:pt x="17922" y="2349"/>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flipH="1">
                <a:off x="1133588" y="2407710"/>
                <a:ext cx="1124" cy="33382"/>
              </a:xfrm>
              <a:custGeom>
                <a:avLst/>
                <a:gdLst/>
                <a:ahLst/>
                <a:cxnLst/>
                <a:rect l="l" t="t" r="r" b="b"/>
                <a:pathLst>
                  <a:path w="65" h="1931" fill="none" extrusionOk="0">
                    <a:moveTo>
                      <a:pt x="0" y="0"/>
                    </a:moveTo>
                    <a:lnTo>
                      <a:pt x="65" y="1931"/>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flipH="1">
                <a:off x="1339962" y="1243450"/>
                <a:ext cx="531210" cy="471015"/>
              </a:xfrm>
              <a:custGeom>
                <a:avLst/>
                <a:gdLst/>
                <a:ahLst/>
                <a:cxnLst/>
                <a:rect l="l" t="t" r="r" b="b"/>
                <a:pathLst>
                  <a:path w="30728" h="27246" extrusionOk="0">
                    <a:moveTo>
                      <a:pt x="15382" y="0"/>
                    </a:moveTo>
                    <a:cubicBezTo>
                      <a:pt x="11333" y="0"/>
                      <a:pt x="7322" y="1800"/>
                      <a:pt x="4634" y="5235"/>
                    </a:cubicBezTo>
                    <a:cubicBezTo>
                      <a:pt x="0" y="11156"/>
                      <a:pt x="1030" y="19714"/>
                      <a:pt x="6950" y="24347"/>
                    </a:cubicBezTo>
                    <a:cubicBezTo>
                      <a:pt x="9457" y="26299"/>
                      <a:pt x="12427" y="27246"/>
                      <a:pt x="15371" y="27246"/>
                    </a:cubicBezTo>
                    <a:cubicBezTo>
                      <a:pt x="19416" y="27246"/>
                      <a:pt x="23413" y="25458"/>
                      <a:pt x="26095" y="22031"/>
                    </a:cubicBezTo>
                    <a:cubicBezTo>
                      <a:pt x="30728" y="16111"/>
                      <a:pt x="29666" y="7520"/>
                      <a:pt x="23746" y="2886"/>
                    </a:cubicBezTo>
                    <a:cubicBezTo>
                      <a:pt x="21261" y="942"/>
                      <a:pt x="18311" y="0"/>
                      <a:pt x="15382"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flipH="1">
                <a:off x="1383343" y="1556988"/>
                <a:ext cx="132958" cy="129068"/>
              </a:xfrm>
              <a:custGeom>
                <a:avLst/>
                <a:gdLst/>
                <a:ahLst/>
                <a:cxnLst/>
                <a:rect l="l" t="t" r="r" b="b"/>
                <a:pathLst>
                  <a:path w="7691" h="7466" extrusionOk="0">
                    <a:moveTo>
                      <a:pt x="4923" y="1"/>
                    </a:moveTo>
                    <a:lnTo>
                      <a:pt x="0" y="4602"/>
                    </a:lnTo>
                    <a:lnTo>
                      <a:pt x="7690" y="7465"/>
                    </a:lnTo>
                    <a:lnTo>
                      <a:pt x="4923"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flipH="1">
                <a:off x="1520186" y="1337377"/>
                <a:ext cx="170774" cy="248429"/>
              </a:xfrm>
              <a:custGeom>
                <a:avLst/>
                <a:gdLst/>
                <a:ahLst/>
                <a:cxnLst/>
                <a:rect l="l" t="t" r="r" b="b"/>
                <a:pathLst>
                  <a:path w="23612" h="34349" extrusionOk="0">
                    <a:moveTo>
                      <a:pt x="13053" y="5891"/>
                    </a:moveTo>
                    <a:cubicBezTo>
                      <a:pt x="15804" y="5891"/>
                      <a:pt x="18437" y="8029"/>
                      <a:pt x="18437" y="11271"/>
                    </a:cubicBezTo>
                    <a:cubicBezTo>
                      <a:pt x="18437" y="14231"/>
                      <a:pt x="16056" y="16612"/>
                      <a:pt x="13096" y="16612"/>
                    </a:cubicBezTo>
                    <a:cubicBezTo>
                      <a:pt x="8302" y="16612"/>
                      <a:pt x="5921" y="10853"/>
                      <a:pt x="9300" y="7474"/>
                    </a:cubicBezTo>
                    <a:cubicBezTo>
                      <a:pt x="10393" y="6381"/>
                      <a:pt x="11737" y="5891"/>
                      <a:pt x="13053" y="5891"/>
                    </a:cubicBezTo>
                    <a:close/>
                    <a:moveTo>
                      <a:pt x="12672" y="1"/>
                    </a:moveTo>
                    <a:cubicBezTo>
                      <a:pt x="12039" y="1"/>
                      <a:pt x="11396" y="56"/>
                      <a:pt x="10748" y="171"/>
                    </a:cubicBezTo>
                    <a:cubicBezTo>
                      <a:pt x="3991" y="1361"/>
                      <a:pt x="1" y="8375"/>
                      <a:pt x="2414" y="14778"/>
                    </a:cubicBezTo>
                    <a:lnTo>
                      <a:pt x="2511" y="15004"/>
                    </a:lnTo>
                    <a:cubicBezTo>
                      <a:pt x="2607" y="15325"/>
                      <a:pt x="2768" y="15615"/>
                      <a:pt x="2929" y="15937"/>
                    </a:cubicBezTo>
                    <a:lnTo>
                      <a:pt x="11134" y="33408"/>
                    </a:lnTo>
                    <a:cubicBezTo>
                      <a:pt x="11439" y="34035"/>
                      <a:pt x="12051" y="34349"/>
                      <a:pt x="12658" y="34349"/>
                    </a:cubicBezTo>
                    <a:cubicBezTo>
                      <a:pt x="13265" y="34349"/>
                      <a:pt x="13869" y="34035"/>
                      <a:pt x="14158" y="33408"/>
                    </a:cubicBezTo>
                    <a:lnTo>
                      <a:pt x="22395" y="15872"/>
                    </a:lnTo>
                    <a:cubicBezTo>
                      <a:pt x="22524" y="15583"/>
                      <a:pt x="22685" y="15325"/>
                      <a:pt x="22813" y="15004"/>
                    </a:cubicBezTo>
                    <a:lnTo>
                      <a:pt x="22910" y="14778"/>
                    </a:lnTo>
                    <a:lnTo>
                      <a:pt x="22878" y="14778"/>
                    </a:lnTo>
                    <a:cubicBezTo>
                      <a:pt x="23328" y="13588"/>
                      <a:pt x="23553" y="12301"/>
                      <a:pt x="23553" y="11046"/>
                    </a:cubicBezTo>
                    <a:cubicBezTo>
                      <a:pt x="23611" y="4853"/>
                      <a:pt x="18600" y="1"/>
                      <a:pt x="1267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6"/>
              <p:cNvSpPr/>
              <p:nvPr/>
            </p:nvSpPr>
            <p:spPr>
              <a:xfrm flipH="1">
                <a:off x="1505454" y="1585796"/>
                <a:ext cx="200229" cy="35411"/>
              </a:xfrm>
              <a:custGeom>
                <a:avLst/>
                <a:gdLst/>
                <a:ahLst/>
                <a:cxnLst/>
                <a:rect l="l" t="t" r="r" b="b"/>
                <a:pathLst>
                  <a:path w="23296" h="4120" extrusionOk="0">
                    <a:moveTo>
                      <a:pt x="11648" y="1"/>
                    </a:moveTo>
                    <a:cubicBezTo>
                      <a:pt x="5213" y="1"/>
                      <a:pt x="1" y="902"/>
                      <a:pt x="1" y="2060"/>
                    </a:cubicBezTo>
                    <a:cubicBezTo>
                      <a:pt x="1" y="3186"/>
                      <a:pt x="5213" y="4119"/>
                      <a:pt x="11648" y="4119"/>
                    </a:cubicBezTo>
                    <a:cubicBezTo>
                      <a:pt x="18084" y="4119"/>
                      <a:pt x="23296" y="3186"/>
                      <a:pt x="23296" y="2060"/>
                    </a:cubicBezTo>
                    <a:cubicBezTo>
                      <a:pt x="23296" y="902"/>
                      <a:pt x="18084" y="1"/>
                      <a:pt x="11648" y="1"/>
                    </a:cubicBezTo>
                    <a:close/>
                  </a:path>
                </a:pathLst>
              </a:custGeom>
              <a:solidFill>
                <a:schemeClr val="accent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flipH="1">
                <a:off x="1980611" y="3488439"/>
                <a:ext cx="619670" cy="625790"/>
              </a:xfrm>
              <a:custGeom>
                <a:avLst/>
                <a:gdLst/>
                <a:ahLst/>
                <a:cxnLst/>
                <a:rect l="l" t="t" r="r" b="b"/>
                <a:pathLst>
                  <a:path w="35845" h="36199" extrusionOk="0">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flipH="1">
                <a:off x="4044209" y="3150266"/>
                <a:ext cx="53972" cy="52295"/>
              </a:xfrm>
              <a:custGeom>
                <a:avLst/>
                <a:gdLst/>
                <a:ahLst/>
                <a:cxnLst/>
                <a:rect l="l" t="t" r="r" b="b"/>
                <a:pathLst>
                  <a:path w="3122" h="3025" extrusionOk="0">
                    <a:moveTo>
                      <a:pt x="773" y="0"/>
                    </a:moveTo>
                    <a:cubicBezTo>
                      <a:pt x="355" y="0"/>
                      <a:pt x="1" y="322"/>
                      <a:pt x="1" y="772"/>
                    </a:cubicBezTo>
                    <a:lnTo>
                      <a:pt x="1" y="2253"/>
                    </a:lnTo>
                    <a:cubicBezTo>
                      <a:pt x="1" y="2671"/>
                      <a:pt x="355" y="3025"/>
                      <a:pt x="773" y="3025"/>
                    </a:cubicBezTo>
                    <a:lnTo>
                      <a:pt x="2382" y="3025"/>
                    </a:lnTo>
                    <a:cubicBezTo>
                      <a:pt x="2800" y="3025"/>
                      <a:pt x="3122" y="2671"/>
                      <a:pt x="3122" y="2253"/>
                    </a:cubicBezTo>
                    <a:lnTo>
                      <a:pt x="3122" y="772"/>
                    </a:lnTo>
                    <a:cubicBezTo>
                      <a:pt x="3122" y="322"/>
                      <a:pt x="2800" y="0"/>
                      <a:pt x="2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flipH="1">
                <a:off x="2443921" y="772941"/>
                <a:ext cx="1294367" cy="2528643"/>
              </a:xfrm>
              <a:custGeom>
                <a:avLst/>
                <a:gdLst/>
                <a:ahLst/>
                <a:cxnLst/>
                <a:rect l="l" t="t" r="r" b="b"/>
                <a:pathLst>
                  <a:path w="74873" h="146270" extrusionOk="0">
                    <a:moveTo>
                      <a:pt x="7851" y="0"/>
                    </a:moveTo>
                    <a:cubicBezTo>
                      <a:pt x="3508" y="0"/>
                      <a:pt x="0" y="3507"/>
                      <a:pt x="0" y="7851"/>
                    </a:cubicBezTo>
                    <a:lnTo>
                      <a:pt x="0" y="138418"/>
                    </a:lnTo>
                    <a:cubicBezTo>
                      <a:pt x="0" y="142762"/>
                      <a:pt x="3508" y="146269"/>
                      <a:pt x="7851" y="146269"/>
                    </a:cubicBezTo>
                    <a:lnTo>
                      <a:pt x="66990" y="146269"/>
                    </a:lnTo>
                    <a:cubicBezTo>
                      <a:pt x="71366" y="146269"/>
                      <a:pt x="74873" y="142762"/>
                      <a:pt x="74873" y="138418"/>
                    </a:cubicBezTo>
                    <a:lnTo>
                      <a:pt x="74873" y="7851"/>
                    </a:lnTo>
                    <a:cubicBezTo>
                      <a:pt x="74873" y="3507"/>
                      <a:pt x="71366" y="0"/>
                      <a:pt x="66990" y="0"/>
                    </a:cubicBezTo>
                    <a:close/>
                  </a:path>
                </a:pathLst>
              </a:custGeom>
              <a:solidFill>
                <a:schemeClr val="bg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6"/>
              <p:cNvSpPr/>
              <p:nvPr/>
            </p:nvSpPr>
            <p:spPr>
              <a:xfrm flipH="1">
                <a:off x="2251462" y="772941"/>
                <a:ext cx="1331639" cy="2528643"/>
              </a:xfrm>
              <a:custGeom>
                <a:avLst/>
                <a:gdLst/>
                <a:ahLst/>
                <a:cxnLst/>
                <a:rect l="l" t="t" r="r" b="b"/>
                <a:pathLst>
                  <a:path w="77029" h="146270" extrusionOk="0">
                    <a:moveTo>
                      <a:pt x="7851" y="0"/>
                    </a:moveTo>
                    <a:cubicBezTo>
                      <a:pt x="3508" y="0"/>
                      <a:pt x="0" y="3507"/>
                      <a:pt x="0" y="7851"/>
                    </a:cubicBezTo>
                    <a:lnTo>
                      <a:pt x="0" y="138418"/>
                    </a:lnTo>
                    <a:cubicBezTo>
                      <a:pt x="0" y="142762"/>
                      <a:pt x="3508" y="146269"/>
                      <a:pt x="7851" y="146269"/>
                    </a:cubicBezTo>
                    <a:lnTo>
                      <a:pt x="69145" y="146269"/>
                    </a:lnTo>
                    <a:cubicBezTo>
                      <a:pt x="73521" y="146269"/>
                      <a:pt x="77028" y="142762"/>
                      <a:pt x="77028" y="138418"/>
                    </a:cubicBezTo>
                    <a:lnTo>
                      <a:pt x="77028" y="7851"/>
                    </a:lnTo>
                    <a:cubicBezTo>
                      <a:pt x="77028" y="3507"/>
                      <a:pt x="73521" y="0"/>
                      <a:pt x="69145"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flipH="1">
                <a:off x="3544063" y="3448955"/>
                <a:ext cx="517558" cy="670043"/>
              </a:xfrm>
              <a:custGeom>
                <a:avLst/>
                <a:gdLst/>
                <a:ahLst/>
                <a:cxnLst/>
                <a:rect l="l" t="t" r="r" b="b"/>
                <a:pathLst>
                  <a:path w="27961" h="36199" extrusionOk="0">
                    <a:moveTo>
                      <a:pt x="13997" y="1"/>
                    </a:moveTo>
                    <a:cubicBezTo>
                      <a:pt x="6242" y="1"/>
                      <a:pt x="0" y="8109"/>
                      <a:pt x="0" y="18083"/>
                    </a:cubicBezTo>
                    <a:cubicBezTo>
                      <a:pt x="0" y="28090"/>
                      <a:pt x="6242" y="36198"/>
                      <a:pt x="13997" y="36198"/>
                    </a:cubicBezTo>
                    <a:cubicBezTo>
                      <a:pt x="21719" y="36198"/>
                      <a:pt x="27961" y="28090"/>
                      <a:pt x="27961" y="18083"/>
                    </a:cubicBezTo>
                    <a:cubicBezTo>
                      <a:pt x="27961" y="8109"/>
                      <a:pt x="21719" y="1"/>
                      <a:pt x="13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flipH="1">
                <a:off x="3713172" y="3460558"/>
                <a:ext cx="518150" cy="670043"/>
              </a:xfrm>
              <a:custGeom>
                <a:avLst/>
                <a:gdLst/>
                <a:ahLst/>
                <a:cxnLst/>
                <a:rect l="l" t="t" r="r" b="b"/>
                <a:pathLst>
                  <a:path w="27993" h="36199" extrusionOk="0">
                    <a:moveTo>
                      <a:pt x="13997" y="1"/>
                    </a:moveTo>
                    <a:cubicBezTo>
                      <a:pt x="6274" y="1"/>
                      <a:pt x="0" y="8109"/>
                      <a:pt x="0" y="18083"/>
                    </a:cubicBezTo>
                    <a:cubicBezTo>
                      <a:pt x="0" y="28090"/>
                      <a:pt x="6274" y="36198"/>
                      <a:pt x="13997" y="36198"/>
                    </a:cubicBezTo>
                    <a:cubicBezTo>
                      <a:pt x="21719" y="36198"/>
                      <a:pt x="27993" y="28090"/>
                      <a:pt x="27993" y="18083"/>
                    </a:cubicBezTo>
                    <a:cubicBezTo>
                      <a:pt x="27993" y="8109"/>
                      <a:pt x="21719" y="1"/>
                      <a:pt x="1399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flipH="1">
                <a:off x="3870532" y="3626095"/>
                <a:ext cx="250163" cy="338900"/>
              </a:xfrm>
              <a:custGeom>
                <a:avLst/>
                <a:gdLst/>
                <a:ahLst/>
                <a:cxnLst/>
                <a:rect l="l" t="t" r="r" b="b"/>
                <a:pathLst>
                  <a:path w="13515" h="18309" extrusionOk="0">
                    <a:moveTo>
                      <a:pt x="6757" y="0"/>
                    </a:moveTo>
                    <a:cubicBezTo>
                      <a:pt x="3025" y="0"/>
                      <a:pt x="0" y="4087"/>
                      <a:pt x="0" y="9170"/>
                    </a:cubicBezTo>
                    <a:cubicBezTo>
                      <a:pt x="0" y="14222"/>
                      <a:pt x="3025" y="18308"/>
                      <a:pt x="6757" y="18308"/>
                    </a:cubicBezTo>
                    <a:cubicBezTo>
                      <a:pt x="10490" y="18308"/>
                      <a:pt x="13514" y="14222"/>
                      <a:pt x="13514" y="9170"/>
                    </a:cubicBezTo>
                    <a:cubicBezTo>
                      <a:pt x="13514" y="4087"/>
                      <a:pt x="10490" y="0"/>
                      <a:pt x="6757"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6"/>
              <p:cNvSpPr/>
              <p:nvPr/>
            </p:nvSpPr>
            <p:spPr>
              <a:xfrm flipH="1">
                <a:off x="2305971" y="826324"/>
                <a:ext cx="1223177" cy="2415185"/>
              </a:xfrm>
              <a:custGeom>
                <a:avLst/>
                <a:gdLst/>
                <a:ahLst/>
                <a:cxnLst/>
                <a:rect l="l" t="t" r="r" b="b"/>
                <a:pathLst>
                  <a:path w="70755" h="139707" extrusionOk="0">
                    <a:moveTo>
                      <a:pt x="7433" y="1"/>
                    </a:moveTo>
                    <a:cubicBezTo>
                      <a:pt x="3314" y="1"/>
                      <a:pt x="0" y="3315"/>
                      <a:pt x="0" y="7433"/>
                    </a:cubicBezTo>
                    <a:lnTo>
                      <a:pt x="0" y="132274"/>
                    </a:lnTo>
                    <a:cubicBezTo>
                      <a:pt x="0" y="136392"/>
                      <a:pt x="3314" y="139706"/>
                      <a:pt x="7433" y="139706"/>
                    </a:cubicBezTo>
                    <a:lnTo>
                      <a:pt x="63322" y="139706"/>
                    </a:lnTo>
                    <a:cubicBezTo>
                      <a:pt x="67440" y="139706"/>
                      <a:pt x="70754" y="136392"/>
                      <a:pt x="70754" y="132274"/>
                    </a:cubicBezTo>
                    <a:lnTo>
                      <a:pt x="70754" y="7433"/>
                    </a:lnTo>
                    <a:cubicBezTo>
                      <a:pt x="70754" y="3315"/>
                      <a:pt x="67440" y="1"/>
                      <a:pt x="63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flipH="1">
                <a:off x="2532628" y="2259112"/>
                <a:ext cx="775836" cy="152205"/>
              </a:xfrm>
              <a:custGeom>
                <a:avLst/>
                <a:gdLst/>
                <a:ahLst/>
                <a:cxnLst/>
                <a:rect l="l" t="t" r="r" b="b"/>
                <a:pathLst>
                  <a:path w="23296" h="4120" extrusionOk="0">
                    <a:moveTo>
                      <a:pt x="11648" y="1"/>
                    </a:moveTo>
                    <a:cubicBezTo>
                      <a:pt x="5213" y="1"/>
                      <a:pt x="1" y="902"/>
                      <a:pt x="1" y="2060"/>
                    </a:cubicBezTo>
                    <a:cubicBezTo>
                      <a:pt x="1" y="3186"/>
                      <a:pt x="5213" y="4119"/>
                      <a:pt x="11648" y="4119"/>
                    </a:cubicBezTo>
                    <a:cubicBezTo>
                      <a:pt x="18084" y="4119"/>
                      <a:pt x="23296" y="3186"/>
                      <a:pt x="23296" y="2060"/>
                    </a:cubicBezTo>
                    <a:cubicBezTo>
                      <a:pt x="23296" y="902"/>
                      <a:pt x="18084" y="1"/>
                      <a:pt x="11648" y="1"/>
                    </a:cubicBezTo>
                    <a:close/>
                  </a:path>
                </a:pathLst>
              </a:custGeom>
              <a:solidFill>
                <a:schemeClr val="accent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6"/>
              <p:cNvSpPr/>
              <p:nvPr/>
            </p:nvSpPr>
            <p:spPr>
              <a:xfrm flipH="1">
                <a:off x="2554557" y="1285500"/>
                <a:ext cx="725420" cy="1055201"/>
              </a:xfrm>
              <a:custGeom>
                <a:avLst/>
                <a:gdLst/>
                <a:ahLst/>
                <a:cxnLst/>
                <a:rect l="l" t="t" r="r" b="b"/>
                <a:pathLst>
                  <a:path w="23612" h="34349" extrusionOk="0">
                    <a:moveTo>
                      <a:pt x="13053" y="5891"/>
                    </a:moveTo>
                    <a:cubicBezTo>
                      <a:pt x="15804" y="5891"/>
                      <a:pt x="18437" y="8029"/>
                      <a:pt x="18437" y="11271"/>
                    </a:cubicBezTo>
                    <a:cubicBezTo>
                      <a:pt x="18437" y="14231"/>
                      <a:pt x="16056" y="16612"/>
                      <a:pt x="13096" y="16612"/>
                    </a:cubicBezTo>
                    <a:cubicBezTo>
                      <a:pt x="8302" y="16612"/>
                      <a:pt x="5921" y="10853"/>
                      <a:pt x="9300" y="7474"/>
                    </a:cubicBezTo>
                    <a:cubicBezTo>
                      <a:pt x="10393" y="6381"/>
                      <a:pt x="11737" y="5891"/>
                      <a:pt x="13053" y="5891"/>
                    </a:cubicBezTo>
                    <a:close/>
                    <a:moveTo>
                      <a:pt x="12672" y="1"/>
                    </a:moveTo>
                    <a:cubicBezTo>
                      <a:pt x="12039" y="1"/>
                      <a:pt x="11396" y="56"/>
                      <a:pt x="10748" y="171"/>
                    </a:cubicBezTo>
                    <a:cubicBezTo>
                      <a:pt x="3991" y="1361"/>
                      <a:pt x="1" y="8375"/>
                      <a:pt x="2414" y="14778"/>
                    </a:cubicBezTo>
                    <a:lnTo>
                      <a:pt x="2511" y="15004"/>
                    </a:lnTo>
                    <a:cubicBezTo>
                      <a:pt x="2607" y="15325"/>
                      <a:pt x="2768" y="15615"/>
                      <a:pt x="2929" y="15937"/>
                    </a:cubicBezTo>
                    <a:lnTo>
                      <a:pt x="11134" y="33408"/>
                    </a:lnTo>
                    <a:cubicBezTo>
                      <a:pt x="11439" y="34035"/>
                      <a:pt x="12051" y="34349"/>
                      <a:pt x="12658" y="34349"/>
                    </a:cubicBezTo>
                    <a:cubicBezTo>
                      <a:pt x="13265" y="34349"/>
                      <a:pt x="13869" y="34035"/>
                      <a:pt x="14158" y="33408"/>
                    </a:cubicBezTo>
                    <a:lnTo>
                      <a:pt x="22395" y="15872"/>
                    </a:lnTo>
                    <a:cubicBezTo>
                      <a:pt x="22524" y="15583"/>
                      <a:pt x="22685" y="15325"/>
                      <a:pt x="22813" y="15004"/>
                    </a:cubicBezTo>
                    <a:lnTo>
                      <a:pt x="22910" y="14778"/>
                    </a:lnTo>
                    <a:lnTo>
                      <a:pt x="22878" y="14778"/>
                    </a:lnTo>
                    <a:cubicBezTo>
                      <a:pt x="23328" y="13588"/>
                      <a:pt x="23553" y="12301"/>
                      <a:pt x="23553" y="11046"/>
                    </a:cubicBezTo>
                    <a:cubicBezTo>
                      <a:pt x="23611" y="4853"/>
                      <a:pt x="18600" y="1"/>
                      <a:pt x="12672"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6"/>
              <p:cNvSpPr/>
              <p:nvPr/>
            </p:nvSpPr>
            <p:spPr>
              <a:xfrm flipH="1">
                <a:off x="1066171" y="3488439"/>
                <a:ext cx="619670" cy="625790"/>
              </a:xfrm>
              <a:custGeom>
                <a:avLst/>
                <a:gdLst/>
                <a:ahLst/>
                <a:cxnLst/>
                <a:rect l="l" t="t" r="r" b="b"/>
                <a:pathLst>
                  <a:path w="35845" h="36199" extrusionOk="0">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flipH="1">
                <a:off x="2644732" y="3488439"/>
                <a:ext cx="619670" cy="625790"/>
              </a:xfrm>
              <a:custGeom>
                <a:avLst/>
                <a:gdLst/>
                <a:ahLst/>
                <a:cxnLst/>
                <a:rect l="l" t="t" r="r" b="b"/>
                <a:pathLst>
                  <a:path w="35845" h="36199" extrusionOk="0">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flipH="1">
                <a:off x="1967818" y="3372753"/>
                <a:ext cx="663045" cy="527321"/>
              </a:xfrm>
              <a:custGeom>
                <a:avLst/>
                <a:gdLst/>
                <a:ahLst/>
                <a:cxnLst/>
                <a:rect l="l" t="t" r="r" b="b"/>
                <a:pathLst>
                  <a:path w="38354" h="30503" extrusionOk="0">
                    <a:moveTo>
                      <a:pt x="9267" y="0"/>
                    </a:moveTo>
                    <a:lnTo>
                      <a:pt x="1" y="4698"/>
                    </a:lnTo>
                    <a:lnTo>
                      <a:pt x="1" y="30503"/>
                    </a:lnTo>
                    <a:lnTo>
                      <a:pt x="38354" y="30503"/>
                    </a:lnTo>
                    <a:lnTo>
                      <a:pt x="37260" y="3411"/>
                    </a:lnTo>
                    <a:lnTo>
                      <a:pt x="9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flipH="1">
                <a:off x="1987286" y="3488439"/>
                <a:ext cx="483376" cy="625790"/>
              </a:xfrm>
              <a:custGeom>
                <a:avLst/>
                <a:gdLst/>
                <a:ahLst/>
                <a:cxnLst/>
                <a:rect l="l" t="t" r="r" b="b"/>
                <a:pathLst>
                  <a:path w="27961" h="36199" extrusionOk="0">
                    <a:moveTo>
                      <a:pt x="13997" y="1"/>
                    </a:moveTo>
                    <a:cubicBezTo>
                      <a:pt x="6242" y="1"/>
                      <a:pt x="0" y="8109"/>
                      <a:pt x="0" y="18083"/>
                    </a:cubicBezTo>
                    <a:cubicBezTo>
                      <a:pt x="0" y="28090"/>
                      <a:pt x="6242" y="36198"/>
                      <a:pt x="13997" y="36198"/>
                    </a:cubicBezTo>
                    <a:cubicBezTo>
                      <a:pt x="21719" y="36198"/>
                      <a:pt x="27961" y="28090"/>
                      <a:pt x="27961" y="18083"/>
                    </a:cubicBezTo>
                    <a:cubicBezTo>
                      <a:pt x="27961" y="8109"/>
                      <a:pt x="21719" y="1"/>
                      <a:pt x="13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flipH="1">
                <a:off x="2089630" y="3488439"/>
                <a:ext cx="275355" cy="625790"/>
              </a:xfrm>
              <a:custGeom>
                <a:avLst/>
                <a:gdLst/>
                <a:ahLst/>
                <a:cxnLst/>
                <a:rect l="l" t="t" r="r" b="b"/>
                <a:pathLst>
                  <a:path w="15928" h="36199" extrusionOk="0">
                    <a:moveTo>
                      <a:pt x="1" y="1"/>
                    </a:moveTo>
                    <a:lnTo>
                      <a:pt x="1" y="36198"/>
                    </a:lnTo>
                    <a:lnTo>
                      <a:pt x="7884" y="36198"/>
                    </a:lnTo>
                    <a:lnTo>
                      <a:pt x="15927" y="28154"/>
                    </a:lnTo>
                    <a:lnTo>
                      <a:pt x="78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flipH="1">
                <a:off x="839188" y="2844887"/>
                <a:ext cx="3550438" cy="1055194"/>
              </a:xfrm>
              <a:custGeom>
                <a:avLst/>
                <a:gdLst/>
                <a:ahLst/>
                <a:cxnLst/>
                <a:rect l="l" t="t" r="r" b="b"/>
                <a:pathLst>
                  <a:path w="205376" h="61038" extrusionOk="0">
                    <a:moveTo>
                      <a:pt x="53829" y="1"/>
                    </a:moveTo>
                    <a:cubicBezTo>
                      <a:pt x="47394" y="1"/>
                      <a:pt x="41152" y="2060"/>
                      <a:pt x="35972" y="5889"/>
                    </a:cubicBezTo>
                    <a:lnTo>
                      <a:pt x="12709" y="23071"/>
                    </a:lnTo>
                    <a:lnTo>
                      <a:pt x="7046" y="25098"/>
                    </a:lnTo>
                    <a:cubicBezTo>
                      <a:pt x="4376" y="26031"/>
                      <a:pt x="2574" y="28540"/>
                      <a:pt x="2574" y="31404"/>
                    </a:cubicBezTo>
                    <a:lnTo>
                      <a:pt x="2574" y="41089"/>
                    </a:lnTo>
                    <a:cubicBezTo>
                      <a:pt x="1158" y="41121"/>
                      <a:pt x="0" y="42247"/>
                      <a:pt x="0" y="43695"/>
                    </a:cubicBezTo>
                    <a:lnTo>
                      <a:pt x="0" y="50967"/>
                    </a:lnTo>
                    <a:cubicBezTo>
                      <a:pt x="0" y="55439"/>
                      <a:pt x="3636" y="59075"/>
                      <a:pt x="8108" y="59075"/>
                    </a:cubicBezTo>
                    <a:lnTo>
                      <a:pt x="8977" y="59075"/>
                    </a:lnTo>
                    <a:cubicBezTo>
                      <a:pt x="8977" y="59075"/>
                      <a:pt x="6926" y="35297"/>
                      <a:pt x="24571" y="35297"/>
                    </a:cubicBezTo>
                    <a:cubicBezTo>
                      <a:pt x="24607" y="35297"/>
                      <a:pt x="24643" y="35297"/>
                      <a:pt x="24679" y="35297"/>
                    </a:cubicBezTo>
                    <a:cubicBezTo>
                      <a:pt x="43244" y="35394"/>
                      <a:pt x="41699" y="61038"/>
                      <a:pt x="41699" y="61038"/>
                    </a:cubicBezTo>
                    <a:lnTo>
                      <a:pt x="101739" y="61038"/>
                    </a:lnTo>
                    <a:cubicBezTo>
                      <a:pt x="101290" y="52360"/>
                      <a:pt x="102627" y="35714"/>
                      <a:pt x="117674" y="35714"/>
                    </a:cubicBezTo>
                    <a:cubicBezTo>
                      <a:pt x="117746" y="35714"/>
                      <a:pt x="117818" y="35715"/>
                      <a:pt x="117891" y="35716"/>
                    </a:cubicBezTo>
                    <a:cubicBezTo>
                      <a:pt x="132048" y="35876"/>
                      <a:pt x="133721" y="52157"/>
                      <a:pt x="133721" y="52157"/>
                    </a:cubicBezTo>
                    <a:lnTo>
                      <a:pt x="205118" y="52157"/>
                    </a:lnTo>
                    <a:cubicBezTo>
                      <a:pt x="205376" y="48907"/>
                      <a:pt x="205311" y="45690"/>
                      <a:pt x="205022" y="42440"/>
                    </a:cubicBezTo>
                    <a:cubicBezTo>
                      <a:pt x="204378" y="36713"/>
                      <a:pt x="200710" y="31726"/>
                      <a:pt x="195401" y="29441"/>
                    </a:cubicBezTo>
                    <a:lnTo>
                      <a:pt x="160073" y="21172"/>
                    </a:lnTo>
                    <a:lnTo>
                      <a:pt x="125130" y="1256"/>
                    </a:lnTo>
                    <a:cubicBezTo>
                      <a:pt x="123618" y="419"/>
                      <a:pt x="121945" y="1"/>
                      <a:pt x="12024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6"/>
              <p:cNvSpPr/>
              <p:nvPr/>
            </p:nvSpPr>
            <p:spPr>
              <a:xfrm flipH="1">
                <a:off x="2629710" y="2734214"/>
                <a:ext cx="619670" cy="111262"/>
              </a:xfrm>
              <a:custGeom>
                <a:avLst/>
                <a:gdLst/>
                <a:ahLst/>
                <a:cxnLst/>
                <a:rect l="l" t="t" r="r" b="b"/>
                <a:pathLst>
                  <a:path w="35845" h="6436" extrusionOk="0">
                    <a:moveTo>
                      <a:pt x="1" y="0"/>
                    </a:moveTo>
                    <a:lnTo>
                      <a:pt x="1835" y="6435"/>
                    </a:lnTo>
                    <a:lnTo>
                      <a:pt x="35844" y="6435"/>
                    </a:lnTo>
                    <a:lnTo>
                      <a:pt x="29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flipH="1">
                <a:off x="3217656" y="2734214"/>
                <a:ext cx="130175" cy="111262"/>
              </a:xfrm>
              <a:custGeom>
                <a:avLst/>
                <a:gdLst/>
                <a:ahLst/>
                <a:cxnLst/>
                <a:rect l="l" t="t" r="r" b="b"/>
                <a:pathLst>
                  <a:path w="7530" h="6436" extrusionOk="0">
                    <a:moveTo>
                      <a:pt x="3347" y="0"/>
                    </a:moveTo>
                    <a:lnTo>
                      <a:pt x="1" y="6435"/>
                    </a:lnTo>
                    <a:lnTo>
                      <a:pt x="7530" y="6435"/>
                    </a:lnTo>
                    <a:lnTo>
                      <a:pt x="56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flipH="1">
                <a:off x="840890" y="3746537"/>
                <a:ext cx="1237076" cy="165770"/>
              </a:xfrm>
              <a:custGeom>
                <a:avLst/>
                <a:gdLst/>
                <a:ahLst/>
                <a:cxnLst/>
                <a:rect l="l" t="t" r="r" b="b"/>
                <a:pathLst>
                  <a:path w="71559" h="9589" extrusionOk="0">
                    <a:moveTo>
                      <a:pt x="0" y="0"/>
                    </a:moveTo>
                    <a:lnTo>
                      <a:pt x="0" y="5502"/>
                    </a:lnTo>
                    <a:cubicBezTo>
                      <a:pt x="0" y="7754"/>
                      <a:pt x="1834" y="9588"/>
                      <a:pt x="4086" y="9588"/>
                    </a:cubicBezTo>
                    <a:lnTo>
                      <a:pt x="66603" y="9588"/>
                    </a:lnTo>
                    <a:cubicBezTo>
                      <a:pt x="69338" y="9588"/>
                      <a:pt x="71558" y="7368"/>
                      <a:pt x="71558" y="4633"/>
                    </a:cubicBezTo>
                    <a:lnTo>
                      <a:pt x="71558" y="0"/>
                    </a:lnTo>
                    <a:close/>
                  </a:path>
                </a:pathLst>
              </a:custGeom>
              <a:solidFill>
                <a:srgbClr val="404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flipH="1">
                <a:off x="1127927" y="3706483"/>
                <a:ext cx="267005" cy="94580"/>
              </a:xfrm>
              <a:custGeom>
                <a:avLst/>
                <a:gdLst/>
                <a:ahLst/>
                <a:cxnLst/>
                <a:rect l="l" t="t" r="r" b="b"/>
                <a:pathLst>
                  <a:path w="15445" h="5471" extrusionOk="0">
                    <a:moveTo>
                      <a:pt x="1" y="1"/>
                    </a:moveTo>
                    <a:lnTo>
                      <a:pt x="1" y="5470"/>
                    </a:lnTo>
                    <a:lnTo>
                      <a:pt x="15445" y="5470"/>
                    </a:lnTo>
                    <a:lnTo>
                      <a:pt x="154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flipH="1">
                <a:off x="1902735" y="3465637"/>
                <a:ext cx="449458" cy="114046"/>
              </a:xfrm>
              <a:custGeom>
                <a:avLst/>
                <a:gdLst/>
                <a:ahLst/>
                <a:cxnLst/>
                <a:rect l="l" t="t" r="r" b="b"/>
                <a:pathLst>
                  <a:path w="25999" h="6597" fill="none" extrusionOk="0">
                    <a:moveTo>
                      <a:pt x="25998" y="6564"/>
                    </a:moveTo>
                    <a:lnTo>
                      <a:pt x="19949" y="6564"/>
                    </a:lnTo>
                    <a:cubicBezTo>
                      <a:pt x="17826" y="6597"/>
                      <a:pt x="15767" y="5760"/>
                      <a:pt x="14254" y="4280"/>
                    </a:cubicBezTo>
                    <a:cubicBezTo>
                      <a:pt x="12324" y="2349"/>
                      <a:pt x="8270" y="1"/>
                      <a:pt x="1" y="194"/>
                    </a:cubicBezTo>
                  </a:path>
                </a:pathLst>
              </a:custGeom>
              <a:noFill/>
              <a:ln w="104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flipH="1">
                <a:off x="1045048" y="3465084"/>
                <a:ext cx="544003" cy="100146"/>
              </a:xfrm>
              <a:custGeom>
                <a:avLst/>
                <a:gdLst/>
                <a:ahLst/>
                <a:cxnLst/>
                <a:rect l="l" t="t" r="r" b="b"/>
                <a:pathLst>
                  <a:path w="31468" h="5793" extrusionOk="0">
                    <a:moveTo>
                      <a:pt x="31468" y="0"/>
                    </a:moveTo>
                    <a:lnTo>
                      <a:pt x="0" y="194"/>
                    </a:lnTo>
                    <a:lnTo>
                      <a:pt x="2607" y="3797"/>
                    </a:lnTo>
                    <a:cubicBezTo>
                      <a:pt x="3540" y="5052"/>
                      <a:pt x="4987" y="5792"/>
                      <a:pt x="6564" y="5792"/>
                    </a:cubicBezTo>
                    <a:lnTo>
                      <a:pt x="25065" y="5792"/>
                    </a:lnTo>
                    <a:cubicBezTo>
                      <a:pt x="26706" y="5792"/>
                      <a:pt x="28283" y="4955"/>
                      <a:pt x="29183" y="3572"/>
                    </a:cubicBezTo>
                    <a:lnTo>
                      <a:pt x="314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flipH="1">
                <a:off x="1587918" y="3537949"/>
                <a:ext cx="455577" cy="85124"/>
              </a:xfrm>
              <a:custGeom>
                <a:avLst/>
                <a:gdLst/>
                <a:ahLst/>
                <a:cxnLst/>
                <a:rect l="l" t="t" r="r" b="b"/>
                <a:pathLst>
                  <a:path w="26353" h="4924" extrusionOk="0">
                    <a:moveTo>
                      <a:pt x="25420" y="0"/>
                    </a:moveTo>
                    <a:lnTo>
                      <a:pt x="323" y="580"/>
                    </a:lnTo>
                    <a:lnTo>
                      <a:pt x="162" y="2060"/>
                    </a:lnTo>
                    <a:cubicBezTo>
                      <a:pt x="1" y="3572"/>
                      <a:pt x="1191" y="4923"/>
                      <a:pt x="2736" y="4923"/>
                    </a:cubicBezTo>
                    <a:lnTo>
                      <a:pt x="23393" y="4923"/>
                    </a:lnTo>
                    <a:cubicBezTo>
                      <a:pt x="25098" y="4923"/>
                      <a:pt x="26353" y="3282"/>
                      <a:pt x="25870" y="1609"/>
                    </a:cubicBezTo>
                    <a:lnTo>
                      <a:pt x="25420" y="0"/>
                    </a:lnTo>
                    <a:close/>
                  </a:path>
                </a:pathLst>
              </a:custGeom>
              <a:solidFill>
                <a:srgbClr val="CB9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flipH="1">
                <a:off x="1594591" y="3448955"/>
                <a:ext cx="445551" cy="136848"/>
              </a:xfrm>
              <a:custGeom>
                <a:avLst/>
                <a:gdLst/>
                <a:ahLst/>
                <a:cxnLst/>
                <a:rect l="l" t="t" r="r" b="b"/>
                <a:pathLst>
                  <a:path w="25773" h="7916" extrusionOk="0">
                    <a:moveTo>
                      <a:pt x="2510" y="0"/>
                    </a:moveTo>
                    <a:cubicBezTo>
                      <a:pt x="1448" y="0"/>
                      <a:pt x="547" y="773"/>
                      <a:pt x="483" y="1834"/>
                    </a:cubicBezTo>
                    <a:lnTo>
                      <a:pt x="129" y="5728"/>
                    </a:lnTo>
                    <a:cubicBezTo>
                      <a:pt x="0" y="6918"/>
                      <a:pt x="933" y="7916"/>
                      <a:pt x="2124" y="7916"/>
                    </a:cubicBezTo>
                    <a:lnTo>
                      <a:pt x="23359" y="7916"/>
                    </a:lnTo>
                    <a:cubicBezTo>
                      <a:pt x="24775" y="7916"/>
                      <a:pt x="25773" y="6468"/>
                      <a:pt x="25226" y="5148"/>
                    </a:cubicBezTo>
                    <a:lnTo>
                      <a:pt x="23681" y="1255"/>
                    </a:lnTo>
                    <a:cubicBezTo>
                      <a:pt x="23359" y="515"/>
                      <a:pt x="22619" y="0"/>
                      <a:pt x="21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flipH="1">
                <a:off x="842033" y="3543516"/>
                <a:ext cx="200258" cy="79557"/>
              </a:xfrm>
              <a:custGeom>
                <a:avLst/>
                <a:gdLst/>
                <a:ahLst/>
                <a:cxnLst/>
                <a:rect l="l" t="t" r="r" b="b"/>
                <a:pathLst>
                  <a:path w="11584" h="4602" extrusionOk="0">
                    <a:moveTo>
                      <a:pt x="11037" y="0"/>
                    </a:moveTo>
                    <a:lnTo>
                      <a:pt x="323" y="258"/>
                    </a:lnTo>
                    <a:lnTo>
                      <a:pt x="162" y="1738"/>
                    </a:lnTo>
                    <a:cubicBezTo>
                      <a:pt x="1" y="3250"/>
                      <a:pt x="1223" y="4601"/>
                      <a:pt x="2736" y="4601"/>
                    </a:cubicBezTo>
                    <a:lnTo>
                      <a:pt x="11584" y="4601"/>
                    </a:lnTo>
                    <a:cubicBezTo>
                      <a:pt x="11520" y="3057"/>
                      <a:pt x="11359" y="1512"/>
                      <a:pt x="11037" y="0"/>
                    </a:cubicBezTo>
                    <a:close/>
                  </a:path>
                </a:pathLst>
              </a:custGeom>
              <a:solidFill>
                <a:srgbClr val="CB9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flipH="1">
                <a:off x="844246" y="3451185"/>
                <a:ext cx="194709" cy="136848"/>
              </a:xfrm>
              <a:custGeom>
                <a:avLst/>
                <a:gdLst/>
                <a:ahLst/>
                <a:cxnLst/>
                <a:rect l="l" t="t" r="r" b="b"/>
                <a:pathLst>
                  <a:path w="11263" h="7916" extrusionOk="0">
                    <a:moveTo>
                      <a:pt x="2478" y="0"/>
                    </a:moveTo>
                    <a:cubicBezTo>
                      <a:pt x="1449" y="0"/>
                      <a:pt x="548" y="772"/>
                      <a:pt x="483" y="1834"/>
                    </a:cubicBezTo>
                    <a:lnTo>
                      <a:pt x="130" y="5727"/>
                    </a:lnTo>
                    <a:cubicBezTo>
                      <a:pt x="1" y="6886"/>
                      <a:pt x="934" y="7915"/>
                      <a:pt x="2124" y="7915"/>
                    </a:cubicBezTo>
                    <a:lnTo>
                      <a:pt x="11262" y="7915"/>
                    </a:lnTo>
                    <a:cubicBezTo>
                      <a:pt x="10715" y="2606"/>
                      <a:pt x="8334" y="0"/>
                      <a:pt x="8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flipH="1">
                <a:off x="1622393" y="2894951"/>
                <a:ext cx="1146956" cy="312074"/>
              </a:xfrm>
              <a:custGeom>
                <a:avLst/>
                <a:gdLst/>
                <a:ahLst/>
                <a:cxnLst/>
                <a:rect l="l" t="t" r="r" b="b"/>
                <a:pathLst>
                  <a:path w="66346" h="18052" extrusionOk="0">
                    <a:moveTo>
                      <a:pt x="1609" y="1"/>
                    </a:moveTo>
                    <a:cubicBezTo>
                      <a:pt x="547" y="1"/>
                      <a:pt x="0" y="1256"/>
                      <a:pt x="740" y="2028"/>
                    </a:cubicBezTo>
                    <a:lnTo>
                      <a:pt x="14222" y="16346"/>
                    </a:lnTo>
                    <a:cubicBezTo>
                      <a:pt x="15251" y="17408"/>
                      <a:pt x="16667" y="18051"/>
                      <a:pt x="18179" y="18051"/>
                    </a:cubicBezTo>
                    <a:lnTo>
                      <a:pt x="66346" y="18051"/>
                    </a:lnTo>
                    <a:lnTo>
                      <a:pt x="34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flipH="1">
                <a:off x="2575751" y="2894951"/>
                <a:ext cx="932263" cy="312074"/>
              </a:xfrm>
              <a:custGeom>
                <a:avLst/>
                <a:gdLst/>
                <a:ahLst/>
                <a:cxnLst/>
                <a:rect l="l" t="t" r="r" b="b"/>
                <a:pathLst>
                  <a:path w="53927" h="18052" extrusionOk="0">
                    <a:moveTo>
                      <a:pt x="4119" y="1"/>
                    </a:moveTo>
                    <a:cubicBezTo>
                      <a:pt x="1834" y="1"/>
                      <a:pt x="0" y="1835"/>
                      <a:pt x="0" y="4087"/>
                    </a:cubicBezTo>
                    <a:lnTo>
                      <a:pt x="0" y="18051"/>
                    </a:lnTo>
                    <a:lnTo>
                      <a:pt x="53637" y="18051"/>
                    </a:lnTo>
                    <a:cubicBezTo>
                      <a:pt x="53830" y="18051"/>
                      <a:pt x="53926" y="17826"/>
                      <a:pt x="53797" y="17697"/>
                    </a:cubicBezTo>
                    <a:lnTo>
                      <a:pt x="38031" y="1256"/>
                    </a:lnTo>
                    <a:cubicBezTo>
                      <a:pt x="37259" y="451"/>
                      <a:pt x="36197" y="1"/>
                      <a:pt x="35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flipH="1">
                <a:off x="2581317" y="3203666"/>
                <a:ext cx="926696" cy="597404"/>
              </a:xfrm>
              <a:custGeom>
                <a:avLst/>
                <a:gdLst/>
                <a:ahLst/>
                <a:cxnLst/>
                <a:rect l="l" t="t" r="r" b="b"/>
                <a:pathLst>
                  <a:path w="53605" h="34557" fill="none" extrusionOk="0">
                    <a:moveTo>
                      <a:pt x="53604" y="0"/>
                    </a:moveTo>
                    <a:cubicBezTo>
                      <a:pt x="53604" y="0"/>
                      <a:pt x="44756" y="2992"/>
                      <a:pt x="44756" y="13932"/>
                    </a:cubicBezTo>
                    <a:lnTo>
                      <a:pt x="44756" y="34556"/>
                    </a:lnTo>
                    <a:lnTo>
                      <a:pt x="0" y="34556"/>
                    </a:lnTo>
                    <a:lnTo>
                      <a:pt x="0" y="193"/>
                    </a:lnTo>
                  </a:path>
                </a:pathLst>
              </a:custGeom>
              <a:noFill/>
              <a:ln w="104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flipH="1">
                <a:off x="3209305" y="3297104"/>
                <a:ext cx="185253" cy="45622"/>
              </a:xfrm>
              <a:custGeom>
                <a:avLst/>
                <a:gdLst/>
                <a:ahLst/>
                <a:cxnLst/>
                <a:rect l="l" t="t" r="r" b="b"/>
                <a:pathLst>
                  <a:path w="10716" h="2639" extrusionOk="0">
                    <a:moveTo>
                      <a:pt x="1320" y="1"/>
                    </a:moveTo>
                    <a:cubicBezTo>
                      <a:pt x="612" y="1"/>
                      <a:pt x="1" y="580"/>
                      <a:pt x="1" y="1320"/>
                    </a:cubicBezTo>
                    <a:cubicBezTo>
                      <a:pt x="1" y="2060"/>
                      <a:pt x="612" y="2639"/>
                      <a:pt x="1320" y="2639"/>
                    </a:cubicBezTo>
                    <a:lnTo>
                      <a:pt x="9396" y="2639"/>
                    </a:lnTo>
                    <a:cubicBezTo>
                      <a:pt x="10136" y="2639"/>
                      <a:pt x="10715" y="2060"/>
                      <a:pt x="10715" y="1320"/>
                    </a:cubicBezTo>
                    <a:cubicBezTo>
                      <a:pt x="10715" y="580"/>
                      <a:pt x="10136" y="1"/>
                      <a:pt x="9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flipH="1">
                <a:off x="2164169" y="2894951"/>
                <a:ext cx="446657" cy="312074"/>
              </a:xfrm>
              <a:custGeom>
                <a:avLst/>
                <a:gdLst/>
                <a:ahLst/>
                <a:cxnLst/>
                <a:rect l="l" t="t" r="r" b="b"/>
                <a:pathLst>
                  <a:path w="25837" h="18052" extrusionOk="0">
                    <a:moveTo>
                      <a:pt x="0" y="1"/>
                    </a:moveTo>
                    <a:lnTo>
                      <a:pt x="22555" y="18051"/>
                    </a:lnTo>
                    <a:lnTo>
                      <a:pt x="25837" y="18051"/>
                    </a:lnTo>
                    <a:lnTo>
                      <a:pt x="3250" y="1"/>
                    </a:lnTo>
                    <a:close/>
                  </a:path>
                </a:pathLst>
              </a:custGeom>
              <a:solidFill>
                <a:srgbClr val="565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flipH="1">
                <a:off x="1875488" y="2894951"/>
                <a:ext cx="587395" cy="312074"/>
              </a:xfrm>
              <a:custGeom>
                <a:avLst/>
                <a:gdLst/>
                <a:ahLst/>
                <a:cxnLst/>
                <a:rect l="l" t="t" r="r" b="b"/>
                <a:pathLst>
                  <a:path w="33978" h="18052" extrusionOk="0">
                    <a:moveTo>
                      <a:pt x="1" y="1"/>
                    </a:moveTo>
                    <a:lnTo>
                      <a:pt x="24872" y="18051"/>
                    </a:lnTo>
                    <a:lnTo>
                      <a:pt x="33978" y="18051"/>
                    </a:lnTo>
                    <a:lnTo>
                      <a:pt x="9106" y="1"/>
                    </a:lnTo>
                    <a:close/>
                  </a:path>
                </a:pathLst>
              </a:custGeom>
              <a:solidFill>
                <a:srgbClr val="565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flipH="1">
                <a:off x="-209830" y="4114202"/>
                <a:ext cx="4674592" cy="17"/>
              </a:xfrm>
              <a:custGeom>
                <a:avLst/>
                <a:gdLst/>
                <a:ahLst/>
                <a:cxnLst/>
                <a:rect l="l" t="t" r="r" b="b"/>
                <a:pathLst>
                  <a:path w="270403" h="1" fill="none" extrusionOk="0">
                    <a:moveTo>
                      <a:pt x="0" y="0"/>
                    </a:moveTo>
                    <a:lnTo>
                      <a:pt x="270402" y="0"/>
                    </a:lnTo>
                  </a:path>
                </a:pathLst>
              </a:custGeom>
              <a:noFill/>
              <a:ln w="9650"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flipH="1">
                <a:off x="2145256" y="3499278"/>
                <a:ext cx="483929" cy="625790"/>
              </a:xfrm>
              <a:custGeom>
                <a:avLst/>
                <a:gdLst/>
                <a:ahLst/>
                <a:cxnLst/>
                <a:rect l="l" t="t" r="r" b="b"/>
                <a:pathLst>
                  <a:path w="27993" h="36199" extrusionOk="0">
                    <a:moveTo>
                      <a:pt x="13997" y="1"/>
                    </a:moveTo>
                    <a:cubicBezTo>
                      <a:pt x="6274" y="1"/>
                      <a:pt x="0" y="8109"/>
                      <a:pt x="0" y="18083"/>
                    </a:cubicBezTo>
                    <a:cubicBezTo>
                      <a:pt x="0" y="28090"/>
                      <a:pt x="6274" y="36198"/>
                      <a:pt x="13997" y="36198"/>
                    </a:cubicBezTo>
                    <a:cubicBezTo>
                      <a:pt x="21719" y="36198"/>
                      <a:pt x="27993" y="28090"/>
                      <a:pt x="27993" y="18083"/>
                    </a:cubicBezTo>
                    <a:cubicBezTo>
                      <a:pt x="27993" y="8109"/>
                      <a:pt x="21719" y="1"/>
                      <a:pt x="1399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flipH="1">
                <a:off x="2311538" y="3633055"/>
                <a:ext cx="233641" cy="316517"/>
              </a:xfrm>
              <a:custGeom>
                <a:avLst/>
                <a:gdLst/>
                <a:ahLst/>
                <a:cxnLst/>
                <a:rect l="l" t="t" r="r" b="b"/>
                <a:pathLst>
                  <a:path w="13515" h="18309" extrusionOk="0">
                    <a:moveTo>
                      <a:pt x="6757" y="0"/>
                    </a:moveTo>
                    <a:cubicBezTo>
                      <a:pt x="3025" y="0"/>
                      <a:pt x="0" y="4087"/>
                      <a:pt x="0" y="9170"/>
                    </a:cubicBezTo>
                    <a:cubicBezTo>
                      <a:pt x="0" y="14222"/>
                      <a:pt x="3025" y="18308"/>
                      <a:pt x="6757" y="18308"/>
                    </a:cubicBezTo>
                    <a:cubicBezTo>
                      <a:pt x="10490" y="18308"/>
                      <a:pt x="13514" y="14222"/>
                      <a:pt x="13514" y="9170"/>
                    </a:cubicBezTo>
                    <a:cubicBezTo>
                      <a:pt x="13514" y="4087"/>
                      <a:pt x="10490" y="0"/>
                      <a:pt x="6757"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flipH="1">
                <a:off x="2257585" y="3633055"/>
                <a:ext cx="233087" cy="316517"/>
              </a:xfrm>
              <a:custGeom>
                <a:avLst/>
                <a:gdLst/>
                <a:ahLst/>
                <a:cxnLst/>
                <a:rect l="l" t="t" r="r" b="b"/>
                <a:pathLst>
                  <a:path w="13483" h="18309" extrusionOk="0">
                    <a:moveTo>
                      <a:pt x="6758" y="0"/>
                    </a:moveTo>
                    <a:cubicBezTo>
                      <a:pt x="3025" y="0"/>
                      <a:pt x="1" y="4087"/>
                      <a:pt x="1" y="9170"/>
                    </a:cubicBezTo>
                    <a:cubicBezTo>
                      <a:pt x="1" y="14222"/>
                      <a:pt x="3025" y="18308"/>
                      <a:pt x="6758" y="18308"/>
                    </a:cubicBezTo>
                    <a:cubicBezTo>
                      <a:pt x="10490" y="18308"/>
                      <a:pt x="13482" y="14222"/>
                      <a:pt x="13482" y="9170"/>
                    </a:cubicBezTo>
                    <a:cubicBezTo>
                      <a:pt x="13482" y="4087"/>
                      <a:pt x="10490" y="0"/>
                      <a:pt x="6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flipH="1">
                <a:off x="3812774" y="3626095"/>
                <a:ext cx="249570" cy="338900"/>
              </a:xfrm>
              <a:custGeom>
                <a:avLst/>
                <a:gdLst/>
                <a:ahLst/>
                <a:cxnLst/>
                <a:rect l="l" t="t" r="r" b="b"/>
                <a:pathLst>
                  <a:path w="13483" h="18309" extrusionOk="0">
                    <a:moveTo>
                      <a:pt x="6758" y="0"/>
                    </a:moveTo>
                    <a:cubicBezTo>
                      <a:pt x="3025" y="0"/>
                      <a:pt x="1" y="4087"/>
                      <a:pt x="1" y="9170"/>
                    </a:cubicBezTo>
                    <a:cubicBezTo>
                      <a:pt x="1" y="14222"/>
                      <a:pt x="3025" y="18308"/>
                      <a:pt x="6758" y="18308"/>
                    </a:cubicBezTo>
                    <a:cubicBezTo>
                      <a:pt x="10490" y="18308"/>
                      <a:pt x="13482" y="14222"/>
                      <a:pt x="13482" y="9170"/>
                    </a:cubicBezTo>
                    <a:cubicBezTo>
                      <a:pt x="13482" y="4087"/>
                      <a:pt x="10490" y="0"/>
                      <a:pt x="6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a:extLst>
              <a:ext uri="{FF2B5EF4-FFF2-40B4-BE49-F238E27FC236}">
                <a16:creationId xmlns:a16="http://schemas.microsoft.com/office/drawing/2014/main" id="{C67CFFE7-2CF2-830F-0283-3A850F686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3" y="1425530"/>
            <a:ext cx="1146220" cy="1146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cuelaIT Duoc UC - Escuela de Informática y Telecomunicaciones Duoc UC - Duoc  UC | LinkedIn">
            <a:extLst>
              <a:ext uri="{FF2B5EF4-FFF2-40B4-BE49-F238E27FC236}">
                <a16:creationId xmlns:a16="http://schemas.microsoft.com/office/drawing/2014/main" id="{8FE9ED4F-F1E9-9406-7135-0DB090AF5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458" y="4139738"/>
            <a:ext cx="3552306" cy="1003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0">
          <a:extLst>
            <a:ext uri="{FF2B5EF4-FFF2-40B4-BE49-F238E27FC236}">
              <a16:creationId xmlns:a16="http://schemas.microsoft.com/office/drawing/2014/main" id="{62A46DCA-2EA5-B776-A3DB-505116B3AE15}"/>
            </a:ext>
          </a:extLst>
        </p:cNvPr>
        <p:cNvGrpSpPr/>
        <p:nvPr/>
      </p:nvGrpSpPr>
      <p:grpSpPr>
        <a:xfrm>
          <a:off x="0" y="0"/>
          <a:ext cx="0" cy="0"/>
          <a:chOff x="0" y="0"/>
          <a:chExt cx="0" cy="0"/>
        </a:xfrm>
      </p:grpSpPr>
      <p:sp>
        <p:nvSpPr>
          <p:cNvPr id="521" name="Google Shape;521;p27">
            <a:extLst>
              <a:ext uri="{FF2B5EF4-FFF2-40B4-BE49-F238E27FC236}">
                <a16:creationId xmlns:a16="http://schemas.microsoft.com/office/drawing/2014/main" id="{AA015746-B993-1216-F6E7-7BCE4C951F73}"/>
              </a:ext>
            </a:extLst>
          </p:cNvPr>
          <p:cNvSpPr txBox="1">
            <a:spLocks noGrp="1"/>
          </p:cNvSpPr>
          <p:nvPr>
            <p:ph type="title"/>
          </p:nvPr>
        </p:nvSpPr>
        <p:spPr>
          <a:xfrm>
            <a:off x="1814888" y="102067"/>
            <a:ext cx="5361000" cy="519300"/>
          </a:xfrm>
          <a:prstGeom prst="rect">
            <a:avLst/>
          </a:prstGeom>
        </p:spPr>
        <p:txBody>
          <a:bodyPr spcFirstLastPara="1" wrap="square" lIns="91425" tIns="91425" rIns="91425" bIns="91425" anchor="t" anchorCtr="0">
            <a:noAutofit/>
          </a:bodyPr>
          <a:lstStyle/>
          <a:p>
            <a:pPr algn="ctr" rtl="0"/>
            <a:r>
              <a:rPr lang="es-CL" dirty="0"/>
              <a:t>Modelo de datos</a:t>
            </a:r>
            <a:br>
              <a:rPr lang="es-CL" b="0" dirty="0">
                <a:effectLst/>
              </a:rPr>
            </a:br>
            <a:br>
              <a:rPr lang="es-CL" dirty="0"/>
            </a:br>
            <a:br>
              <a:rPr lang="es-CL" b="0" dirty="0">
                <a:effectLst/>
              </a:rPr>
            </a:br>
            <a:br>
              <a:rPr lang="es-CL" dirty="0"/>
            </a:br>
            <a:endParaRPr lang="es-CL" dirty="0"/>
          </a:p>
        </p:txBody>
      </p:sp>
      <p:pic>
        <p:nvPicPr>
          <p:cNvPr id="11266" name="Picture 2">
            <a:extLst>
              <a:ext uri="{FF2B5EF4-FFF2-40B4-BE49-F238E27FC236}">
                <a16:creationId xmlns:a16="http://schemas.microsoft.com/office/drawing/2014/main" id="{8F9FF70E-8A4F-FB36-920B-F45E9E60F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437" y="750600"/>
            <a:ext cx="7113125" cy="41933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EscuelaIT Duoc UC - Escuela de Informática y Telecomunicaciones Duoc UC - Duoc  UC | LinkedIn">
            <a:extLst>
              <a:ext uri="{FF2B5EF4-FFF2-40B4-BE49-F238E27FC236}">
                <a16:creationId xmlns:a16="http://schemas.microsoft.com/office/drawing/2014/main" id="{12433579-39FE-7B1C-2D41-9800F80DD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8451" y="15348"/>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A5C0E2C0-C40E-5636-8C65-8DB9AD1A41ED}"/>
              </a:ext>
            </a:extLst>
          </p:cNvPr>
          <p:cNvSpPr txBox="1"/>
          <p:nvPr/>
        </p:nvSpPr>
        <p:spPr>
          <a:xfrm>
            <a:off x="-55571" y="36861"/>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181904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26"/>
          <p:cNvSpPr txBox="1">
            <a:spLocks noGrp="1"/>
          </p:cNvSpPr>
          <p:nvPr>
            <p:ph type="title"/>
          </p:nvPr>
        </p:nvSpPr>
        <p:spPr>
          <a:xfrm>
            <a:off x="1891550" y="390525"/>
            <a:ext cx="5361000" cy="519300"/>
          </a:xfrm>
          <a:prstGeom prst="rect">
            <a:avLst/>
          </a:prstGeom>
        </p:spPr>
        <p:txBody>
          <a:bodyPr spcFirstLastPara="1" wrap="square" lIns="91425" tIns="91425" rIns="91425" bIns="91425" anchor="t" anchorCtr="0">
            <a:noAutofit/>
          </a:bodyPr>
          <a:lstStyle/>
          <a:p>
            <a:pPr algn="ctr" rtl="0"/>
            <a:r>
              <a:rPr lang="es-CL" dirty="0"/>
              <a:t>Tecnologías utilizadas</a:t>
            </a:r>
            <a:br>
              <a:rPr lang="es-CL" b="0" dirty="0">
                <a:effectLst/>
              </a:rPr>
            </a:br>
            <a:br>
              <a:rPr lang="es-CL" dirty="0"/>
            </a:br>
            <a:endParaRPr dirty="0"/>
          </a:p>
        </p:txBody>
      </p:sp>
      <p:pic>
        <p:nvPicPr>
          <p:cNvPr id="4" name="Imagen 3">
            <a:extLst>
              <a:ext uri="{FF2B5EF4-FFF2-40B4-BE49-F238E27FC236}">
                <a16:creationId xmlns:a16="http://schemas.microsoft.com/office/drawing/2014/main" id="{5083631A-36E9-3258-0131-E011D93DECBB}"/>
              </a:ext>
            </a:extLst>
          </p:cNvPr>
          <p:cNvPicPr>
            <a:picLocks noChangeAspect="1"/>
          </p:cNvPicPr>
          <p:nvPr/>
        </p:nvPicPr>
        <p:blipFill>
          <a:blip r:embed="rId3"/>
          <a:stretch>
            <a:fillRect/>
          </a:stretch>
        </p:blipFill>
        <p:spPr>
          <a:xfrm>
            <a:off x="854663" y="1129873"/>
            <a:ext cx="7434673" cy="3292498"/>
          </a:xfrm>
          <a:prstGeom prst="rect">
            <a:avLst/>
          </a:prstGeom>
        </p:spPr>
      </p:pic>
      <p:pic>
        <p:nvPicPr>
          <p:cNvPr id="5" name="Picture 4" descr="EscuelaIT Duoc UC - Escuela de Informática y Telecomunicaciones Duoc UC - Duoc  UC | LinkedIn">
            <a:extLst>
              <a:ext uri="{FF2B5EF4-FFF2-40B4-BE49-F238E27FC236}">
                <a16:creationId xmlns:a16="http://schemas.microsoft.com/office/drawing/2014/main" id="{D6035F84-776E-3A0E-1179-1E60B6D65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675" y="0"/>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070E542-D99C-A3CE-E296-3C0AEE03E675}"/>
              </a:ext>
            </a:extLst>
          </p:cNvPr>
          <p:cNvSpPr txBox="1"/>
          <p:nvPr/>
        </p:nvSpPr>
        <p:spPr>
          <a:xfrm>
            <a:off x="7142670" y="-17535"/>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2"/>
          <p:cNvSpPr txBox="1">
            <a:spLocks noGrp="1"/>
          </p:cNvSpPr>
          <p:nvPr>
            <p:ph type="title"/>
          </p:nvPr>
        </p:nvSpPr>
        <p:spPr>
          <a:xfrm>
            <a:off x="1" y="390525"/>
            <a:ext cx="920957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Obstáculos presentados durante el desarrollo</a:t>
            </a:r>
            <a:endParaRPr lang="es-CL" dirty="0"/>
          </a:p>
        </p:txBody>
      </p:sp>
      <p:cxnSp>
        <p:nvCxnSpPr>
          <p:cNvPr id="325" name="Google Shape;325;p22"/>
          <p:cNvCxnSpPr>
            <a:cxnSpLocks/>
            <a:endCxn id="326" idx="6"/>
          </p:cNvCxnSpPr>
          <p:nvPr/>
        </p:nvCxnSpPr>
        <p:spPr>
          <a:xfrm rot="10800000">
            <a:off x="3627825" y="1701600"/>
            <a:ext cx="250200" cy="1118100"/>
          </a:xfrm>
          <a:prstGeom prst="bentConnector3">
            <a:avLst>
              <a:gd name="adj1" fmla="val 50020"/>
            </a:avLst>
          </a:prstGeom>
          <a:noFill/>
          <a:ln w="28575" cap="flat" cmpd="sng">
            <a:solidFill>
              <a:schemeClr val="accent4"/>
            </a:solidFill>
            <a:prstDash val="solid"/>
            <a:round/>
            <a:headEnd type="none" w="med" len="med"/>
            <a:tailEnd type="none" w="med" len="med"/>
          </a:ln>
        </p:spPr>
      </p:cxnSp>
      <p:cxnSp>
        <p:nvCxnSpPr>
          <p:cNvPr id="331" name="Google Shape;331;p22"/>
          <p:cNvCxnSpPr>
            <a:cxnSpLocks/>
            <a:endCxn id="332" idx="6"/>
          </p:cNvCxnSpPr>
          <p:nvPr/>
        </p:nvCxnSpPr>
        <p:spPr>
          <a:xfrm flipH="1">
            <a:off x="3627825" y="2819700"/>
            <a:ext cx="250200" cy="1118100"/>
          </a:xfrm>
          <a:prstGeom prst="bentConnector3">
            <a:avLst>
              <a:gd name="adj1" fmla="val 50020"/>
            </a:avLst>
          </a:prstGeom>
          <a:noFill/>
          <a:ln w="28575" cap="flat" cmpd="sng">
            <a:solidFill>
              <a:schemeClr val="accent4"/>
            </a:solidFill>
            <a:prstDash val="solid"/>
            <a:round/>
            <a:headEnd type="none" w="med" len="med"/>
            <a:tailEnd type="none" w="med" len="med"/>
          </a:ln>
        </p:spPr>
      </p:cxnSp>
      <p:cxnSp>
        <p:nvCxnSpPr>
          <p:cNvPr id="333" name="Google Shape;333;p22"/>
          <p:cNvCxnSpPr>
            <a:cxnSpLocks/>
          </p:cNvCxnSpPr>
          <p:nvPr/>
        </p:nvCxnSpPr>
        <p:spPr>
          <a:xfrm flipH="1">
            <a:off x="3600044" y="2819402"/>
            <a:ext cx="250200" cy="600"/>
          </a:xfrm>
          <a:prstGeom prst="bentConnector3">
            <a:avLst>
              <a:gd name="adj1" fmla="val 50020"/>
            </a:avLst>
          </a:prstGeom>
          <a:noFill/>
          <a:ln w="28575" cap="flat" cmpd="sng">
            <a:solidFill>
              <a:schemeClr val="accent4"/>
            </a:solidFill>
            <a:prstDash val="solid"/>
            <a:round/>
            <a:headEnd type="none" w="med" len="med"/>
            <a:tailEnd type="none" w="med" len="med"/>
          </a:ln>
        </p:spPr>
      </p:cxnSp>
      <p:grpSp>
        <p:nvGrpSpPr>
          <p:cNvPr id="335" name="Google Shape;335;p22"/>
          <p:cNvGrpSpPr/>
          <p:nvPr/>
        </p:nvGrpSpPr>
        <p:grpSpPr>
          <a:xfrm>
            <a:off x="686669" y="2392951"/>
            <a:ext cx="2941056" cy="853500"/>
            <a:chOff x="686669" y="2416500"/>
            <a:chExt cx="2941056" cy="853500"/>
          </a:xfrm>
        </p:grpSpPr>
        <p:sp>
          <p:nvSpPr>
            <p:cNvPr id="338" name="Google Shape;338;p22"/>
            <p:cNvSpPr txBox="1"/>
            <p:nvPr/>
          </p:nvSpPr>
          <p:spPr>
            <a:xfrm>
              <a:off x="686669" y="2539672"/>
              <a:ext cx="2061000" cy="519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ES" dirty="0">
                  <a:solidFill>
                    <a:schemeClr val="lt1"/>
                  </a:solidFill>
                  <a:latin typeface="Lato"/>
                  <a:ea typeface="Lato"/>
                  <a:cs typeface="Lato"/>
                </a:rPr>
                <a:t>Vincular el proyecto con la api de Google</a:t>
              </a:r>
              <a:endParaRPr dirty="0">
                <a:solidFill>
                  <a:schemeClr val="lt1"/>
                </a:solidFill>
                <a:latin typeface="Lato"/>
                <a:ea typeface="Lato"/>
                <a:cs typeface="Lato"/>
                <a:sym typeface="Lato"/>
              </a:endParaRPr>
            </a:p>
          </p:txBody>
        </p:sp>
        <p:grpSp>
          <p:nvGrpSpPr>
            <p:cNvPr id="339" name="Google Shape;339;p22"/>
            <p:cNvGrpSpPr/>
            <p:nvPr/>
          </p:nvGrpSpPr>
          <p:grpSpPr>
            <a:xfrm>
              <a:off x="2774225" y="2416500"/>
              <a:ext cx="853500" cy="853500"/>
              <a:chOff x="2774225" y="2416500"/>
              <a:chExt cx="853500" cy="853500"/>
            </a:xfrm>
          </p:grpSpPr>
          <p:sp>
            <p:nvSpPr>
              <p:cNvPr id="340" name="Google Shape;340;p22"/>
              <p:cNvSpPr/>
              <p:nvPr/>
            </p:nvSpPr>
            <p:spPr>
              <a:xfrm>
                <a:off x="2827312" y="2469587"/>
                <a:ext cx="747300" cy="74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swald SemiBold"/>
                    <a:ea typeface="Oswald SemiBold"/>
                    <a:cs typeface="Oswald SemiBold"/>
                    <a:sym typeface="Oswald SemiBold"/>
                  </a:rPr>
                  <a:t>03</a:t>
                </a:r>
                <a:endParaRPr sz="2200">
                  <a:solidFill>
                    <a:schemeClr val="lt1"/>
                  </a:solidFill>
                  <a:latin typeface="Oswald SemiBold"/>
                  <a:ea typeface="Oswald SemiBold"/>
                  <a:cs typeface="Oswald SemiBold"/>
                  <a:sym typeface="Oswald SemiBold"/>
                </a:endParaRPr>
              </a:p>
            </p:txBody>
          </p:sp>
          <p:sp>
            <p:nvSpPr>
              <p:cNvPr id="334" name="Google Shape;334;p22"/>
              <p:cNvSpPr/>
              <p:nvPr/>
            </p:nvSpPr>
            <p:spPr>
              <a:xfrm>
                <a:off x="2774225" y="2416500"/>
                <a:ext cx="853500" cy="853500"/>
              </a:xfrm>
              <a:prstGeom prst="donut">
                <a:avLst>
                  <a:gd name="adj" fmla="val 605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1"/>
                  </a:solidFill>
                  <a:latin typeface="Oswald SemiBold"/>
                  <a:ea typeface="Oswald SemiBold"/>
                  <a:cs typeface="Oswald SemiBold"/>
                  <a:sym typeface="Oswald SemiBold"/>
                </a:endParaRPr>
              </a:p>
            </p:txBody>
          </p:sp>
        </p:grpSp>
      </p:grpSp>
      <p:grpSp>
        <p:nvGrpSpPr>
          <p:cNvPr id="341" name="Google Shape;341;p22"/>
          <p:cNvGrpSpPr/>
          <p:nvPr/>
        </p:nvGrpSpPr>
        <p:grpSpPr>
          <a:xfrm>
            <a:off x="650005" y="1274852"/>
            <a:ext cx="2977720" cy="853500"/>
            <a:chOff x="650005" y="1274852"/>
            <a:chExt cx="2977720" cy="853500"/>
          </a:xfrm>
        </p:grpSpPr>
        <p:grpSp>
          <p:nvGrpSpPr>
            <p:cNvPr id="342" name="Google Shape;342;p22"/>
            <p:cNvGrpSpPr/>
            <p:nvPr/>
          </p:nvGrpSpPr>
          <p:grpSpPr>
            <a:xfrm>
              <a:off x="2774225" y="1274852"/>
              <a:ext cx="853500" cy="853500"/>
              <a:chOff x="2774225" y="1280800"/>
              <a:chExt cx="853500" cy="853500"/>
            </a:xfrm>
          </p:grpSpPr>
          <p:sp>
            <p:nvSpPr>
              <p:cNvPr id="343" name="Google Shape;343;p22"/>
              <p:cNvSpPr/>
              <p:nvPr/>
            </p:nvSpPr>
            <p:spPr>
              <a:xfrm>
                <a:off x="2827312" y="1333887"/>
                <a:ext cx="747300" cy="74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Oswald SemiBold"/>
                    <a:ea typeface="Oswald SemiBold"/>
                    <a:cs typeface="Oswald SemiBold"/>
                    <a:sym typeface="Oswald SemiBold"/>
                  </a:rPr>
                  <a:t>01</a:t>
                </a:r>
                <a:endParaRPr sz="2200" dirty="0">
                  <a:solidFill>
                    <a:schemeClr val="lt1"/>
                  </a:solidFill>
                  <a:latin typeface="Oswald SemiBold"/>
                  <a:ea typeface="Oswald SemiBold"/>
                  <a:cs typeface="Oswald SemiBold"/>
                  <a:sym typeface="Oswald SemiBold"/>
                </a:endParaRPr>
              </a:p>
            </p:txBody>
          </p:sp>
          <p:sp>
            <p:nvSpPr>
              <p:cNvPr id="326" name="Google Shape;326;p22"/>
              <p:cNvSpPr/>
              <p:nvPr/>
            </p:nvSpPr>
            <p:spPr>
              <a:xfrm>
                <a:off x="2774225" y="1280800"/>
                <a:ext cx="853500" cy="853500"/>
              </a:xfrm>
              <a:prstGeom prst="donut">
                <a:avLst>
                  <a:gd name="adj" fmla="val 605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1"/>
                  </a:solidFill>
                  <a:latin typeface="Oswald SemiBold"/>
                  <a:ea typeface="Oswald SemiBold"/>
                  <a:cs typeface="Oswald SemiBold"/>
                  <a:sym typeface="Oswald SemiBold"/>
                </a:endParaRPr>
              </a:p>
            </p:txBody>
          </p:sp>
        </p:grpSp>
        <p:sp>
          <p:nvSpPr>
            <p:cNvPr id="346" name="Google Shape;346;p22"/>
            <p:cNvSpPr txBox="1"/>
            <p:nvPr/>
          </p:nvSpPr>
          <p:spPr>
            <a:xfrm>
              <a:off x="650005" y="1431487"/>
              <a:ext cx="2061000" cy="519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CL" dirty="0">
                  <a:solidFill>
                    <a:schemeClr val="lt1"/>
                  </a:solidFill>
                  <a:latin typeface="Lato"/>
                  <a:ea typeface="Lato"/>
                  <a:cs typeface="Lato"/>
                </a:rPr>
                <a:t>Cuenta developer para habilitar </a:t>
              </a:r>
              <a:r>
                <a:rPr lang="es-CL" dirty="0" err="1">
                  <a:solidFill>
                    <a:schemeClr val="lt1"/>
                  </a:solidFill>
                  <a:latin typeface="Lato"/>
                  <a:ea typeface="Lato"/>
                  <a:cs typeface="Lato"/>
                </a:rPr>
                <a:t>maps</a:t>
              </a:r>
              <a:endParaRPr dirty="0">
                <a:solidFill>
                  <a:schemeClr val="lt1"/>
                </a:solidFill>
                <a:latin typeface="Lato"/>
                <a:ea typeface="Lato"/>
                <a:cs typeface="Lato"/>
                <a:sym typeface="Lato"/>
              </a:endParaRPr>
            </a:p>
          </p:txBody>
        </p:sp>
      </p:grpSp>
      <p:grpSp>
        <p:nvGrpSpPr>
          <p:cNvPr id="347" name="Google Shape;347;p22"/>
          <p:cNvGrpSpPr/>
          <p:nvPr/>
        </p:nvGrpSpPr>
        <p:grpSpPr>
          <a:xfrm>
            <a:off x="628763" y="3511050"/>
            <a:ext cx="2998962" cy="853500"/>
            <a:chOff x="628763" y="3511050"/>
            <a:chExt cx="2998962" cy="853500"/>
          </a:xfrm>
        </p:grpSpPr>
        <p:grpSp>
          <p:nvGrpSpPr>
            <p:cNvPr id="348" name="Google Shape;348;p22"/>
            <p:cNvGrpSpPr/>
            <p:nvPr/>
          </p:nvGrpSpPr>
          <p:grpSpPr>
            <a:xfrm>
              <a:off x="2774225" y="3511050"/>
              <a:ext cx="853500" cy="853500"/>
              <a:chOff x="2774225" y="3511050"/>
              <a:chExt cx="853500" cy="853500"/>
            </a:xfrm>
          </p:grpSpPr>
          <p:sp>
            <p:nvSpPr>
              <p:cNvPr id="349" name="Google Shape;349;p22"/>
              <p:cNvSpPr/>
              <p:nvPr/>
            </p:nvSpPr>
            <p:spPr>
              <a:xfrm>
                <a:off x="2827312" y="3564137"/>
                <a:ext cx="747300" cy="74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swald SemiBold"/>
                    <a:ea typeface="Oswald SemiBold"/>
                    <a:cs typeface="Oswald SemiBold"/>
                    <a:sym typeface="Oswald SemiBold"/>
                  </a:rPr>
                  <a:t>05</a:t>
                </a:r>
                <a:endParaRPr sz="2200">
                  <a:solidFill>
                    <a:schemeClr val="lt1"/>
                  </a:solidFill>
                  <a:latin typeface="Oswald SemiBold"/>
                  <a:ea typeface="Oswald SemiBold"/>
                  <a:cs typeface="Oswald SemiBold"/>
                  <a:sym typeface="Oswald SemiBold"/>
                </a:endParaRPr>
              </a:p>
            </p:txBody>
          </p:sp>
          <p:sp>
            <p:nvSpPr>
              <p:cNvPr id="332" name="Google Shape;332;p22"/>
              <p:cNvSpPr/>
              <p:nvPr/>
            </p:nvSpPr>
            <p:spPr>
              <a:xfrm>
                <a:off x="2774225" y="3511050"/>
                <a:ext cx="853500" cy="853500"/>
              </a:xfrm>
              <a:prstGeom prst="donut">
                <a:avLst>
                  <a:gd name="adj" fmla="val 605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1"/>
                  </a:solidFill>
                  <a:latin typeface="Oswald SemiBold"/>
                  <a:ea typeface="Oswald SemiBold"/>
                  <a:cs typeface="Oswald SemiBold"/>
                  <a:sym typeface="Oswald SemiBold"/>
                </a:endParaRPr>
              </a:p>
            </p:txBody>
          </p:sp>
        </p:grpSp>
        <p:sp>
          <p:nvSpPr>
            <p:cNvPr id="352" name="Google Shape;352;p22"/>
            <p:cNvSpPr txBox="1"/>
            <p:nvPr/>
          </p:nvSpPr>
          <p:spPr>
            <a:xfrm>
              <a:off x="628763" y="3678137"/>
              <a:ext cx="2061000" cy="519300"/>
            </a:xfrm>
            <a:prstGeom prst="rect">
              <a:avLst/>
            </a:prstGeom>
            <a:noFill/>
            <a:ln>
              <a:noFill/>
            </a:ln>
          </p:spPr>
          <p:txBody>
            <a:bodyPr spcFirstLastPara="1" wrap="square" lIns="91425" tIns="91425" rIns="91425" bIns="91425" anchor="ctr" anchorCtr="0">
              <a:noAutofit/>
            </a:bodyPr>
            <a:lstStyle/>
            <a:p>
              <a:r>
                <a:rPr lang="es-ES" dirty="0">
                  <a:solidFill>
                    <a:schemeClr val="lt1"/>
                  </a:solidFill>
                  <a:latin typeface="Lato"/>
                  <a:ea typeface="Lato"/>
                  <a:cs typeface="Lato"/>
                </a:rPr>
                <a:t>Gestión de permisos para diferentes versiones de Android</a:t>
              </a:r>
              <a:endParaRPr dirty="0">
                <a:solidFill>
                  <a:schemeClr val="lt1"/>
                </a:solidFill>
                <a:latin typeface="Lato"/>
                <a:ea typeface="Lato"/>
                <a:cs typeface="Lato"/>
                <a:sym typeface="Lato"/>
              </a:endParaRPr>
            </a:p>
          </p:txBody>
        </p:sp>
      </p:grpSp>
      <p:grpSp>
        <p:nvGrpSpPr>
          <p:cNvPr id="353" name="Google Shape;353;p22"/>
          <p:cNvGrpSpPr/>
          <p:nvPr/>
        </p:nvGrpSpPr>
        <p:grpSpPr>
          <a:xfrm>
            <a:off x="5325032" y="1327939"/>
            <a:ext cx="3168962" cy="853500"/>
            <a:chOff x="5516225" y="1828375"/>
            <a:chExt cx="3168962" cy="853500"/>
          </a:xfrm>
        </p:grpSpPr>
        <p:grpSp>
          <p:nvGrpSpPr>
            <p:cNvPr id="354" name="Google Shape;354;p22"/>
            <p:cNvGrpSpPr/>
            <p:nvPr/>
          </p:nvGrpSpPr>
          <p:grpSpPr>
            <a:xfrm>
              <a:off x="5516225" y="1828375"/>
              <a:ext cx="853500" cy="853500"/>
              <a:chOff x="5516225" y="1828375"/>
              <a:chExt cx="853500" cy="853500"/>
            </a:xfrm>
          </p:grpSpPr>
          <p:sp>
            <p:nvSpPr>
              <p:cNvPr id="355" name="Google Shape;355;p22"/>
              <p:cNvSpPr/>
              <p:nvPr/>
            </p:nvSpPr>
            <p:spPr>
              <a:xfrm>
                <a:off x="5569312" y="1881462"/>
                <a:ext cx="747300" cy="74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Oswald SemiBold"/>
                    <a:ea typeface="Oswald SemiBold"/>
                    <a:cs typeface="Oswald SemiBold"/>
                    <a:sym typeface="Oswald SemiBold"/>
                  </a:rPr>
                  <a:t>02</a:t>
                </a:r>
                <a:endParaRPr sz="2200" dirty="0">
                  <a:solidFill>
                    <a:schemeClr val="lt1"/>
                  </a:solidFill>
                  <a:latin typeface="Oswald SemiBold"/>
                  <a:ea typeface="Oswald SemiBold"/>
                  <a:cs typeface="Oswald SemiBold"/>
                  <a:sym typeface="Oswald SemiBold"/>
                </a:endParaRPr>
              </a:p>
            </p:txBody>
          </p:sp>
          <p:sp>
            <p:nvSpPr>
              <p:cNvPr id="328" name="Google Shape;328;p22"/>
              <p:cNvSpPr/>
              <p:nvPr/>
            </p:nvSpPr>
            <p:spPr>
              <a:xfrm>
                <a:off x="5516225" y="1828375"/>
                <a:ext cx="853500" cy="853500"/>
              </a:xfrm>
              <a:prstGeom prst="donut">
                <a:avLst>
                  <a:gd name="adj" fmla="val 605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1"/>
                  </a:solidFill>
                  <a:latin typeface="Oswald SemiBold"/>
                  <a:ea typeface="Oswald SemiBold"/>
                  <a:cs typeface="Oswald SemiBold"/>
                  <a:sym typeface="Oswald SemiBold"/>
                </a:endParaRPr>
              </a:p>
            </p:txBody>
          </p:sp>
        </p:grpSp>
        <p:sp>
          <p:nvSpPr>
            <p:cNvPr id="358" name="Google Shape;358;p22"/>
            <p:cNvSpPr txBox="1"/>
            <p:nvPr/>
          </p:nvSpPr>
          <p:spPr>
            <a:xfrm>
              <a:off x="6369724" y="2134060"/>
              <a:ext cx="2315463" cy="519300"/>
            </a:xfrm>
            <a:prstGeom prst="rect">
              <a:avLst/>
            </a:prstGeom>
            <a:noFill/>
            <a:ln>
              <a:noFill/>
            </a:ln>
          </p:spPr>
          <p:txBody>
            <a:bodyPr spcFirstLastPara="1" wrap="square" lIns="91425" tIns="91425" rIns="91425" bIns="91425" anchor="ctr" anchorCtr="0">
              <a:noAutofit/>
            </a:bodyPr>
            <a:lstStyle/>
            <a:p>
              <a:pPr algn="r"/>
              <a:r>
                <a:rPr lang="es-ES" dirty="0">
                  <a:solidFill>
                    <a:schemeClr val="lt1"/>
                  </a:solidFill>
                  <a:latin typeface="Lato"/>
                  <a:ea typeface="Lato"/>
                  <a:cs typeface="Lato"/>
                </a:rPr>
                <a:t>Versiones y compatibilidades de dependencias.</a:t>
              </a:r>
              <a:endParaRPr lang="en-US" dirty="0">
                <a:solidFill>
                  <a:schemeClr val="lt1"/>
                </a:solidFill>
                <a:latin typeface="Lato"/>
                <a:ea typeface="Lato"/>
                <a:cs typeface="Lato"/>
                <a:sym typeface="Lato"/>
              </a:endParaRPr>
            </a:p>
          </p:txBody>
        </p:sp>
      </p:grpSp>
      <p:grpSp>
        <p:nvGrpSpPr>
          <p:cNvPr id="359" name="Google Shape;359;p22"/>
          <p:cNvGrpSpPr/>
          <p:nvPr/>
        </p:nvGrpSpPr>
        <p:grpSpPr>
          <a:xfrm>
            <a:off x="5325032" y="2463639"/>
            <a:ext cx="3220452" cy="853500"/>
            <a:chOff x="5516225" y="2964075"/>
            <a:chExt cx="3220452" cy="853500"/>
          </a:xfrm>
        </p:grpSpPr>
        <p:grpSp>
          <p:nvGrpSpPr>
            <p:cNvPr id="360" name="Google Shape;360;p22"/>
            <p:cNvGrpSpPr/>
            <p:nvPr/>
          </p:nvGrpSpPr>
          <p:grpSpPr>
            <a:xfrm>
              <a:off x="5516225" y="2964075"/>
              <a:ext cx="853500" cy="853500"/>
              <a:chOff x="5516225" y="2964075"/>
              <a:chExt cx="853500" cy="853500"/>
            </a:xfrm>
          </p:grpSpPr>
          <p:sp>
            <p:nvSpPr>
              <p:cNvPr id="361" name="Google Shape;361;p22"/>
              <p:cNvSpPr/>
              <p:nvPr/>
            </p:nvSpPr>
            <p:spPr>
              <a:xfrm>
                <a:off x="5569312" y="3017162"/>
                <a:ext cx="747300" cy="74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swald SemiBold"/>
                    <a:ea typeface="Oswald SemiBold"/>
                    <a:cs typeface="Oswald SemiBold"/>
                    <a:sym typeface="Oswald SemiBold"/>
                  </a:rPr>
                  <a:t>04</a:t>
                </a:r>
                <a:endParaRPr sz="2200">
                  <a:solidFill>
                    <a:schemeClr val="lt1"/>
                  </a:solidFill>
                  <a:latin typeface="Oswald SemiBold"/>
                  <a:ea typeface="Oswald SemiBold"/>
                  <a:cs typeface="Oswald SemiBold"/>
                  <a:sym typeface="Oswald SemiBold"/>
                </a:endParaRPr>
              </a:p>
            </p:txBody>
          </p:sp>
          <p:sp>
            <p:nvSpPr>
              <p:cNvPr id="330" name="Google Shape;330;p22"/>
              <p:cNvSpPr/>
              <p:nvPr/>
            </p:nvSpPr>
            <p:spPr>
              <a:xfrm>
                <a:off x="5516225" y="2964075"/>
                <a:ext cx="853500" cy="853500"/>
              </a:xfrm>
              <a:prstGeom prst="donut">
                <a:avLst>
                  <a:gd name="adj" fmla="val 605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1"/>
                  </a:solidFill>
                  <a:latin typeface="Oswald SemiBold"/>
                  <a:ea typeface="Oswald SemiBold"/>
                  <a:cs typeface="Oswald SemiBold"/>
                  <a:sym typeface="Oswald SemiBold"/>
                </a:endParaRPr>
              </a:p>
            </p:txBody>
          </p:sp>
        </p:grpSp>
        <p:sp>
          <p:nvSpPr>
            <p:cNvPr id="364" name="Google Shape;364;p22"/>
            <p:cNvSpPr txBox="1"/>
            <p:nvPr/>
          </p:nvSpPr>
          <p:spPr>
            <a:xfrm>
              <a:off x="6369725" y="3269760"/>
              <a:ext cx="2366952" cy="519300"/>
            </a:xfrm>
            <a:prstGeom prst="rect">
              <a:avLst/>
            </a:prstGeom>
            <a:noFill/>
            <a:ln>
              <a:noFill/>
            </a:ln>
          </p:spPr>
          <p:txBody>
            <a:bodyPr spcFirstLastPara="1" wrap="square" lIns="91425" tIns="91425" rIns="91425" bIns="91425" anchor="ctr" anchorCtr="0">
              <a:noAutofit/>
            </a:bodyPr>
            <a:lstStyle/>
            <a:p>
              <a:pPr marL="457200" lvl="0" indent="0" defTabSz="914400" eaLnBrk="1" fontAlgn="auto" latinLnBrk="0" hangingPunct="1">
                <a:buSzTx/>
                <a:buFont typeface="Arial"/>
                <a:buNone/>
                <a:tabLst/>
                <a:defRPr/>
              </a:pPr>
              <a:r>
                <a:rPr lang="es-ES" dirty="0">
                  <a:solidFill>
                    <a:schemeClr val="lt1"/>
                  </a:solidFill>
                  <a:latin typeface="Lato"/>
                  <a:ea typeface="Lato"/>
                  <a:cs typeface="Lato"/>
                </a:rPr>
                <a:t>Generación del trazado de la ruta.</a:t>
              </a:r>
            </a:p>
          </p:txBody>
        </p:sp>
      </p:grpSp>
      <p:grpSp>
        <p:nvGrpSpPr>
          <p:cNvPr id="22" name="Google Shape;359;p22">
            <a:extLst>
              <a:ext uri="{FF2B5EF4-FFF2-40B4-BE49-F238E27FC236}">
                <a16:creationId xmlns:a16="http://schemas.microsoft.com/office/drawing/2014/main" id="{3CDC5F57-69E6-BEA8-AFD0-1FAC3ADA6703}"/>
              </a:ext>
            </a:extLst>
          </p:cNvPr>
          <p:cNvGrpSpPr/>
          <p:nvPr/>
        </p:nvGrpSpPr>
        <p:grpSpPr>
          <a:xfrm>
            <a:off x="5325032" y="3466826"/>
            <a:ext cx="3220450" cy="853500"/>
            <a:chOff x="5516225" y="2964075"/>
            <a:chExt cx="3220450" cy="853500"/>
          </a:xfrm>
        </p:grpSpPr>
        <p:grpSp>
          <p:nvGrpSpPr>
            <p:cNvPr id="23" name="Google Shape;360;p22">
              <a:extLst>
                <a:ext uri="{FF2B5EF4-FFF2-40B4-BE49-F238E27FC236}">
                  <a16:creationId xmlns:a16="http://schemas.microsoft.com/office/drawing/2014/main" id="{6589E7AB-7152-066C-90E5-BA0ADCD65D99}"/>
                </a:ext>
              </a:extLst>
            </p:cNvPr>
            <p:cNvGrpSpPr/>
            <p:nvPr/>
          </p:nvGrpSpPr>
          <p:grpSpPr>
            <a:xfrm>
              <a:off x="5516225" y="2964075"/>
              <a:ext cx="853500" cy="853500"/>
              <a:chOff x="5516225" y="2964075"/>
              <a:chExt cx="853500" cy="853500"/>
            </a:xfrm>
          </p:grpSpPr>
          <p:sp>
            <p:nvSpPr>
              <p:cNvPr id="27" name="Google Shape;361;p22">
                <a:extLst>
                  <a:ext uri="{FF2B5EF4-FFF2-40B4-BE49-F238E27FC236}">
                    <a16:creationId xmlns:a16="http://schemas.microsoft.com/office/drawing/2014/main" id="{C3872068-6E34-4710-0B86-BC384326EF5D}"/>
                  </a:ext>
                </a:extLst>
              </p:cNvPr>
              <p:cNvSpPr/>
              <p:nvPr/>
            </p:nvSpPr>
            <p:spPr>
              <a:xfrm>
                <a:off x="5569312" y="3017162"/>
                <a:ext cx="747300" cy="74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Oswald SemiBold"/>
                    <a:ea typeface="Oswald SemiBold"/>
                    <a:cs typeface="Oswald SemiBold"/>
                    <a:sym typeface="Oswald SemiBold"/>
                  </a:rPr>
                  <a:t>06</a:t>
                </a:r>
                <a:endParaRPr sz="2200" dirty="0">
                  <a:solidFill>
                    <a:schemeClr val="lt1"/>
                  </a:solidFill>
                  <a:latin typeface="Oswald SemiBold"/>
                  <a:ea typeface="Oswald SemiBold"/>
                  <a:cs typeface="Oswald SemiBold"/>
                  <a:sym typeface="Oswald SemiBold"/>
                </a:endParaRPr>
              </a:p>
            </p:txBody>
          </p:sp>
          <p:sp>
            <p:nvSpPr>
              <p:cNvPr id="28" name="Google Shape;330;p22">
                <a:extLst>
                  <a:ext uri="{FF2B5EF4-FFF2-40B4-BE49-F238E27FC236}">
                    <a16:creationId xmlns:a16="http://schemas.microsoft.com/office/drawing/2014/main" id="{F8AB1359-2FBB-E2FA-695C-49A8F2425DCA}"/>
                  </a:ext>
                </a:extLst>
              </p:cNvPr>
              <p:cNvSpPr/>
              <p:nvPr/>
            </p:nvSpPr>
            <p:spPr>
              <a:xfrm>
                <a:off x="5516225" y="2964075"/>
                <a:ext cx="853500" cy="853500"/>
              </a:xfrm>
              <a:prstGeom prst="donut">
                <a:avLst>
                  <a:gd name="adj" fmla="val 605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1"/>
                  </a:solidFill>
                  <a:latin typeface="Oswald SemiBold"/>
                  <a:ea typeface="Oswald SemiBold"/>
                  <a:cs typeface="Oswald SemiBold"/>
                  <a:sym typeface="Oswald SemiBold"/>
                </a:endParaRPr>
              </a:p>
            </p:txBody>
          </p:sp>
        </p:grpSp>
        <p:sp>
          <p:nvSpPr>
            <p:cNvPr id="26" name="Google Shape;364;p22">
              <a:extLst>
                <a:ext uri="{FF2B5EF4-FFF2-40B4-BE49-F238E27FC236}">
                  <a16:creationId xmlns:a16="http://schemas.microsoft.com/office/drawing/2014/main" id="{D96A996F-1E58-1E8E-1070-58FC1BABD539}"/>
                </a:ext>
              </a:extLst>
            </p:cNvPr>
            <p:cNvSpPr txBox="1"/>
            <p:nvPr/>
          </p:nvSpPr>
          <p:spPr>
            <a:xfrm>
              <a:off x="6369724" y="3269760"/>
              <a:ext cx="2366951" cy="519300"/>
            </a:xfrm>
            <a:prstGeom prst="rect">
              <a:avLst/>
            </a:prstGeom>
            <a:noFill/>
            <a:ln>
              <a:noFill/>
            </a:ln>
          </p:spPr>
          <p:txBody>
            <a:bodyPr spcFirstLastPara="1" wrap="square" lIns="91425" tIns="91425" rIns="91425" bIns="91425" anchor="ctr" anchorCtr="0">
              <a:noAutofit/>
            </a:bodyPr>
            <a:lstStyle/>
            <a:p>
              <a:pPr marL="457200">
                <a:defRPr/>
              </a:pPr>
              <a:r>
                <a:rPr lang="es-CL" dirty="0">
                  <a:solidFill>
                    <a:schemeClr val="lt1"/>
                  </a:solidFill>
                  <a:latin typeface="Lato"/>
                  <a:ea typeface="Lato"/>
                  <a:cs typeface="Lato"/>
                </a:rPr>
                <a:t>Guardar la geolocalización periódicamente.</a:t>
              </a:r>
              <a:endParaRPr dirty="0">
                <a:solidFill>
                  <a:schemeClr val="lt1"/>
                </a:solidFill>
                <a:latin typeface="Lato"/>
                <a:ea typeface="Lato"/>
                <a:cs typeface="Lato"/>
                <a:sym typeface="Lato"/>
              </a:endParaRPr>
            </a:p>
          </p:txBody>
        </p:sp>
      </p:grpSp>
      <p:cxnSp>
        <p:nvCxnSpPr>
          <p:cNvPr id="38" name="Google Shape;325;p22">
            <a:extLst>
              <a:ext uri="{FF2B5EF4-FFF2-40B4-BE49-F238E27FC236}">
                <a16:creationId xmlns:a16="http://schemas.microsoft.com/office/drawing/2014/main" id="{86745874-C3F3-8690-E147-2A518CDA4B70}"/>
              </a:ext>
            </a:extLst>
          </p:cNvPr>
          <p:cNvCxnSpPr>
            <a:cxnSpLocks/>
            <a:stCxn id="28" idx="2"/>
            <a:endCxn id="328" idx="2"/>
          </p:cNvCxnSpPr>
          <p:nvPr/>
        </p:nvCxnSpPr>
        <p:spPr>
          <a:xfrm rot="10800000">
            <a:off x="5325032" y="1754690"/>
            <a:ext cx="12700" cy="2138887"/>
          </a:xfrm>
          <a:prstGeom prst="bentConnector3">
            <a:avLst>
              <a:gd name="adj1" fmla="val 1800000"/>
            </a:avLst>
          </a:prstGeom>
          <a:noFill/>
          <a:ln w="28575" cap="flat" cmpd="sng">
            <a:solidFill>
              <a:schemeClr val="accent4"/>
            </a:solidFill>
            <a:prstDash val="solid"/>
            <a:round/>
            <a:headEnd type="none" w="med" len="med"/>
            <a:tailEnd type="none" w="med" len="med"/>
          </a:ln>
        </p:spPr>
      </p:cxnSp>
      <p:cxnSp>
        <p:nvCxnSpPr>
          <p:cNvPr id="39" name="Google Shape;331;p22">
            <a:extLst>
              <a:ext uri="{FF2B5EF4-FFF2-40B4-BE49-F238E27FC236}">
                <a16:creationId xmlns:a16="http://schemas.microsoft.com/office/drawing/2014/main" id="{F3858BE5-4F68-2C1B-FB7D-4A6F5F6873CC}"/>
              </a:ext>
            </a:extLst>
          </p:cNvPr>
          <p:cNvCxnSpPr>
            <a:cxnSpLocks/>
            <a:stCxn id="28" idx="2"/>
            <a:endCxn id="328" idx="2"/>
          </p:cNvCxnSpPr>
          <p:nvPr/>
        </p:nvCxnSpPr>
        <p:spPr>
          <a:xfrm rot="10800000">
            <a:off x="5325032" y="1754690"/>
            <a:ext cx="12700" cy="2138887"/>
          </a:xfrm>
          <a:prstGeom prst="bentConnector3">
            <a:avLst>
              <a:gd name="adj1" fmla="val 1800000"/>
            </a:avLst>
          </a:prstGeom>
          <a:noFill/>
          <a:ln w="28575" cap="flat" cmpd="sng">
            <a:solidFill>
              <a:schemeClr val="accent4"/>
            </a:solidFill>
            <a:prstDash val="solid"/>
            <a:round/>
            <a:headEnd type="none" w="med" len="med"/>
            <a:tailEnd type="none" w="med" len="med"/>
          </a:ln>
        </p:spPr>
      </p:cxnSp>
      <p:cxnSp>
        <p:nvCxnSpPr>
          <p:cNvPr id="40" name="Google Shape;333;p22">
            <a:extLst>
              <a:ext uri="{FF2B5EF4-FFF2-40B4-BE49-F238E27FC236}">
                <a16:creationId xmlns:a16="http://schemas.microsoft.com/office/drawing/2014/main" id="{C7DB7D36-62B1-61BC-75D7-CED513B0258C}"/>
              </a:ext>
            </a:extLst>
          </p:cNvPr>
          <p:cNvCxnSpPr>
            <a:cxnSpLocks/>
            <a:stCxn id="28" idx="2"/>
            <a:endCxn id="328" idx="2"/>
          </p:cNvCxnSpPr>
          <p:nvPr/>
        </p:nvCxnSpPr>
        <p:spPr>
          <a:xfrm rot="10800000">
            <a:off x="5325032" y="1754690"/>
            <a:ext cx="12700" cy="2138887"/>
          </a:xfrm>
          <a:prstGeom prst="bentConnector3">
            <a:avLst>
              <a:gd name="adj1" fmla="val 1800000"/>
            </a:avLst>
          </a:prstGeom>
          <a:noFill/>
          <a:ln w="28575" cap="flat" cmpd="sng">
            <a:solidFill>
              <a:schemeClr val="accent4"/>
            </a:solidFill>
            <a:prstDash val="solid"/>
            <a:round/>
            <a:headEnd type="none" w="med" len="med"/>
            <a:tailEnd type="none" w="med" len="med"/>
          </a:ln>
        </p:spPr>
      </p:cxnSp>
      <p:cxnSp>
        <p:nvCxnSpPr>
          <p:cNvPr id="48" name="Google Shape;333;p22">
            <a:extLst>
              <a:ext uri="{FF2B5EF4-FFF2-40B4-BE49-F238E27FC236}">
                <a16:creationId xmlns:a16="http://schemas.microsoft.com/office/drawing/2014/main" id="{289A3A32-DD69-1E2B-83C6-A94A5FF185B2}"/>
              </a:ext>
            </a:extLst>
          </p:cNvPr>
          <p:cNvCxnSpPr>
            <a:cxnSpLocks/>
            <a:stCxn id="330" idx="2"/>
          </p:cNvCxnSpPr>
          <p:nvPr/>
        </p:nvCxnSpPr>
        <p:spPr>
          <a:xfrm rot="10800000">
            <a:off x="4971838" y="2890389"/>
            <a:ext cx="353194" cy="1"/>
          </a:xfrm>
          <a:prstGeom prst="bentConnector3">
            <a:avLst>
              <a:gd name="adj1" fmla="val 50000"/>
            </a:avLst>
          </a:prstGeom>
          <a:noFill/>
          <a:ln w="28575" cap="flat" cmpd="sng">
            <a:solidFill>
              <a:schemeClr val="accent4"/>
            </a:solidFill>
            <a:prstDash val="solid"/>
            <a:round/>
            <a:headEnd type="none" w="med" len="med"/>
            <a:tailEnd type="none" w="med" len="med"/>
          </a:ln>
        </p:spPr>
      </p:cxnSp>
      <p:pic>
        <p:nvPicPr>
          <p:cNvPr id="51" name="Picture 4" descr="EscuelaIT Duoc UC - Escuela de Informática y Telecomunicaciones Duoc UC - Duoc  UC | LinkedIn">
            <a:extLst>
              <a:ext uri="{FF2B5EF4-FFF2-40B4-BE49-F238E27FC236}">
                <a16:creationId xmlns:a16="http://schemas.microsoft.com/office/drawing/2014/main" id="{E86FD3A0-E9FD-848A-4B11-E902234F4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078DD78-F007-9B83-ECC1-23E9193E348D}"/>
              </a:ext>
            </a:extLst>
          </p:cNvPr>
          <p:cNvSpPr txBox="1"/>
          <p:nvPr/>
        </p:nvSpPr>
        <p:spPr>
          <a:xfrm>
            <a:off x="7121406" y="0"/>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3"/>
          <p:cNvSpPr txBox="1">
            <a:spLocks noGrp="1"/>
          </p:cNvSpPr>
          <p:nvPr>
            <p:ph type="title"/>
          </p:nvPr>
        </p:nvSpPr>
        <p:spPr>
          <a:xfrm>
            <a:off x="1891550" y="390525"/>
            <a:ext cx="53610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RESULTADOS OBTENIDOS</a:t>
            </a:r>
            <a:endParaRPr dirty="0"/>
          </a:p>
        </p:txBody>
      </p:sp>
      <p:pic>
        <p:nvPicPr>
          <p:cNvPr id="2" name="Picture 4" descr="EscuelaIT Duoc UC - Escuela de Informática y Telecomunicaciones Duoc UC - Duoc  UC | LinkedIn">
            <a:extLst>
              <a:ext uri="{FF2B5EF4-FFF2-40B4-BE49-F238E27FC236}">
                <a16:creationId xmlns:a16="http://schemas.microsoft.com/office/drawing/2014/main" id="{67C6036D-39C1-FEF6-D6AC-9C54116D2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451" y="0"/>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746;p36">
            <a:extLst>
              <a:ext uri="{FF2B5EF4-FFF2-40B4-BE49-F238E27FC236}">
                <a16:creationId xmlns:a16="http://schemas.microsoft.com/office/drawing/2014/main" id="{B30D7A27-E4FF-141A-F6E2-EE2356450B85}"/>
              </a:ext>
            </a:extLst>
          </p:cNvPr>
          <p:cNvSpPr/>
          <p:nvPr/>
        </p:nvSpPr>
        <p:spPr>
          <a:xfrm>
            <a:off x="147148" y="1219123"/>
            <a:ext cx="8677875" cy="323460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Desarrollar una aplicación móvil que permita a los usuarios de transporte público establecer un </a:t>
            </a:r>
            <a:r>
              <a:rPr lang="es-ES" sz="1200" b="1" dirty="0">
                <a:solidFill>
                  <a:schemeClr val="accent1">
                    <a:lumMod val="25000"/>
                  </a:schemeClr>
                </a:solidFill>
                <a:latin typeface="Calibri" panose="020F0502020204030204" pitchFamily="34" charset="0"/>
              </a:rPr>
              <a:t>punto de partida y un destino.</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Implementar </a:t>
            </a:r>
            <a:r>
              <a:rPr lang="es-ES" sz="1200" b="1" dirty="0">
                <a:solidFill>
                  <a:schemeClr val="accent1">
                    <a:lumMod val="25000"/>
                  </a:schemeClr>
                </a:solidFill>
                <a:latin typeface="Calibri" panose="020F0502020204030204" pitchFamily="34" charset="0"/>
              </a:rPr>
              <a:t>geolocalización en tiempo real </a:t>
            </a:r>
            <a:r>
              <a:rPr lang="es-ES" sz="1200" dirty="0">
                <a:solidFill>
                  <a:schemeClr val="accent1">
                    <a:lumMod val="25000"/>
                  </a:schemeClr>
                </a:solidFill>
                <a:latin typeface="Calibri" panose="020F0502020204030204" pitchFamily="34" charset="0"/>
              </a:rPr>
              <a:t>para rastrear la ubicación del usuario durante su viaje.</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Crear un sistema de </a:t>
            </a:r>
            <a:r>
              <a:rPr lang="es-ES" sz="1200" b="1" dirty="0">
                <a:solidFill>
                  <a:schemeClr val="accent1">
                    <a:lumMod val="25000"/>
                  </a:schemeClr>
                </a:solidFill>
                <a:latin typeface="Calibri" panose="020F0502020204030204" pitchFamily="34" charset="0"/>
              </a:rPr>
              <a:t>notificaciones y alertas personalizadas </a:t>
            </a:r>
            <a:r>
              <a:rPr lang="es-ES" sz="1200" dirty="0">
                <a:solidFill>
                  <a:schemeClr val="accent1">
                    <a:lumMod val="25000"/>
                  </a:schemeClr>
                </a:solidFill>
                <a:latin typeface="Calibri" panose="020F0502020204030204" pitchFamily="34" charset="0"/>
              </a:rPr>
              <a:t>que avisen al usuario cuando esté cerca de su parada de destino.</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Incorporar funcionalidades adicionales, como el </a:t>
            </a:r>
            <a:r>
              <a:rPr lang="es-ES" sz="1200" b="1" dirty="0">
                <a:solidFill>
                  <a:schemeClr val="accent1">
                    <a:lumMod val="25000"/>
                  </a:schemeClr>
                </a:solidFill>
                <a:latin typeface="Calibri" panose="020F0502020204030204" pitchFamily="34" charset="0"/>
              </a:rPr>
              <a:t>historial de rutas, guardar rutas frecuentes y un botón de emergencia</a:t>
            </a:r>
            <a:r>
              <a:rPr lang="es-ES" sz="1200" dirty="0">
                <a:solidFill>
                  <a:schemeClr val="accent1">
                    <a:lumMod val="25000"/>
                  </a:schemeClr>
                </a:solidFill>
                <a:latin typeface="Calibri" panose="020F0502020204030204" pitchFamily="34" charset="0"/>
              </a:rPr>
              <a:t> para mayor seguridad.</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Desarrollar un diseño de interfaz de usuario (UI/UX) intuitivo y fácil de usar para mejorar la</a:t>
            </a:r>
            <a:r>
              <a:rPr lang="es-ES" sz="1200" b="1" dirty="0">
                <a:solidFill>
                  <a:schemeClr val="accent1">
                    <a:lumMod val="25000"/>
                  </a:schemeClr>
                </a:solidFill>
                <a:latin typeface="Calibri" panose="020F0502020204030204" pitchFamily="34" charset="0"/>
              </a:rPr>
              <a:t> experiencia de los usuarios.</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Integrar Google </a:t>
            </a:r>
            <a:r>
              <a:rPr lang="es-ES" sz="1200" dirty="0" err="1">
                <a:solidFill>
                  <a:schemeClr val="accent1">
                    <a:lumMod val="25000"/>
                  </a:schemeClr>
                </a:solidFill>
                <a:latin typeface="Calibri" panose="020F0502020204030204" pitchFamily="34" charset="0"/>
              </a:rPr>
              <a:t>Maps</a:t>
            </a:r>
            <a:r>
              <a:rPr lang="es-ES" sz="1200" dirty="0">
                <a:solidFill>
                  <a:schemeClr val="accent1">
                    <a:lumMod val="25000"/>
                  </a:schemeClr>
                </a:solidFill>
                <a:latin typeface="Calibri" panose="020F0502020204030204" pitchFamily="34" charset="0"/>
              </a:rPr>
              <a:t> API para obtener </a:t>
            </a:r>
            <a:r>
              <a:rPr lang="es-ES" sz="1200" b="1" dirty="0">
                <a:solidFill>
                  <a:schemeClr val="accent1">
                    <a:lumMod val="25000"/>
                  </a:schemeClr>
                </a:solidFill>
                <a:latin typeface="Calibri" panose="020F0502020204030204" pitchFamily="34" charset="0"/>
              </a:rPr>
              <a:t>datos de ubicación y rutas.</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Almacenar </a:t>
            </a:r>
            <a:r>
              <a:rPr lang="es-ES" sz="1200" b="1" dirty="0">
                <a:solidFill>
                  <a:schemeClr val="accent1">
                    <a:lumMod val="25000"/>
                  </a:schemeClr>
                </a:solidFill>
                <a:latin typeface="Calibri" panose="020F0502020204030204" pitchFamily="34" charset="0"/>
              </a:rPr>
              <a:t>información en tiempo real </a:t>
            </a:r>
            <a:r>
              <a:rPr lang="es-ES" sz="1200" dirty="0">
                <a:solidFill>
                  <a:schemeClr val="accent1">
                    <a:lumMod val="25000"/>
                  </a:schemeClr>
                </a:solidFill>
                <a:latin typeface="Calibri" panose="020F0502020204030204" pitchFamily="34" charset="0"/>
              </a:rPr>
              <a:t>usando una base de datos como </a:t>
            </a:r>
            <a:r>
              <a:rPr lang="es-ES" sz="1200" dirty="0" err="1">
                <a:solidFill>
                  <a:schemeClr val="accent1">
                    <a:lumMod val="25000"/>
                  </a:schemeClr>
                </a:solidFill>
                <a:latin typeface="Calibri" panose="020F0502020204030204" pitchFamily="34" charset="0"/>
              </a:rPr>
              <a:t>Firebase</a:t>
            </a:r>
            <a:r>
              <a:rPr lang="es-ES" sz="1200" dirty="0">
                <a:solidFill>
                  <a:schemeClr val="accent1">
                    <a:lumMod val="25000"/>
                  </a:schemeClr>
                </a:solidFill>
                <a:latin typeface="Calibri" panose="020F0502020204030204" pitchFamily="34" charset="0"/>
              </a:rPr>
              <a:t> para un acceso rápido y seguro.</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Realizar pruebas de usuario para garantizar que la aplicación funcione correctamente antes de su lanzamiento.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BF2BA8F8-CAE9-4637-E73D-316349BCAF53}"/>
            </a:ext>
          </a:extLst>
        </p:cNvPr>
        <p:cNvGrpSpPr/>
        <p:nvPr/>
      </p:nvGrpSpPr>
      <p:grpSpPr>
        <a:xfrm>
          <a:off x="0" y="0"/>
          <a:ext cx="0" cy="0"/>
          <a:chOff x="0" y="0"/>
          <a:chExt cx="0" cy="0"/>
        </a:xfrm>
      </p:grpSpPr>
      <p:sp>
        <p:nvSpPr>
          <p:cNvPr id="369" name="Google Shape;369;p23">
            <a:extLst>
              <a:ext uri="{FF2B5EF4-FFF2-40B4-BE49-F238E27FC236}">
                <a16:creationId xmlns:a16="http://schemas.microsoft.com/office/drawing/2014/main" id="{34565477-CB7D-5CB8-EFB9-6DBA2345BD78}"/>
              </a:ext>
            </a:extLst>
          </p:cNvPr>
          <p:cNvSpPr txBox="1">
            <a:spLocks noGrp="1"/>
          </p:cNvSpPr>
          <p:nvPr>
            <p:ph type="title"/>
          </p:nvPr>
        </p:nvSpPr>
        <p:spPr>
          <a:xfrm>
            <a:off x="2224059" y="348961"/>
            <a:ext cx="5361000" cy="519300"/>
          </a:xfrm>
          <a:prstGeom prst="rect">
            <a:avLst/>
          </a:prstGeom>
        </p:spPr>
        <p:txBody>
          <a:bodyPr spcFirstLastPara="1" wrap="square" lIns="91425" tIns="91425" rIns="91425" bIns="91425" anchor="t" anchorCtr="0">
            <a:noAutofit/>
          </a:bodyPr>
          <a:lstStyle/>
          <a:p>
            <a:pPr algn="ctr" rtl="0"/>
            <a:r>
              <a:rPr lang="es-ES" dirty="0"/>
              <a:t>DEMOSTRACIÓN DEL RESULTADO DEL PROYECTO</a:t>
            </a:r>
            <a:br>
              <a:rPr lang="es-ES" dirty="0"/>
            </a:br>
            <a:br>
              <a:rPr lang="es-ES" dirty="0"/>
            </a:br>
            <a:endParaRPr lang="es-ES" dirty="0"/>
          </a:p>
        </p:txBody>
      </p:sp>
      <p:pic>
        <p:nvPicPr>
          <p:cNvPr id="2" name="Picture 4" descr="EscuelaIT Duoc UC - Escuela de Informática y Telecomunicaciones Duoc UC - Duoc  UC | LinkedIn">
            <a:extLst>
              <a:ext uri="{FF2B5EF4-FFF2-40B4-BE49-F238E27FC236}">
                <a16:creationId xmlns:a16="http://schemas.microsoft.com/office/drawing/2014/main" id="{0CF5F7AA-5CD5-C434-0F6B-E3761F66B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451" y="15348"/>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818AAC-585E-39E5-13C6-526348ED9379}"/>
              </a:ext>
            </a:extLst>
          </p:cNvPr>
          <p:cNvSpPr txBox="1"/>
          <p:nvPr/>
        </p:nvSpPr>
        <p:spPr>
          <a:xfrm>
            <a:off x="-55571" y="36861"/>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264537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3B8017B6-BA25-612A-ED41-4AED99A76F60}"/>
            </a:ext>
          </a:extLst>
        </p:cNvPr>
        <p:cNvGrpSpPr/>
        <p:nvPr/>
      </p:nvGrpSpPr>
      <p:grpSpPr>
        <a:xfrm>
          <a:off x="0" y="0"/>
          <a:ext cx="0" cy="0"/>
          <a:chOff x="0" y="0"/>
          <a:chExt cx="0" cy="0"/>
        </a:xfrm>
      </p:grpSpPr>
      <p:sp>
        <p:nvSpPr>
          <p:cNvPr id="369" name="Google Shape;369;p23">
            <a:extLst>
              <a:ext uri="{FF2B5EF4-FFF2-40B4-BE49-F238E27FC236}">
                <a16:creationId xmlns:a16="http://schemas.microsoft.com/office/drawing/2014/main" id="{F440E2C9-B523-824B-8702-044EB6120D05}"/>
              </a:ext>
            </a:extLst>
          </p:cNvPr>
          <p:cNvSpPr txBox="1">
            <a:spLocks noGrp="1"/>
          </p:cNvSpPr>
          <p:nvPr>
            <p:ph type="title"/>
          </p:nvPr>
        </p:nvSpPr>
        <p:spPr>
          <a:xfrm>
            <a:off x="1891550" y="390525"/>
            <a:ext cx="5361000" cy="519300"/>
          </a:xfrm>
          <a:prstGeom prst="rect">
            <a:avLst/>
          </a:prstGeom>
        </p:spPr>
        <p:txBody>
          <a:bodyPr spcFirstLastPara="1" wrap="square" lIns="91425" tIns="91425" rIns="91425" bIns="91425" anchor="t" anchorCtr="0">
            <a:noAutofit/>
          </a:bodyPr>
          <a:lstStyle/>
          <a:p>
            <a:pPr algn="ctr" rtl="0"/>
            <a:r>
              <a:rPr lang="es-CL" dirty="0"/>
              <a:t>PREGUNTAS DE LA COMISIÓN</a:t>
            </a:r>
            <a:br>
              <a:rPr lang="es-CL" dirty="0"/>
            </a:br>
            <a:br>
              <a:rPr lang="es-CL" dirty="0"/>
            </a:br>
            <a:endParaRPr dirty="0"/>
          </a:p>
        </p:txBody>
      </p:sp>
      <p:pic>
        <p:nvPicPr>
          <p:cNvPr id="2" name="Picture 4" descr="EscuelaIT Duoc UC - Escuela de Informática y Telecomunicaciones Duoc UC - Duoc  UC | LinkedIn">
            <a:extLst>
              <a:ext uri="{FF2B5EF4-FFF2-40B4-BE49-F238E27FC236}">
                <a16:creationId xmlns:a16="http://schemas.microsoft.com/office/drawing/2014/main" id="{F5084862-C69B-6538-8E34-C440F1965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451" y="15348"/>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D968475-17E7-E578-7188-E7A5DF4D7F7A}"/>
              </a:ext>
            </a:extLst>
          </p:cNvPr>
          <p:cNvSpPr txBox="1"/>
          <p:nvPr/>
        </p:nvSpPr>
        <p:spPr>
          <a:xfrm>
            <a:off x="-55571" y="36861"/>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397822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17"/>
          <p:cNvSpPr txBox="1">
            <a:spLocks noGrp="1"/>
          </p:cNvSpPr>
          <p:nvPr>
            <p:ph type="title"/>
          </p:nvPr>
        </p:nvSpPr>
        <p:spPr>
          <a:xfrm>
            <a:off x="720000" y="395300"/>
            <a:ext cx="7704000" cy="8432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L" dirty="0"/>
              <a:t>INTEGRANTES DEL PROYECTO</a:t>
            </a:r>
          </a:p>
        </p:txBody>
      </p:sp>
      <p:sp>
        <p:nvSpPr>
          <p:cNvPr id="10" name="Google Shape;743;p36">
            <a:extLst>
              <a:ext uri="{FF2B5EF4-FFF2-40B4-BE49-F238E27FC236}">
                <a16:creationId xmlns:a16="http://schemas.microsoft.com/office/drawing/2014/main" id="{644B67D2-5AE3-2B27-8A1B-93D87D59D204}"/>
              </a:ext>
            </a:extLst>
          </p:cNvPr>
          <p:cNvSpPr/>
          <p:nvPr/>
        </p:nvSpPr>
        <p:spPr>
          <a:xfrm>
            <a:off x="1481926" y="2850773"/>
            <a:ext cx="3090073" cy="1764683"/>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algn="ctr"/>
            <a:endParaRPr lang="es-CL" sz="2200" dirty="0">
              <a:solidFill>
                <a:schemeClr val="lt1"/>
              </a:solidFill>
              <a:latin typeface="Oswald"/>
            </a:endParaRPr>
          </a:p>
          <a:p>
            <a:pPr algn="ctr"/>
            <a:r>
              <a:rPr lang="es-CL" sz="2200" dirty="0">
                <a:solidFill>
                  <a:schemeClr val="lt1"/>
                </a:solidFill>
                <a:latin typeface="Oswald"/>
              </a:rPr>
              <a:t>Javiera Becerra</a:t>
            </a:r>
          </a:p>
          <a:p>
            <a:pPr fontAlgn="base">
              <a:spcBef>
                <a:spcPts val="910"/>
              </a:spcBef>
            </a:pPr>
            <a:r>
              <a:rPr lang="es-ES" dirty="0">
                <a:solidFill>
                  <a:schemeClr val="accent1">
                    <a:lumMod val="25000"/>
                  </a:schemeClr>
                </a:solidFill>
                <a:latin typeface="Calibri" panose="020F0502020204030204" pitchFamily="34" charset="0"/>
              </a:rPr>
              <a:t>Desarrolladora ,Team Scrum</a:t>
            </a:r>
          </a:p>
          <a:p>
            <a:pPr fontAlgn="base">
              <a:spcBef>
                <a:spcPts val="910"/>
              </a:spcBef>
            </a:pPr>
            <a:r>
              <a:rPr lang="es-ES" dirty="0">
                <a:solidFill>
                  <a:schemeClr val="accent1">
                    <a:lumMod val="25000"/>
                  </a:schemeClr>
                </a:solidFill>
                <a:latin typeface="Calibri" panose="020F0502020204030204" pitchFamily="34" charset="0"/>
              </a:rPr>
              <a:t>Función: Parte grupo multinacional que trabaja para entregar incrementos del producto en cada sprint.</a:t>
            </a:r>
          </a:p>
          <a:p>
            <a:endParaRPr sz="1800" dirty="0">
              <a:solidFill>
                <a:schemeClr val="lt1"/>
              </a:solidFill>
            </a:endParaRPr>
          </a:p>
        </p:txBody>
      </p:sp>
      <p:sp>
        <p:nvSpPr>
          <p:cNvPr id="13" name="Google Shape;746;p36">
            <a:extLst>
              <a:ext uri="{FF2B5EF4-FFF2-40B4-BE49-F238E27FC236}">
                <a16:creationId xmlns:a16="http://schemas.microsoft.com/office/drawing/2014/main" id="{EC9C9B34-BF09-DF6D-7116-EAD49229E238}"/>
              </a:ext>
            </a:extLst>
          </p:cNvPr>
          <p:cNvSpPr/>
          <p:nvPr/>
        </p:nvSpPr>
        <p:spPr>
          <a:xfrm>
            <a:off x="4415349" y="2850772"/>
            <a:ext cx="3090073" cy="176468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algn="ctr"/>
            <a:r>
              <a:rPr lang="es-CL" sz="2200" dirty="0">
                <a:solidFill>
                  <a:schemeClr val="lt1"/>
                </a:solidFill>
                <a:latin typeface="Oswald"/>
              </a:rPr>
              <a:t>Matias Berrios</a:t>
            </a:r>
          </a:p>
          <a:p>
            <a:pPr fontAlgn="base">
              <a:spcBef>
                <a:spcPts val="910"/>
              </a:spcBef>
            </a:pPr>
            <a:r>
              <a:rPr lang="es-CL" dirty="0">
                <a:solidFill>
                  <a:schemeClr val="accent1">
                    <a:lumMod val="25000"/>
                  </a:schemeClr>
                </a:solidFill>
                <a:latin typeface="Calibri" panose="020F0502020204030204" pitchFamily="34" charset="0"/>
              </a:rPr>
              <a:t>Scrum Master, Team Scrum</a:t>
            </a:r>
          </a:p>
          <a:p>
            <a:pPr fontAlgn="base">
              <a:spcBef>
                <a:spcPts val="910"/>
              </a:spcBef>
            </a:pPr>
            <a:r>
              <a:rPr lang="es-CL" dirty="0">
                <a:solidFill>
                  <a:schemeClr val="accent1">
                    <a:lumMod val="25000"/>
                  </a:schemeClr>
                </a:solidFill>
                <a:latin typeface="Calibri" panose="020F0502020204030204" pitchFamily="34" charset="0"/>
              </a:rPr>
              <a:t>Función: Facilitador dentro del equipo.</a:t>
            </a:r>
            <a:br>
              <a:rPr lang="es-CL" dirty="0">
                <a:solidFill>
                  <a:schemeClr val="accent1">
                    <a:lumMod val="25000"/>
                  </a:schemeClr>
                </a:solidFill>
                <a:latin typeface="Calibri" panose="020F0502020204030204" pitchFamily="34" charset="0"/>
              </a:rPr>
            </a:br>
            <a:endParaRPr dirty="0">
              <a:solidFill>
                <a:schemeClr val="accent1">
                  <a:lumMod val="25000"/>
                </a:schemeClr>
              </a:solidFill>
              <a:latin typeface="Calibri" panose="020F0502020204030204" pitchFamily="34" charset="0"/>
            </a:endParaRPr>
          </a:p>
        </p:txBody>
      </p:sp>
      <p:sp>
        <p:nvSpPr>
          <p:cNvPr id="16" name="Google Shape;749;p36">
            <a:extLst>
              <a:ext uri="{FF2B5EF4-FFF2-40B4-BE49-F238E27FC236}">
                <a16:creationId xmlns:a16="http://schemas.microsoft.com/office/drawing/2014/main" id="{687FA505-C62D-0D1F-5B5A-AD8614CB4195}"/>
              </a:ext>
            </a:extLst>
          </p:cNvPr>
          <p:cNvSpPr/>
          <p:nvPr/>
        </p:nvSpPr>
        <p:spPr>
          <a:xfrm>
            <a:off x="2870312" y="1162342"/>
            <a:ext cx="3090073" cy="1764683"/>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algn="ctr"/>
            <a:r>
              <a:rPr lang="es-CL" sz="2200" dirty="0">
                <a:solidFill>
                  <a:schemeClr val="lt1"/>
                </a:solidFill>
                <a:latin typeface="Oswald"/>
              </a:rPr>
              <a:t>Pablo Valdivia</a:t>
            </a:r>
          </a:p>
          <a:p>
            <a:pPr rtl="0" fontAlgn="base">
              <a:spcBef>
                <a:spcPts val="910"/>
              </a:spcBef>
            </a:pPr>
            <a:r>
              <a:rPr lang="es-ES" b="0" i="0" u="none" strike="noStrike" dirty="0">
                <a:solidFill>
                  <a:schemeClr val="accent1">
                    <a:lumMod val="25000"/>
                  </a:schemeClr>
                </a:solidFill>
                <a:effectLst/>
                <a:latin typeface="Calibri" panose="020F0502020204030204" pitchFamily="34" charset="0"/>
              </a:rPr>
              <a:t>Product  Owner, Team Scrum</a:t>
            </a:r>
          </a:p>
          <a:p>
            <a:pPr rtl="0" fontAlgn="base">
              <a:spcBef>
                <a:spcPts val="910"/>
              </a:spcBef>
            </a:pPr>
            <a:r>
              <a:rPr lang="es-ES" b="0" i="0" u="none" strike="noStrike" dirty="0">
                <a:solidFill>
                  <a:schemeClr val="accent1">
                    <a:lumMod val="25000"/>
                  </a:schemeClr>
                </a:solidFill>
                <a:effectLst/>
                <a:latin typeface="Calibri" panose="020F0502020204030204" pitchFamily="34" charset="0"/>
              </a:rPr>
              <a:t>Función: Maximizar el valor del producto entregado por el equipo.</a:t>
            </a:r>
          </a:p>
          <a:p>
            <a:endParaRPr lang="es-CL" sz="1800" dirty="0">
              <a:solidFill>
                <a:schemeClr val="lt1"/>
              </a:solidFill>
            </a:endParaRPr>
          </a:p>
        </p:txBody>
      </p:sp>
      <p:sp>
        <p:nvSpPr>
          <p:cNvPr id="21" name="CuadroTexto 20">
            <a:extLst>
              <a:ext uri="{FF2B5EF4-FFF2-40B4-BE49-F238E27FC236}">
                <a16:creationId xmlns:a16="http://schemas.microsoft.com/office/drawing/2014/main" id="{2C4880AB-D7E0-14DC-70F0-A3874E5AA64D}"/>
              </a:ext>
            </a:extLst>
          </p:cNvPr>
          <p:cNvSpPr txBox="1"/>
          <p:nvPr/>
        </p:nvSpPr>
        <p:spPr>
          <a:xfrm>
            <a:off x="7090756" y="58176"/>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pic>
        <p:nvPicPr>
          <p:cNvPr id="2052" name="Picture 4" descr="EscuelaIT Duoc UC - Escuela de Informática y Telecomunicaciones Duoc UC - Duoc  UC | LinkedIn">
            <a:extLst>
              <a:ext uri="{FF2B5EF4-FFF2-40B4-BE49-F238E27FC236}">
                <a16:creationId xmlns:a16="http://schemas.microsoft.com/office/drawing/2014/main" id="{1BC20297-60E3-B5B0-8851-B302FF5B1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0" y="22063"/>
            <a:ext cx="2023923" cy="505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2">
          <a:extLst>
            <a:ext uri="{FF2B5EF4-FFF2-40B4-BE49-F238E27FC236}">
              <a16:creationId xmlns:a16="http://schemas.microsoft.com/office/drawing/2014/main" id="{DADE999A-E3D1-6649-33A2-AD627984E1D3}"/>
            </a:ext>
          </a:extLst>
        </p:cNvPr>
        <p:cNvGrpSpPr/>
        <p:nvPr/>
      </p:nvGrpSpPr>
      <p:grpSpPr>
        <a:xfrm>
          <a:off x="0" y="0"/>
          <a:ext cx="0" cy="0"/>
          <a:chOff x="0" y="0"/>
          <a:chExt cx="0" cy="0"/>
        </a:xfrm>
      </p:grpSpPr>
      <p:sp>
        <p:nvSpPr>
          <p:cNvPr id="593" name="Google Shape;593;p31">
            <a:extLst>
              <a:ext uri="{FF2B5EF4-FFF2-40B4-BE49-F238E27FC236}">
                <a16:creationId xmlns:a16="http://schemas.microsoft.com/office/drawing/2014/main" id="{4C4E3D43-2FC5-3A35-27D7-82221D02DB56}"/>
              </a:ext>
            </a:extLst>
          </p:cNvPr>
          <p:cNvSpPr txBox="1">
            <a:spLocks noGrp="1"/>
          </p:cNvSpPr>
          <p:nvPr>
            <p:ph type="title"/>
          </p:nvPr>
        </p:nvSpPr>
        <p:spPr>
          <a:xfrm>
            <a:off x="1550728" y="299085"/>
            <a:ext cx="6281050" cy="519300"/>
          </a:xfrm>
          <a:prstGeom prst="rect">
            <a:avLst/>
          </a:prstGeom>
        </p:spPr>
        <p:txBody>
          <a:bodyPr spcFirstLastPara="1" wrap="square" lIns="91425" tIns="91425" rIns="91425" bIns="91425" anchor="t" anchorCtr="0">
            <a:noAutofit/>
          </a:bodyPr>
          <a:lstStyle/>
          <a:p>
            <a:pPr algn="ctr" rtl="0"/>
            <a:r>
              <a:rPr lang="es-CL" dirty="0"/>
              <a:t>DESCRIPCIÓN DEL PROYECTO</a:t>
            </a:r>
            <a:br>
              <a:rPr lang="es-CL" dirty="0"/>
            </a:br>
            <a:br>
              <a:rPr lang="es-CL" dirty="0"/>
            </a:br>
            <a:endParaRPr lang="es-CL" dirty="0"/>
          </a:p>
        </p:txBody>
      </p:sp>
      <p:sp>
        <p:nvSpPr>
          <p:cNvPr id="599" name="Google Shape;599;p31">
            <a:extLst>
              <a:ext uri="{FF2B5EF4-FFF2-40B4-BE49-F238E27FC236}">
                <a16:creationId xmlns:a16="http://schemas.microsoft.com/office/drawing/2014/main" id="{3815D192-6ED9-0BF8-CE52-D06F25B873AA}"/>
              </a:ext>
            </a:extLst>
          </p:cNvPr>
          <p:cNvSpPr/>
          <p:nvPr/>
        </p:nvSpPr>
        <p:spPr>
          <a:xfrm>
            <a:off x="359082" y="1135413"/>
            <a:ext cx="3822219" cy="3709002"/>
          </a:xfrm>
          <a:prstGeom prst="roundRect">
            <a:avLst>
              <a:gd name="adj" fmla="val 13131"/>
            </a:avLst>
          </a:prstGeom>
          <a:solidFill>
            <a:schemeClr val="accent2"/>
          </a:solidFill>
          <a:ln>
            <a:noFill/>
          </a:ln>
        </p:spPr>
        <p:txBody>
          <a:bodyPr spcFirstLastPara="1" wrap="square" lIns="0" tIns="91425" rIns="0" bIns="91425" anchor="ctr" anchorCtr="0">
            <a:noAutofit/>
          </a:bodyPr>
          <a:lstStyle/>
          <a:p>
            <a:pPr algn="ctr"/>
            <a:r>
              <a:rPr lang="es-ES" sz="2200" dirty="0">
                <a:solidFill>
                  <a:schemeClr val="lt1"/>
                </a:solidFill>
                <a:latin typeface="Oswald"/>
              </a:rPr>
              <a:t>Problema o dolor</a:t>
            </a:r>
          </a:p>
          <a:p>
            <a:pPr algn="ctr"/>
            <a:br>
              <a:rPr lang="es-ES" b="0" dirty="0">
                <a:effectLst/>
              </a:rPr>
            </a:br>
            <a:r>
              <a:rPr lang="es-ES" dirty="0">
                <a:solidFill>
                  <a:schemeClr val="accent1">
                    <a:lumMod val="25000"/>
                  </a:schemeClr>
                </a:solidFill>
                <a:latin typeface="Calibri" panose="020F0502020204030204" pitchFamily="34" charset="0"/>
              </a:rPr>
              <a:t>Los pasajeros de transporte público frecuentemente se pasan de su destino debido a varias razones: quedarse dormidos, falta de conocimiento de la ruta, o simplemente por distracción. Esto provoca inconvenientes significativos, como pérdida de tiempo, desorientación, y estrés, especialmente en ciudades grandes.</a:t>
            </a:r>
          </a:p>
          <a:p>
            <a:pPr fontAlgn="base">
              <a:spcBef>
                <a:spcPts val="910"/>
              </a:spcBef>
            </a:pPr>
            <a:br>
              <a:rPr lang="es-ES" dirty="0">
                <a:solidFill>
                  <a:schemeClr val="accent1">
                    <a:lumMod val="25000"/>
                  </a:schemeClr>
                </a:solidFill>
                <a:latin typeface="Calibri" panose="020F0502020204030204" pitchFamily="34" charset="0"/>
              </a:rPr>
            </a:br>
            <a:endParaRPr lang="es-CL" dirty="0">
              <a:solidFill>
                <a:schemeClr val="accent1">
                  <a:lumMod val="25000"/>
                </a:schemeClr>
              </a:solidFill>
              <a:latin typeface="Calibri" panose="020F0502020204030204" pitchFamily="34" charset="0"/>
              <a:sym typeface="Montserrat"/>
            </a:endParaRPr>
          </a:p>
        </p:txBody>
      </p:sp>
      <p:sp>
        <p:nvSpPr>
          <p:cNvPr id="603" name="Google Shape;603;p31">
            <a:extLst>
              <a:ext uri="{FF2B5EF4-FFF2-40B4-BE49-F238E27FC236}">
                <a16:creationId xmlns:a16="http://schemas.microsoft.com/office/drawing/2014/main" id="{2B9DCC08-82AA-AD74-00EE-F8CB5D136BBF}"/>
              </a:ext>
            </a:extLst>
          </p:cNvPr>
          <p:cNvSpPr/>
          <p:nvPr/>
        </p:nvSpPr>
        <p:spPr>
          <a:xfrm>
            <a:off x="4383134" y="1135413"/>
            <a:ext cx="4030722" cy="3709002"/>
          </a:xfrm>
          <a:prstGeom prst="roundRect">
            <a:avLst>
              <a:gd name="adj" fmla="val 14756"/>
            </a:avLst>
          </a:prstGeom>
          <a:solidFill>
            <a:schemeClr val="accent1"/>
          </a:solidFill>
          <a:ln>
            <a:noFill/>
          </a:ln>
        </p:spPr>
        <p:txBody>
          <a:bodyPr spcFirstLastPara="1" wrap="square" lIns="0" tIns="91425" rIns="0" bIns="91425" anchor="ctr" anchorCtr="0">
            <a:noAutofit/>
          </a:bodyPr>
          <a:lstStyle/>
          <a:p>
            <a:pPr algn="ctr"/>
            <a:r>
              <a:rPr lang="es-CL" sz="2200" dirty="0">
                <a:solidFill>
                  <a:schemeClr val="lt1"/>
                </a:solidFill>
                <a:latin typeface="Oswald"/>
              </a:rPr>
              <a:t>Propuesta de solución</a:t>
            </a:r>
          </a:p>
          <a:p>
            <a:pPr algn="ctr"/>
            <a:endParaRPr lang="es-ES" sz="2200" dirty="0">
              <a:solidFill>
                <a:schemeClr val="lt1"/>
              </a:solidFill>
              <a:latin typeface="Oswald"/>
            </a:endParaRPr>
          </a:p>
          <a:p>
            <a:pPr algn="ctr"/>
            <a:r>
              <a:rPr lang="es-ES" dirty="0">
                <a:solidFill>
                  <a:schemeClr val="accent1">
                    <a:lumMod val="25000"/>
                  </a:schemeClr>
                </a:solidFill>
                <a:latin typeface="Calibri" panose="020F0502020204030204" pitchFamily="34" charset="0"/>
              </a:rPr>
              <a:t>El proyecto de esta aplicación móvil, enfocada en mejorar la experiencia de usuarios de transporte público, busca resolver el problema de los pasajeros que se pasan de su destino durante sus viajes. Esta situación es común y afecta a personas que, por quedarse dormidas, no conocer bien la ruta, o simplemente distraerse, pierden su parada y enfrentan inconvenientes, como pérdida de tiempo y desorientación. La app pretende ofrecer una solución práctica, mediante la geolocalización y alarmas personalizadas que avisen al usuario cuando esté cerca de su destino, evitando estos problemas.</a:t>
            </a:r>
          </a:p>
        </p:txBody>
      </p:sp>
      <p:pic>
        <p:nvPicPr>
          <p:cNvPr id="3" name="Picture 4" descr="EscuelaIT Duoc UC - Escuela de Informática y Telecomunicaciones Duoc UC - Duoc  UC | LinkedIn">
            <a:extLst>
              <a:ext uri="{FF2B5EF4-FFF2-40B4-BE49-F238E27FC236}">
                <a16:creationId xmlns:a16="http://schemas.microsoft.com/office/drawing/2014/main" id="{DC9BB3A6-B5AE-0FBA-BCB7-05F1E3707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077" y="15135"/>
            <a:ext cx="2023923" cy="40050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AD04BA0-A3E4-200E-0FD6-1FE732DB5981}"/>
              </a:ext>
            </a:extLst>
          </p:cNvPr>
          <p:cNvSpPr txBox="1"/>
          <p:nvPr/>
        </p:nvSpPr>
        <p:spPr>
          <a:xfrm>
            <a:off x="-55571" y="36861"/>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58356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0B6C1FF5-E6A5-46AA-0ABC-8B620F00BCB9}"/>
            </a:ext>
          </a:extLst>
        </p:cNvPr>
        <p:cNvGrpSpPr/>
        <p:nvPr/>
      </p:nvGrpSpPr>
      <p:grpSpPr>
        <a:xfrm>
          <a:off x="0" y="0"/>
          <a:ext cx="0" cy="0"/>
          <a:chOff x="0" y="0"/>
          <a:chExt cx="0" cy="0"/>
        </a:xfrm>
      </p:grpSpPr>
      <p:sp>
        <p:nvSpPr>
          <p:cNvPr id="10" name="Google Shape;743;p36">
            <a:extLst>
              <a:ext uri="{FF2B5EF4-FFF2-40B4-BE49-F238E27FC236}">
                <a16:creationId xmlns:a16="http://schemas.microsoft.com/office/drawing/2014/main" id="{634344ED-0988-A3F6-56EB-B176B9447B28}"/>
              </a:ext>
            </a:extLst>
          </p:cNvPr>
          <p:cNvSpPr/>
          <p:nvPr/>
        </p:nvSpPr>
        <p:spPr>
          <a:xfrm>
            <a:off x="2605343" y="340822"/>
            <a:ext cx="4220444" cy="165338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algn="ctr"/>
            <a:endParaRPr lang="es-CL" sz="2200" dirty="0">
              <a:solidFill>
                <a:schemeClr val="lt1"/>
              </a:solidFill>
              <a:latin typeface="Oswald"/>
            </a:endParaRPr>
          </a:p>
          <a:p>
            <a:pPr algn="ctr" rtl="0"/>
            <a:r>
              <a:rPr lang="es-CL" sz="2200" dirty="0">
                <a:solidFill>
                  <a:schemeClr val="lt1"/>
                </a:solidFill>
                <a:latin typeface="Oswald"/>
              </a:rPr>
              <a:t>Objetivo General</a:t>
            </a:r>
          </a:p>
          <a:p>
            <a:r>
              <a:rPr lang="es-ES" dirty="0">
                <a:solidFill>
                  <a:schemeClr val="accent1">
                    <a:lumMod val="25000"/>
                  </a:schemeClr>
                </a:solidFill>
                <a:latin typeface="Calibri" panose="020F0502020204030204" pitchFamily="34" charset="0"/>
              </a:rPr>
              <a:t>Desarrollar una aplicación móvil que garantice una llegada segura de los usuarios a sus destinos en transporte público mediante alertas de proximidad al destino, evitando que se pasen de su parada.</a:t>
            </a:r>
          </a:p>
          <a:p>
            <a:endParaRPr sz="1800" dirty="0">
              <a:solidFill>
                <a:schemeClr val="lt1"/>
              </a:solidFill>
            </a:endParaRPr>
          </a:p>
        </p:txBody>
      </p:sp>
      <p:sp>
        <p:nvSpPr>
          <p:cNvPr id="13" name="Google Shape;746;p36">
            <a:extLst>
              <a:ext uri="{FF2B5EF4-FFF2-40B4-BE49-F238E27FC236}">
                <a16:creationId xmlns:a16="http://schemas.microsoft.com/office/drawing/2014/main" id="{BE6A1132-E50A-AE17-B00F-61306A2ECCFC}"/>
              </a:ext>
            </a:extLst>
          </p:cNvPr>
          <p:cNvSpPr/>
          <p:nvPr/>
        </p:nvSpPr>
        <p:spPr>
          <a:xfrm>
            <a:off x="773424" y="2079341"/>
            <a:ext cx="7884281" cy="300598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algn="ctr" fontAlgn="base"/>
            <a:r>
              <a:rPr lang="es-CL" sz="2200" dirty="0">
                <a:solidFill>
                  <a:schemeClr val="lt1"/>
                </a:solidFill>
                <a:latin typeface="Oswald"/>
              </a:rPr>
              <a:t>Objetivos Específicos</a:t>
            </a:r>
          </a:p>
          <a:p>
            <a:pPr marL="285750" indent="-285750" fontAlgn="base">
              <a:buFont typeface="Arial" panose="020B0604020202020204" pitchFamily="34" charset="0"/>
              <a:buChar char="•"/>
            </a:pPr>
            <a:r>
              <a:rPr lang="es-ES" sz="1300" dirty="0">
                <a:solidFill>
                  <a:schemeClr val="accent1">
                    <a:lumMod val="25000"/>
                  </a:schemeClr>
                </a:solidFill>
                <a:latin typeface="Calibri" panose="020F0502020204030204" pitchFamily="34" charset="0"/>
              </a:rPr>
              <a:t>Desarrollar notificaciones y alarmas personalizables que avisen al usuario a medida que se acerque a su destino.</a:t>
            </a:r>
          </a:p>
          <a:p>
            <a:pPr marL="285750" indent="-285750" fontAlgn="base">
              <a:buFont typeface="Arial" panose="020B0604020202020204" pitchFamily="34" charset="0"/>
              <a:buChar char="•"/>
            </a:pPr>
            <a:r>
              <a:rPr lang="es-ES" sz="1300" dirty="0">
                <a:solidFill>
                  <a:schemeClr val="accent1">
                    <a:lumMod val="25000"/>
                  </a:schemeClr>
                </a:solidFill>
                <a:latin typeface="Calibri" panose="020F0502020204030204" pitchFamily="34" charset="0"/>
              </a:rPr>
              <a:t>Diseñar una interfaz de usuario intuitiva que permita a los usuarios configurar fácilmente su punto de partida y destino.</a:t>
            </a:r>
          </a:p>
          <a:p>
            <a:pPr marL="285750" indent="-285750" fontAlgn="base">
              <a:buFont typeface="Arial" panose="020B0604020202020204" pitchFamily="34" charset="0"/>
              <a:buChar char="•"/>
            </a:pPr>
            <a:r>
              <a:rPr lang="es-ES" sz="1300" dirty="0">
                <a:solidFill>
                  <a:schemeClr val="accent1">
                    <a:lumMod val="25000"/>
                  </a:schemeClr>
                </a:solidFill>
                <a:latin typeface="Calibri" panose="020F0502020204030204" pitchFamily="34" charset="0"/>
              </a:rPr>
              <a:t>Incorporar un botón de emergencia que permita al usuario enviar su ubicación a contactos de confianza o servicios de emergencia.</a:t>
            </a:r>
          </a:p>
          <a:p>
            <a:pPr marL="285750" indent="-285750" fontAlgn="base">
              <a:buFont typeface="Arial" panose="020B0604020202020204" pitchFamily="34" charset="0"/>
              <a:buChar char="•"/>
            </a:pPr>
            <a:r>
              <a:rPr lang="es-ES" sz="1300" dirty="0">
                <a:solidFill>
                  <a:schemeClr val="accent1">
                    <a:lumMod val="25000"/>
                  </a:schemeClr>
                </a:solidFill>
                <a:latin typeface="Calibri" panose="020F0502020204030204" pitchFamily="34" charset="0"/>
              </a:rPr>
              <a:t>Guardar y gestionar un historial de viajes y rutas frecuentes para facilitar el uso repetido de la aplicación.</a:t>
            </a:r>
          </a:p>
          <a:p>
            <a:pPr marL="285750" indent="-285750" fontAlgn="base">
              <a:buFont typeface="Arial" panose="020B0604020202020204" pitchFamily="34" charset="0"/>
              <a:buChar char="•"/>
            </a:pPr>
            <a:r>
              <a:rPr lang="es-ES" sz="1300" dirty="0">
                <a:solidFill>
                  <a:schemeClr val="accent1">
                    <a:lumMod val="25000"/>
                  </a:schemeClr>
                </a:solidFill>
                <a:latin typeface="Calibri" panose="020F0502020204030204" pitchFamily="34" charset="0"/>
              </a:rPr>
              <a:t>Garantizar la privacidad y seguridad de los datos del usuario mediante la implementación de medidas de protección adecuadas.</a:t>
            </a:r>
          </a:p>
          <a:p>
            <a:pPr marL="285750" indent="-285750" fontAlgn="base">
              <a:buFont typeface="Arial" panose="020B0604020202020204" pitchFamily="34" charset="0"/>
              <a:buChar char="•"/>
            </a:pPr>
            <a:r>
              <a:rPr lang="es-ES" sz="1300" dirty="0">
                <a:solidFill>
                  <a:schemeClr val="accent1">
                    <a:lumMod val="25000"/>
                  </a:schemeClr>
                </a:solidFill>
                <a:latin typeface="Calibri" panose="020F0502020204030204" pitchFamily="34" charset="0"/>
              </a:rPr>
              <a:t>Realizar pruebas de usuario exhaustivas para asegurar la funcionalidad y la usabilidad de la aplicación en diferentes dispositivos y escenarios.</a:t>
            </a:r>
            <a:br>
              <a:rPr lang="es-CL" dirty="0">
                <a:solidFill>
                  <a:schemeClr val="accent1">
                    <a:lumMod val="25000"/>
                  </a:schemeClr>
                </a:solidFill>
                <a:latin typeface="Calibri" panose="020F0502020204030204" pitchFamily="34" charset="0"/>
              </a:rPr>
            </a:br>
            <a:endParaRPr dirty="0">
              <a:solidFill>
                <a:schemeClr val="accent1">
                  <a:lumMod val="25000"/>
                </a:schemeClr>
              </a:solidFill>
              <a:latin typeface="Calibri" panose="020F0502020204030204" pitchFamily="34" charset="0"/>
            </a:endParaRPr>
          </a:p>
        </p:txBody>
      </p:sp>
      <p:sp>
        <p:nvSpPr>
          <p:cNvPr id="21" name="CuadroTexto 20">
            <a:extLst>
              <a:ext uri="{FF2B5EF4-FFF2-40B4-BE49-F238E27FC236}">
                <a16:creationId xmlns:a16="http://schemas.microsoft.com/office/drawing/2014/main" id="{DD96DA34-712D-E470-E1DB-9ADBD5455EC8}"/>
              </a:ext>
            </a:extLst>
          </p:cNvPr>
          <p:cNvSpPr txBox="1"/>
          <p:nvPr/>
        </p:nvSpPr>
        <p:spPr>
          <a:xfrm>
            <a:off x="7090756" y="58176"/>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pic>
        <p:nvPicPr>
          <p:cNvPr id="2052" name="Picture 4" descr="EscuelaIT Duoc UC - Escuela de Informática y Telecomunicaciones Duoc UC - Duoc  UC | LinkedIn">
            <a:extLst>
              <a:ext uri="{FF2B5EF4-FFF2-40B4-BE49-F238E27FC236}">
                <a16:creationId xmlns:a16="http://schemas.microsoft.com/office/drawing/2014/main" id="{7C624A78-7357-01F0-67B7-9504859F1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0" y="22063"/>
            <a:ext cx="2023923" cy="50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0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7049A324-EB08-F3D1-71E5-6153BF6C8929}"/>
            </a:ext>
          </a:extLst>
        </p:cNvPr>
        <p:cNvGrpSpPr/>
        <p:nvPr/>
      </p:nvGrpSpPr>
      <p:grpSpPr>
        <a:xfrm>
          <a:off x="0" y="0"/>
          <a:ext cx="0" cy="0"/>
          <a:chOff x="0" y="0"/>
          <a:chExt cx="0" cy="0"/>
        </a:xfrm>
      </p:grpSpPr>
      <p:sp>
        <p:nvSpPr>
          <p:cNvPr id="10" name="Google Shape;743;p36">
            <a:extLst>
              <a:ext uri="{FF2B5EF4-FFF2-40B4-BE49-F238E27FC236}">
                <a16:creationId xmlns:a16="http://schemas.microsoft.com/office/drawing/2014/main" id="{BDFD2AA5-F410-2914-AC63-7B7DEF727385}"/>
              </a:ext>
            </a:extLst>
          </p:cNvPr>
          <p:cNvSpPr/>
          <p:nvPr/>
        </p:nvSpPr>
        <p:spPr>
          <a:xfrm>
            <a:off x="4923556" y="848861"/>
            <a:ext cx="4220444" cy="3743191"/>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algn="ctr"/>
            <a:endParaRPr lang="es-CL" sz="2200" dirty="0">
              <a:solidFill>
                <a:schemeClr val="lt1"/>
              </a:solidFill>
              <a:latin typeface="Oswald"/>
            </a:endParaRPr>
          </a:p>
          <a:p>
            <a:pPr algn="ctr" rtl="0"/>
            <a:r>
              <a:rPr lang="es-CL" sz="2200" dirty="0">
                <a:solidFill>
                  <a:schemeClr val="lt1"/>
                </a:solidFill>
                <a:latin typeface="Oswald"/>
              </a:rPr>
              <a:t>Limitaciones</a:t>
            </a:r>
          </a:p>
          <a:p>
            <a:pPr algn="ctr" rtl="0"/>
            <a:endParaRPr lang="es-CL" sz="2200" dirty="0">
              <a:solidFill>
                <a:schemeClr val="lt1"/>
              </a:solidFill>
              <a:latin typeface="Oswald"/>
            </a:endParaRPr>
          </a:p>
          <a:p>
            <a:pPr marL="171450" indent="-171450" fontAlgn="base">
              <a:buFont typeface="Arial" panose="020B0604020202020204" pitchFamily="34" charset="0"/>
              <a:buChar char="•"/>
            </a:pPr>
            <a:r>
              <a:rPr lang="es-ES" sz="1200" b="1" dirty="0">
                <a:solidFill>
                  <a:schemeClr val="accent1">
                    <a:lumMod val="25000"/>
                  </a:schemeClr>
                </a:solidFill>
                <a:latin typeface="Calibri" panose="020F0502020204030204" pitchFamily="34" charset="0"/>
              </a:rPr>
              <a:t>Limitación de tiempo: </a:t>
            </a:r>
            <a:r>
              <a:rPr lang="es-ES" sz="1200" dirty="0">
                <a:solidFill>
                  <a:schemeClr val="accent1">
                    <a:lumMod val="25000"/>
                  </a:schemeClr>
                </a:solidFill>
                <a:latin typeface="Calibri" panose="020F0502020204030204" pitchFamily="34" charset="0"/>
              </a:rPr>
              <a:t>El proyecto se desarrollará dentro del semestre académico, por lo que la disponibilidad de tiempo será de entre 12 y 16 semanas. Esto significa que algunas funcionalidades avanzadas pueden no ser incluidas en la versión inicial.</a:t>
            </a:r>
          </a:p>
          <a:p>
            <a:pPr marL="171450" indent="-171450" fontAlgn="base">
              <a:buFont typeface="Arial" panose="020B0604020202020204" pitchFamily="34" charset="0"/>
              <a:buChar char="•"/>
            </a:pPr>
            <a:r>
              <a:rPr lang="es-ES" sz="1200" b="1" dirty="0">
                <a:solidFill>
                  <a:schemeClr val="accent1">
                    <a:lumMod val="25000"/>
                  </a:schemeClr>
                </a:solidFill>
                <a:latin typeface="Calibri" panose="020F0502020204030204" pitchFamily="34" charset="0"/>
              </a:rPr>
              <a:t>Recursos limitados: </a:t>
            </a:r>
            <a:r>
              <a:rPr lang="es-ES" sz="1200" dirty="0">
                <a:solidFill>
                  <a:schemeClr val="accent1">
                    <a:lumMod val="25000"/>
                  </a:schemeClr>
                </a:solidFill>
                <a:latin typeface="Calibri" panose="020F0502020204030204" pitchFamily="34" charset="0"/>
              </a:rPr>
              <a:t>El equipo solo cuenta con un número limitado de horas de trabajo semanal (entre 5 a 10 horas por persona). Además, el acceso a dispositivos móviles para pruebas puede ser limitado.</a:t>
            </a:r>
          </a:p>
          <a:p>
            <a:pPr marL="171450" indent="-171450" fontAlgn="base">
              <a:buFont typeface="Arial" panose="020B0604020202020204" pitchFamily="34" charset="0"/>
              <a:buChar char="•"/>
            </a:pPr>
            <a:r>
              <a:rPr lang="es-ES" sz="1200" b="1" dirty="0">
                <a:solidFill>
                  <a:schemeClr val="accent1">
                    <a:lumMod val="25000"/>
                  </a:schemeClr>
                </a:solidFill>
                <a:latin typeface="Calibri" panose="020F0502020204030204" pitchFamily="34" charset="0"/>
              </a:rPr>
              <a:t>Dependencia de </a:t>
            </a:r>
            <a:r>
              <a:rPr lang="es-ES" sz="1200" b="1" dirty="0" err="1">
                <a:solidFill>
                  <a:schemeClr val="accent1">
                    <a:lumMod val="25000"/>
                  </a:schemeClr>
                </a:solidFill>
                <a:latin typeface="Calibri" panose="020F0502020204030204" pitchFamily="34" charset="0"/>
              </a:rPr>
              <a:t>APIs</a:t>
            </a:r>
            <a:r>
              <a:rPr lang="es-ES" sz="1200" b="1" dirty="0">
                <a:solidFill>
                  <a:schemeClr val="accent1">
                    <a:lumMod val="25000"/>
                  </a:schemeClr>
                </a:solidFill>
                <a:latin typeface="Calibri" panose="020F0502020204030204" pitchFamily="34" charset="0"/>
              </a:rPr>
              <a:t> externas: </a:t>
            </a:r>
            <a:r>
              <a:rPr lang="es-ES" sz="1200" dirty="0">
                <a:solidFill>
                  <a:schemeClr val="accent1">
                    <a:lumMod val="25000"/>
                  </a:schemeClr>
                </a:solidFill>
                <a:latin typeface="Calibri" panose="020F0502020204030204" pitchFamily="34" charset="0"/>
              </a:rPr>
              <a:t>La aplicación dependerá de la API de Google </a:t>
            </a:r>
            <a:r>
              <a:rPr lang="es-ES" sz="1200" dirty="0" err="1">
                <a:solidFill>
                  <a:schemeClr val="accent1">
                    <a:lumMod val="25000"/>
                  </a:schemeClr>
                </a:solidFill>
                <a:latin typeface="Calibri" panose="020F0502020204030204" pitchFamily="34" charset="0"/>
              </a:rPr>
              <a:t>Maps</a:t>
            </a:r>
            <a:r>
              <a:rPr lang="es-ES" sz="1200" dirty="0">
                <a:solidFill>
                  <a:schemeClr val="accent1">
                    <a:lumMod val="25000"/>
                  </a:schemeClr>
                </a:solidFill>
                <a:latin typeface="Calibri" panose="020F0502020204030204" pitchFamily="34" charset="0"/>
              </a:rPr>
              <a:t> para la geolocalización. Problemas de disponibilidad o cambios en esta API podrían afectar el funcionamiento del sistema.</a:t>
            </a:r>
          </a:p>
          <a:p>
            <a:endParaRPr sz="1800" dirty="0">
              <a:solidFill>
                <a:schemeClr val="lt1"/>
              </a:solidFill>
            </a:endParaRPr>
          </a:p>
        </p:txBody>
      </p:sp>
      <p:sp>
        <p:nvSpPr>
          <p:cNvPr id="13" name="Google Shape;746;p36">
            <a:extLst>
              <a:ext uri="{FF2B5EF4-FFF2-40B4-BE49-F238E27FC236}">
                <a16:creationId xmlns:a16="http://schemas.microsoft.com/office/drawing/2014/main" id="{8D16124B-9B95-4A4B-33D0-5F8E777E7493}"/>
              </a:ext>
            </a:extLst>
          </p:cNvPr>
          <p:cNvSpPr/>
          <p:nvPr/>
        </p:nvSpPr>
        <p:spPr>
          <a:xfrm>
            <a:off x="99302" y="467889"/>
            <a:ext cx="4713316" cy="4505136"/>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171450" indent="-171450" fontAlgn="base">
              <a:buFont typeface="Arial" panose="020B0604020202020204" pitchFamily="34" charset="0"/>
              <a:buChar char="•"/>
            </a:pPr>
            <a:endParaRPr lang="es-ES" sz="1200" dirty="0">
              <a:solidFill>
                <a:schemeClr val="accent1">
                  <a:lumMod val="25000"/>
                </a:schemeClr>
              </a:solidFill>
              <a:latin typeface="Calibri" panose="020F0502020204030204" pitchFamily="34" charset="0"/>
            </a:endParaRPr>
          </a:p>
          <a:p>
            <a:pPr algn="ctr" fontAlgn="base"/>
            <a:r>
              <a:rPr lang="es-CL" sz="2200" dirty="0">
                <a:solidFill>
                  <a:schemeClr val="lt1"/>
                </a:solidFill>
                <a:latin typeface="Oswald"/>
              </a:rPr>
              <a:t>Alcances</a:t>
            </a:r>
          </a:p>
          <a:p>
            <a:pPr algn="ctr" fontAlgn="base"/>
            <a:endParaRPr lang="es-ES" sz="2200" dirty="0">
              <a:solidFill>
                <a:schemeClr val="lt1"/>
              </a:solidFill>
              <a:latin typeface="Oswald"/>
            </a:endParaRP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Desarrollar una aplicación móvil que permita a los usuarios de transporte público establecer un </a:t>
            </a:r>
            <a:r>
              <a:rPr lang="es-ES" sz="1200" b="1" dirty="0">
                <a:solidFill>
                  <a:schemeClr val="accent1">
                    <a:lumMod val="25000"/>
                  </a:schemeClr>
                </a:solidFill>
                <a:latin typeface="Calibri" panose="020F0502020204030204" pitchFamily="34" charset="0"/>
              </a:rPr>
              <a:t>punto de partida y un destino.</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Implementar </a:t>
            </a:r>
            <a:r>
              <a:rPr lang="es-ES" sz="1200" b="1" dirty="0">
                <a:solidFill>
                  <a:schemeClr val="accent1">
                    <a:lumMod val="25000"/>
                  </a:schemeClr>
                </a:solidFill>
                <a:latin typeface="Calibri" panose="020F0502020204030204" pitchFamily="34" charset="0"/>
              </a:rPr>
              <a:t>geolocalización en tiempo real </a:t>
            </a:r>
            <a:r>
              <a:rPr lang="es-ES" sz="1200" dirty="0">
                <a:solidFill>
                  <a:schemeClr val="accent1">
                    <a:lumMod val="25000"/>
                  </a:schemeClr>
                </a:solidFill>
                <a:latin typeface="Calibri" panose="020F0502020204030204" pitchFamily="34" charset="0"/>
              </a:rPr>
              <a:t>para rastrear la ubicación del usuario durante su viaje.</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Crear un sistema de </a:t>
            </a:r>
            <a:r>
              <a:rPr lang="es-ES" sz="1200" b="1" dirty="0">
                <a:solidFill>
                  <a:schemeClr val="accent1">
                    <a:lumMod val="25000"/>
                  </a:schemeClr>
                </a:solidFill>
                <a:latin typeface="Calibri" panose="020F0502020204030204" pitchFamily="34" charset="0"/>
              </a:rPr>
              <a:t>notificaciones y alertas personalizadas </a:t>
            </a:r>
            <a:r>
              <a:rPr lang="es-ES" sz="1200" dirty="0">
                <a:solidFill>
                  <a:schemeClr val="accent1">
                    <a:lumMod val="25000"/>
                  </a:schemeClr>
                </a:solidFill>
                <a:latin typeface="Calibri" panose="020F0502020204030204" pitchFamily="34" charset="0"/>
              </a:rPr>
              <a:t>que avisen al usuario cuando esté cerca de su parada de destino.</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Incorporar funcionalidades adicionales, como el </a:t>
            </a:r>
            <a:r>
              <a:rPr lang="es-ES" sz="1200" b="1" dirty="0">
                <a:solidFill>
                  <a:schemeClr val="accent1">
                    <a:lumMod val="25000"/>
                  </a:schemeClr>
                </a:solidFill>
                <a:latin typeface="Calibri" panose="020F0502020204030204" pitchFamily="34" charset="0"/>
              </a:rPr>
              <a:t>historial de rutas, guardar rutas frecuentes y un botón de emergencia</a:t>
            </a:r>
            <a:r>
              <a:rPr lang="es-ES" sz="1200" dirty="0">
                <a:solidFill>
                  <a:schemeClr val="accent1">
                    <a:lumMod val="25000"/>
                  </a:schemeClr>
                </a:solidFill>
                <a:latin typeface="Calibri" panose="020F0502020204030204" pitchFamily="34" charset="0"/>
              </a:rPr>
              <a:t> para mayor seguridad.</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Desarrollar un diseño de interfaz de usuario (UI/UX) intuitivo y fácil de usar para mejorar la</a:t>
            </a:r>
            <a:r>
              <a:rPr lang="es-ES" sz="1200" b="1" dirty="0">
                <a:solidFill>
                  <a:schemeClr val="accent1">
                    <a:lumMod val="25000"/>
                  </a:schemeClr>
                </a:solidFill>
                <a:latin typeface="Calibri" panose="020F0502020204030204" pitchFamily="34" charset="0"/>
              </a:rPr>
              <a:t> experiencia de los usuarios.</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Integrar Google </a:t>
            </a:r>
            <a:r>
              <a:rPr lang="es-ES" sz="1200" dirty="0" err="1">
                <a:solidFill>
                  <a:schemeClr val="accent1">
                    <a:lumMod val="25000"/>
                  </a:schemeClr>
                </a:solidFill>
                <a:latin typeface="Calibri" panose="020F0502020204030204" pitchFamily="34" charset="0"/>
              </a:rPr>
              <a:t>Maps</a:t>
            </a:r>
            <a:r>
              <a:rPr lang="es-ES" sz="1200" dirty="0">
                <a:solidFill>
                  <a:schemeClr val="accent1">
                    <a:lumMod val="25000"/>
                  </a:schemeClr>
                </a:solidFill>
                <a:latin typeface="Calibri" panose="020F0502020204030204" pitchFamily="34" charset="0"/>
              </a:rPr>
              <a:t> API para obtener </a:t>
            </a:r>
            <a:r>
              <a:rPr lang="es-ES" sz="1200" b="1" dirty="0">
                <a:solidFill>
                  <a:schemeClr val="accent1">
                    <a:lumMod val="25000"/>
                  </a:schemeClr>
                </a:solidFill>
                <a:latin typeface="Calibri" panose="020F0502020204030204" pitchFamily="34" charset="0"/>
              </a:rPr>
              <a:t>datos de ubicación y rutas.</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Almacenar </a:t>
            </a:r>
            <a:r>
              <a:rPr lang="es-ES" sz="1200" b="1" dirty="0">
                <a:solidFill>
                  <a:schemeClr val="accent1">
                    <a:lumMod val="25000"/>
                  </a:schemeClr>
                </a:solidFill>
                <a:latin typeface="Calibri" panose="020F0502020204030204" pitchFamily="34" charset="0"/>
              </a:rPr>
              <a:t>información en tiempo real </a:t>
            </a:r>
            <a:r>
              <a:rPr lang="es-ES" sz="1200" dirty="0">
                <a:solidFill>
                  <a:schemeClr val="accent1">
                    <a:lumMod val="25000"/>
                  </a:schemeClr>
                </a:solidFill>
                <a:latin typeface="Calibri" panose="020F0502020204030204" pitchFamily="34" charset="0"/>
              </a:rPr>
              <a:t>usando una base de datos como </a:t>
            </a:r>
            <a:r>
              <a:rPr lang="es-ES" sz="1200" dirty="0" err="1">
                <a:solidFill>
                  <a:schemeClr val="accent1">
                    <a:lumMod val="25000"/>
                  </a:schemeClr>
                </a:solidFill>
                <a:latin typeface="Calibri" panose="020F0502020204030204" pitchFamily="34" charset="0"/>
              </a:rPr>
              <a:t>Firebase</a:t>
            </a:r>
            <a:r>
              <a:rPr lang="es-ES" sz="1200" dirty="0">
                <a:solidFill>
                  <a:schemeClr val="accent1">
                    <a:lumMod val="25000"/>
                  </a:schemeClr>
                </a:solidFill>
                <a:latin typeface="Calibri" panose="020F0502020204030204" pitchFamily="34" charset="0"/>
              </a:rPr>
              <a:t> para un acceso rápido y seguro.</a:t>
            </a:r>
          </a:p>
          <a:p>
            <a:pPr marL="171450" indent="-171450" fontAlgn="base">
              <a:buFont typeface="Arial" panose="020B0604020202020204" pitchFamily="34" charset="0"/>
              <a:buChar char="•"/>
            </a:pPr>
            <a:r>
              <a:rPr lang="es-ES" sz="1200" dirty="0">
                <a:solidFill>
                  <a:schemeClr val="accent1">
                    <a:lumMod val="25000"/>
                  </a:schemeClr>
                </a:solidFill>
                <a:latin typeface="Calibri" panose="020F0502020204030204" pitchFamily="34" charset="0"/>
              </a:rPr>
              <a:t>Realizar pruebas de usuario para garantizar que la aplicación funcione correctamente antes de su lanzamiento.</a:t>
            </a:r>
          </a:p>
        </p:txBody>
      </p:sp>
      <p:sp>
        <p:nvSpPr>
          <p:cNvPr id="21" name="CuadroTexto 20">
            <a:extLst>
              <a:ext uri="{FF2B5EF4-FFF2-40B4-BE49-F238E27FC236}">
                <a16:creationId xmlns:a16="http://schemas.microsoft.com/office/drawing/2014/main" id="{05BFC9D3-30CC-757B-9B95-C1F74ED6E209}"/>
              </a:ext>
            </a:extLst>
          </p:cNvPr>
          <p:cNvSpPr txBox="1"/>
          <p:nvPr/>
        </p:nvSpPr>
        <p:spPr>
          <a:xfrm>
            <a:off x="7090756" y="58176"/>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pic>
        <p:nvPicPr>
          <p:cNvPr id="2052" name="Picture 4" descr="EscuelaIT Duoc UC - Escuela de Informática y Telecomunicaciones Duoc UC - Duoc  UC | LinkedIn">
            <a:extLst>
              <a:ext uri="{FF2B5EF4-FFF2-40B4-BE49-F238E27FC236}">
                <a16:creationId xmlns:a16="http://schemas.microsoft.com/office/drawing/2014/main" id="{D73C10B5-9C34-D5ED-DB34-6366B1F13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10596" cy="35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27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BA8D7CF6-A6F5-07A8-D0BF-D7BC0A7CC3F9}"/>
            </a:ext>
          </a:extLst>
        </p:cNvPr>
        <p:cNvGrpSpPr/>
        <p:nvPr/>
      </p:nvGrpSpPr>
      <p:grpSpPr>
        <a:xfrm>
          <a:off x="0" y="0"/>
          <a:ext cx="0" cy="0"/>
          <a:chOff x="0" y="0"/>
          <a:chExt cx="0" cy="0"/>
        </a:xfrm>
      </p:grpSpPr>
      <p:sp>
        <p:nvSpPr>
          <p:cNvPr id="10" name="Google Shape;743;p36">
            <a:extLst>
              <a:ext uri="{FF2B5EF4-FFF2-40B4-BE49-F238E27FC236}">
                <a16:creationId xmlns:a16="http://schemas.microsoft.com/office/drawing/2014/main" id="{AB9AB270-CA6C-093C-39D2-65FA5849F3A1}"/>
              </a:ext>
            </a:extLst>
          </p:cNvPr>
          <p:cNvSpPr/>
          <p:nvPr/>
        </p:nvSpPr>
        <p:spPr>
          <a:xfrm>
            <a:off x="725456" y="824796"/>
            <a:ext cx="7788684" cy="1995104"/>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algn="ctr"/>
            <a:endParaRPr lang="es-CL" sz="1200" dirty="0">
              <a:solidFill>
                <a:srgbClr val="434343"/>
              </a:solidFill>
              <a:latin typeface="Arial" panose="020B0604020202020204" pitchFamily="34" charset="0"/>
            </a:endParaRPr>
          </a:p>
          <a:p>
            <a:pPr algn="ctr"/>
            <a:r>
              <a:rPr lang="es-ES" sz="2200" dirty="0">
                <a:solidFill>
                  <a:schemeClr val="lt1"/>
                </a:solidFill>
                <a:latin typeface="Oswald"/>
              </a:rPr>
              <a:t>Metodología ágil Scrum</a:t>
            </a:r>
          </a:p>
          <a:p>
            <a:r>
              <a:rPr lang="es-ES" sz="1200" dirty="0">
                <a:solidFill>
                  <a:srgbClr val="434343"/>
                </a:solidFill>
                <a:latin typeface="Arial" panose="020B0604020202020204" pitchFamily="34" charset="0"/>
              </a:rPr>
              <a:t> Esta metodología es adecuada ya que permite trabajar en </a:t>
            </a:r>
            <a:r>
              <a:rPr lang="es-ES" sz="1200" dirty="0" err="1">
                <a:solidFill>
                  <a:srgbClr val="434343"/>
                </a:solidFill>
                <a:latin typeface="Arial" panose="020B0604020202020204" pitchFamily="34" charset="0"/>
              </a:rPr>
              <a:t>sprints</a:t>
            </a:r>
            <a:r>
              <a:rPr lang="es-ES" sz="1200" dirty="0">
                <a:solidFill>
                  <a:srgbClr val="434343"/>
                </a:solidFill>
                <a:latin typeface="Arial" panose="020B0604020202020204" pitchFamily="34" charset="0"/>
              </a:rPr>
              <a:t>, ciclos cortos de desarrollo que fomentan incrementos funcionales continuos del producto. El uso de Scrum facilita la adaptación a cambios, ya que cada sprint permite revisar y ajustar las funcionalidades según los comentarios y necesidades del usuario. Además, mejora la colaboración dentro del equipo al definir claramente roles, tareas y responsabilidades.</a:t>
            </a:r>
          </a:p>
          <a:p>
            <a:r>
              <a:rPr lang="es-ES" sz="1200" dirty="0">
                <a:solidFill>
                  <a:srgbClr val="434343"/>
                </a:solidFill>
                <a:latin typeface="Arial" panose="020B0604020202020204" pitchFamily="34" charset="0"/>
              </a:rPr>
              <a:t>El equipo se reunirá dos veces por semana, los sábados y domingos, para revisar el progreso, definir tareas y responsabilidades, y hacer ajustes necesarios. Estas reuniones garantizan una comunicación constante y efectiva, permitiendo hacer ajustes rápidos y eficientes a medida que avanza el desarrollo.</a:t>
            </a:r>
            <a:br>
              <a:rPr lang="es-ES" sz="3200" dirty="0"/>
            </a:br>
            <a:r>
              <a:rPr lang="es-ES" dirty="0">
                <a:solidFill>
                  <a:schemeClr val="accent1">
                    <a:lumMod val="25000"/>
                  </a:schemeClr>
                </a:solidFill>
                <a:latin typeface="Calibri" panose="020F0502020204030204" pitchFamily="34" charset="0"/>
              </a:rPr>
              <a:t>.</a:t>
            </a:r>
          </a:p>
          <a:p>
            <a:endParaRPr sz="1800" dirty="0">
              <a:solidFill>
                <a:schemeClr val="lt1"/>
              </a:solidFill>
            </a:endParaRPr>
          </a:p>
        </p:txBody>
      </p:sp>
      <p:sp>
        <p:nvSpPr>
          <p:cNvPr id="13" name="Google Shape;746;p36">
            <a:extLst>
              <a:ext uri="{FF2B5EF4-FFF2-40B4-BE49-F238E27FC236}">
                <a16:creationId xmlns:a16="http://schemas.microsoft.com/office/drawing/2014/main" id="{8E70DBCD-6FBB-00A1-4F36-CA547314C729}"/>
              </a:ext>
            </a:extLst>
          </p:cNvPr>
          <p:cNvSpPr/>
          <p:nvPr/>
        </p:nvSpPr>
        <p:spPr>
          <a:xfrm>
            <a:off x="629859" y="2858055"/>
            <a:ext cx="7884281" cy="199510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algn="ctr"/>
            <a:r>
              <a:rPr lang="es-ES" sz="2200" dirty="0">
                <a:solidFill>
                  <a:schemeClr val="lt1"/>
                </a:solidFill>
                <a:latin typeface="Oswald"/>
              </a:rPr>
              <a:t>¿Por qué usar esta metodología?</a:t>
            </a:r>
          </a:p>
          <a:p>
            <a:r>
              <a:rPr lang="es-ES" sz="1800" b="0" i="0" u="none" strike="noStrike" dirty="0">
                <a:solidFill>
                  <a:srgbClr val="434343"/>
                </a:solidFill>
                <a:effectLst/>
                <a:latin typeface="Arial" panose="020B0604020202020204" pitchFamily="34" charset="0"/>
              </a:rPr>
              <a:t> </a:t>
            </a:r>
            <a:r>
              <a:rPr lang="es-ES" dirty="0">
                <a:solidFill>
                  <a:schemeClr val="accent1">
                    <a:lumMod val="25000"/>
                  </a:schemeClr>
                </a:solidFill>
                <a:latin typeface="Calibri" panose="020F0502020204030204" pitchFamily="34" charset="0"/>
              </a:rPr>
              <a:t>Scrum es ideal para este proyecto porque facilita la entrega de un producto funcional desde las primeras etapas de desarrollo y mejora continuamente con cada iteración. Esto permite responder rápidamente a las necesidades cambiantes de los usuarios y asegura un producto final de alta calidad que cumple con los objetivos planteados. Además, al utilizar herramientas como Azure DevOps, se puede gestionar y seguir de manera efectiva cada sprint, optimizando el flujo de trabajo y la productividad del equipo.</a:t>
            </a:r>
            <a:br>
              <a:rPr lang="es-ES" sz="3200" dirty="0"/>
            </a:br>
            <a:endParaRPr dirty="0">
              <a:solidFill>
                <a:schemeClr val="accent1">
                  <a:lumMod val="25000"/>
                </a:schemeClr>
              </a:solidFill>
              <a:latin typeface="Calibri" panose="020F0502020204030204" pitchFamily="34" charset="0"/>
            </a:endParaRPr>
          </a:p>
        </p:txBody>
      </p:sp>
      <p:pic>
        <p:nvPicPr>
          <p:cNvPr id="2052" name="Picture 4" descr="EscuelaIT Duoc UC - Escuela de Informática y Telecomunicaciones Duoc UC - Duoc  UC | LinkedIn">
            <a:extLst>
              <a:ext uri="{FF2B5EF4-FFF2-40B4-BE49-F238E27FC236}">
                <a16:creationId xmlns:a16="http://schemas.microsoft.com/office/drawing/2014/main" id="{46FD1BE2-F766-071A-D69E-76A2C2D92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077" y="4637519"/>
            <a:ext cx="2023923" cy="50598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30;p19">
            <a:extLst>
              <a:ext uri="{FF2B5EF4-FFF2-40B4-BE49-F238E27FC236}">
                <a16:creationId xmlns:a16="http://schemas.microsoft.com/office/drawing/2014/main" id="{A9568692-1F15-E1DD-4BFF-FF3FB9B4A2D4}"/>
              </a:ext>
            </a:extLst>
          </p:cNvPr>
          <p:cNvSpPr txBox="1">
            <a:spLocks noGrp="1"/>
          </p:cNvSpPr>
          <p:nvPr>
            <p:ph type="title"/>
          </p:nvPr>
        </p:nvSpPr>
        <p:spPr>
          <a:xfrm>
            <a:off x="191193" y="139160"/>
            <a:ext cx="8761614" cy="489441"/>
          </a:xfrm>
          <a:prstGeom prst="rect">
            <a:avLst/>
          </a:prstGeom>
        </p:spPr>
        <p:txBody>
          <a:bodyPr spcFirstLastPara="1" wrap="square" lIns="91425" tIns="91425" rIns="91425" bIns="91425" anchor="t" anchorCtr="0">
            <a:noAutofit/>
          </a:bodyPr>
          <a:lstStyle/>
          <a:p>
            <a:pPr algn="ctr" rtl="0"/>
            <a:r>
              <a:rPr lang="es-ES" sz="2800" dirty="0"/>
              <a:t>Metodología de trabajo para el desarrollo del proyecto</a:t>
            </a:r>
            <a:endParaRPr sz="1800" dirty="0">
              <a:solidFill>
                <a:srgbClr val="434343"/>
              </a:solidFill>
              <a:latin typeface="Arial" panose="020B0604020202020204" pitchFamily="34" charset="0"/>
              <a:cs typeface="Arial"/>
              <a:sym typeface="Arial"/>
            </a:endParaRPr>
          </a:p>
        </p:txBody>
      </p:sp>
      <p:sp>
        <p:nvSpPr>
          <p:cNvPr id="3" name="CuadroTexto 2">
            <a:extLst>
              <a:ext uri="{FF2B5EF4-FFF2-40B4-BE49-F238E27FC236}">
                <a16:creationId xmlns:a16="http://schemas.microsoft.com/office/drawing/2014/main" id="{09E5A17A-197C-04D2-3C3B-F4432D62B9C6}"/>
              </a:ext>
            </a:extLst>
          </p:cNvPr>
          <p:cNvSpPr txBox="1"/>
          <p:nvPr/>
        </p:nvSpPr>
        <p:spPr>
          <a:xfrm>
            <a:off x="7163936" y="14548"/>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415957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224444" y="390525"/>
            <a:ext cx="8761614" cy="519300"/>
          </a:xfrm>
          <a:prstGeom prst="rect">
            <a:avLst/>
          </a:prstGeom>
        </p:spPr>
        <p:txBody>
          <a:bodyPr spcFirstLastPara="1" wrap="square" lIns="91425" tIns="91425" rIns="91425" bIns="91425" anchor="t" anchorCtr="0">
            <a:noAutofit/>
          </a:bodyPr>
          <a:lstStyle/>
          <a:p>
            <a:pPr algn="ctr" rtl="0"/>
            <a:r>
              <a:rPr lang="es-ES" sz="2800" dirty="0"/>
              <a:t>Cronograma para el desarrollo del proyecto</a:t>
            </a:r>
            <a:br>
              <a:rPr lang="es-ES" sz="2800" dirty="0"/>
            </a:br>
            <a:r>
              <a:rPr lang="es-ES" sz="2800" dirty="0"/>
              <a:t> </a:t>
            </a:r>
            <a:endParaRPr sz="2800" dirty="0"/>
          </a:p>
        </p:txBody>
      </p:sp>
      <p:sp>
        <p:nvSpPr>
          <p:cNvPr id="249" name="Google Shape;249;p19"/>
          <p:cNvSpPr/>
          <p:nvPr/>
        </p:nvSpPr>
        <p:spPr>
          <a:xfrm flipH="1">
            <a:off x="7379531" y="1510950"/>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flipH="1">
            <a:off x="7379531" y="3471925"/>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a 1">
            <a:extLst>
              <a:ext uri="{FF2B5EF4-FFF2-40B4-BE49-F238E27FC236}">
                <a16:creationId xmlns:a16="http://schemas.microsoft.com/office/drawing/2014/main" id="{83590816-2E8F-9154-9E96-594B8A3FA892}"/>
              </a:ext>
            </a:extLst>
          </p:cNvPr>
          <p:cNvGraphicFramePr>
            <a:graphicFrameLocks noGrp="1"/>
          </p:cNvGraphicFramePr>
          <p:nvPr>
            <p:extLst>
              <p:ext uri="{D42A27DB-BD31-4B8C-83A1-F6EECF244321}">
                <p14:modId xmlns:p14="http://schemas.microsoft.com/office/powerpoint/2010/main" val="198625756"/>
              </p:ext>
            </p:extLst>
          </p:nvPr>
        </p:nvGraphicFramePr>
        <p:xfrm>
          <a:off x="943726" y="989744"/>
          <a:ext cx="7032190" cy="3873200"/>
        </p:xfrm>
        <a:graphic>
          <a:graphicData uri="http://schemas.openxmlformats.org/drawingml/2006/table">
            <a:tbl>
              <a:tblPr/>
              <a:tblGrid>
                <a:gridCol w="825206">
                  <a:extLst>
                    <a:ext uri="{9D8B030D-6E8A-4147-A177-3AD203B41FA5}">
                      <a16:colId xmlns:a16="http://schemas.microsoft.com/office/drawing/2014/main" val="3427347157"/>
                    </a:ext>
                  </a:extLst>
                </a:gridCol>
                <a:gridCol w="328887">
                  <a:extLst>
                    <a:ext uri="{9D8B030D-6E8A-4147-A177-3AD203B41FA5}">
                      <a16:colId xmlns:a16="http://schemas.microsoft.com/office/drawing/2014/main" val="4048568889"/>
                    </a:ext>
                  </a:extLst>
                </a:gridCol>
                <a:gridCol w="316927">
                  <a:extLst>
                    <a:ext uri="{9D8B030D-6E8A-4147-A177-3AD203B41FA5}">
                      <a16:colId xmlns:a16="http://schemas.microsoft.com/office/drawing/2014/main" val="1135102815"/>
                    </a:ext>
                  </a:extLst>
                </a:gridCol>
                <a:gridCol w="322906">
                  <a:extLst>
                    <a:ext uri="{9D8B030D-6E8A-4147-A177-3AD203B41FA5}">
                      <a16:colId xmlns:a16="http://schemas.microsoft.com/office/drawing/2014/main" val="1924586972"/>
                    </a:ext>
                  </a:extLst>
                </a:gridCol>
                <a:gridCol w="322906">
                  <a:extLst>
                    <a:ext uri="{9D8B030D-6E8A-4147-A177-3AD203B41FA5}">
                      <a16:colId xmlns:a16="http://schemas.microsoft.com/office/drawing/2014/main" val="205066878"/>
                    </a:ext>
                  </a:extLst>
                </a:gridCol>
                <a:gridCol w="316927">
                  <a:extLst>
                    <a:ext uri="{9D8B030D-6E8A-4147-A177-3AD203B41FA5}">
                      <a16:colId xmlns:a16="http://schemas.microsoft.com/office/drawing/2014/main" val="3960018370"/>
                    </a:ext>
                  </a:extLst>
                </a:gridCol>
                <a:gridCol w="316927">
                  <a:extLst>
                    <a:ext uri="{9D8B030D-6E8A-4147-A177-3AD203B41FA5}">
                      <a16:colId xmlns:a16="http://schemas.microsoft.com/office/drawing/2014/main" val="2979232988"/>
                    </a:ext>
                  </a:extLst>
                </a:gridCol>
                <a:gridCol w="316927">
                  <a:extLst>
                    <a:ext uri="{9D8B030D-6E8A-4147-A177-3AD203B41FA5}">
                      <a16:colId xmlns:a16="http://schemas.microsoft.com/office/drawing/2014/main" val="4187492482"/>
                    </a:ext>
                  </a:extLst>
                </a:gridCol>
                <a:gridCol w="316927">
                  <a:extLst>
                    <a:ext uri="{9D8B030D-6E8A-4147-A177-3AD203B41FA5}">
                      <a16:colId xmlns:a16="http://schemas.microsoft.com/office/drawing/2014/main" val="2789486023"/>
                    </a:ext>
                  </a:extLst>
                </a:gridCol>
                <a:gridCol w="316927">
                  <a:extLst>
                    <a:ext uri="{9D8B030D-6E8A-4147-A177-3AD203B41FA5}">
                      <a16:colId xmlns:a16="http://schemas.microsoft.com/office/drawing/2014/main" val="3705119545"/>
                    </a:ext>
                  </a:extLst>
                </a:gridCol>
                <a:gridCol w="316927">
                  <a:extLst>
                    <a:ext uri="{9D8B030D-6E8A-4147-A177-3AD203B41FA5}">
                      <a16:colId xmlns:a16="http://schemas.microsoft.com/office/drawing/2014/main" val="1510501477"/>
                    </a:ext>
                  </a:extLst>
                </a:gridCol>
                <a:gridCol w="316927">
                  <a:extLst>
                    <a:ext uri="{9D8B030D-6E8A-4147-A177-3AD203B41FA5}">
                      <a16:colId xmlns:a16="http://schemas.microsoft.com/office/drawing/2014/main" val="528606438"/>
                    </a:ext>
                  </a:extLst>
                </a:gridCol>
                <a:gridCol w="316927">
                  <a:extLst>
                    <a:ext uri="{9D8B030D-6E8A-4147-A177-3AD203B41FA5}">
                      <a16:colId xmlns:a16="http://schemas.microsoft.com/office/drawing/2014/main" val="1753370365"/>
                    </a:ext>
                  </a:extLst>
                </a:gridCol>
                <a:gridCol w="316927">
                  <a:extLst>
                    <a:ext uri="{9D8B030D-6E8A-4147-A177-3AD203B41FA5}">
                      <a16:colId xmlns:a16="http://schemas.microsoft.com/office/drawing/2014/main" val="333385528"/>
                    </a:ext>
                  </a:extLst>
                </a:gridCol>
                <a:gridCol w="316927">
                  <a:extLst>
                    <a:ext uri="{9D8B030D-6E8A-4147-A177-3AD203B41FA5}">
                      <a16:colId xmlns:a16="http://schemas.microsoft.com/office/drawing/2014/main" val="271659272"/>
                    </a:ext>
                  </a:extLst>
                </a:gridCol>
                <a:gridCol w="316927">
                  <a:extLst>
                    <a:ext uri="{9D8B030D-6E8A-4147-A177-3AD203B41FA5}">
                      <a16:colId xmlns:a16="http://schemas.microsoft.com/office/drawing/2014/main" val="3481734295"/>
                    </a:ext>
                  </a:extLst>
                </a:gridCol>
                <a:gridCol w="316927">
                  <a:extLst>
                    <a:ext uri="{9D8B030D-6E8A-4147-A177-3AD203B41FA5}">
                      <a16:colId xmlns:a16="http://schemas.microsoft.com/office/drawing/2014/main" val="2682263529"/>
                    </a:ext>
                  </a:extLst>
                </a:gridCol>
                <a:gridCol w="239190">
                  <a:extLst>
                    <a:ext uri="{9D8B030D-6E8A-4147-A177-3AD203B41FA5}">
                      <a16:colId xmlns:a16="http://schemas.microsoft.com/office/drawing/2014/main" val="2214144980"/>
                    </a:ext>
                  </a:extLst>
                </a:gridCol>
                <a:gridCol w="316927">
                  <a:extLst>
                    <a:ext uri="{9D8B030D-6E8A-4147-A177-3AD203B41FA5}">
                      <a16:colId xmlns:a16="http://schemas.microsoft.com/office/drawing/2014/main" val="2779155861"/>
                    </a:ext>
                  </a:extLst>
                </a:gridCol>
                <a:gridCol w="316927">
                  <a:extLst>
                    <a:ext uri="{9D8B030D-6E8A-4147-A177-3AD203B41FA5}">
                      <a16:colId xmlns:a16="http://schemas.microsoft.com/office/drawing/2014/main" val="3371309904"/>
                    </a:ext>
                  </a:extLst>
                </a:gridCol>
                <a:gridCol w="239190">
                  <a:extLst>
                    <a:ext uri="{9D8B030D-6E8A-4147-A177-3AD203B41FA5}">
                      <a16:colId xmlns:a16="http://schemas.microsoft.com/office/drawing/2014/main" val="1469335003"/>
                    </a:ext>
                  </a:extLst>
                </a:gridCol>
              </a:tblGrid>
              <a:tr h="424044">
                <a:tc rowSpan="2">
                  <a:txBody>
                    <a:bodyPr/>
                    <a:lstStyle/>
                    <a:p>
                      <a:pPr algn="just" rtl="0" fontAlgn="t"/>
                      <a:r>
                        <a:rPr lang="es-CL" sz="700" b="1" i="0" u="none" strike="noStrike">
                          <a:solidFill>
                            <a:srgbClr val="000000"/>
                          </a:solidFill>
                          <a:effectLst/>
                          <a:latin typeface="Calibri" panose="020F0502020204030204" pitchFamily="34" charset="0"/>
                        </a:rPr>
                        <a:t>Actividad</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gridSpan="4">
                  <a:txBody>
                    <a:bodyPr/>
                    <a:lstStyle/>
                    <a:p>
                      <a:pPr algn="ctr" rtl="0" fontAlgn="t"/>
                      <a:r>
                        <a:rPr lang="es-CL" sz="700" b="1" i="0" u="none" strike="noStrike">
                          <a:solidFill>
                            <a:srgbClr val="000000"/>
                          </a:solidFill>
                          <a:effectLst/>
                          <a:latin typeface="Calibri" panose="020F0502020204030204" pitchFamily="34" charset="0"/>
                        </a:rPr>
                        <a:t>Fase 1</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E2EFD9"/>
                    </a:solidFill>
                  </a:tcPr>
                </a:tc>
                <a:tc hMerge="1">
                  <a:txBody>
                    <a:bodyPr/>
                    <a:lstStyle/>
                    <a:p>
                      <a:endParaRPr lang="es-CL"/>
                    </a:p>
                  </a:txBody>
                  <a:tcPr/>
                </a:tc>
                <a:tc hMerge="1">
                  <a:txBody>
                    <a:bodyPr/>
                    <a:lstStyle/>
                    <a:p>
                      <a:endParaRPr lang="es-CL"/>
                    </a:p>
                  </a:txBody>
                  <a:tcPr/>
                </a:tc>
                <a:tc hMerge="1">
                  <a:txBody>
                    <a:bodyPr/>
                    <a:lstStyle/>
                    <a:p>
                      <a:endParaRPr lang="es-CL"/>
                    </a:p>
                  </a:txBody>
                  <a:tcPr/>
                </a:tc>
                <a:tc gridSpan="12">
                  <a:txBody>
                    <a:bodyPr/>
                    <a:lstStyle/>
                    <a:p>
                      <a:pPr algn="ctr" rtl="0" fontAlgn="t"/>
                      <a:r>
                        <a:rPr lang="es-CL" sz="700" b="1" i="0" u="none" strike="noStrike">
                          <a:solidFill>
                            <a:srgbClr val="000000"/>
                          </a:solidFill>
                          <a:effectLst/>
                          <a:latin typeface="Calibri" panose="020F0502020204030204" pitchFamily="34" charset="0"/>
                        </a:rPr>
                        <a:t>Fase 2</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4">
                  <a:txBody>
                    <a:bodyPr/>
                    <a:lstStyle/>
                    <a:p>
                      <a:pPr algn="ctr" rtl="0" fontAlgn="t"/>
                      <a:r>
                        <a:rPr lang="es-CL" sz="700" b="1" i="0" u="none" strike="noStrike">
                          <a:solidFill>
                            <a:srgbClr val="000000"/>
                          </a:solidFill>
                          <a:effectLst/>
                          <a:latin typeface="Calibri" panose="020F0502020204030204" pitchFamily="34" charset="0"/>
                        </a:rPr>
                        <a:t>Fase 3</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BE4D5"/>
                    </a:solidFill>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3257769667"/>
                  </a:ext>
                </a:extLst>
              </a:tr>
              <a:tr h="1378145">
                <a:tc vMerge="1">
                  <a:txBody>
                    <a:bodyPr/>
                    <a:lstStyle/>
                    <a:p>
                      <a:endParaRPr lang="es-CL"/>
                    </a:p>
                  </a:txBody>
                  <a:tcPr/>
                </a:tc>
                <a:tc>
                  <a:txBody>
                    <a:bodyPr/>
                    <a:lstStyle/>
                    <a:p>
                      <a:pPr algn="ctr" rtl="0" fontAlgn="t"/>
                      <a:r>
                        <a:rPr lang="es-CL" sz="700" b="1" i="0" u="none" strike="noStrike">
                          <a:solidFill>
                            <a:srgbClr val="000000"/>
                          </a:solidFill>
                          <a:effectLst/>
                          <a:latin typeface="Calibri" panose="020F0502020204030204" pitchFamily="34" charset="0"/>
                        </a:rPr>
                        <a:t>S 1</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dirty="0">
                          <a:solidFill>
                            <a:srgbClr val="000000"/>
                          </a:solidFill>
                          <a:effectLst/>
                          <a:latin typeface="Calibri" panose="020F0502020204030204" pitchFamily="34" charset="0"/>
                        </a:rPr>
                        <a:t>S 2</a:t>
                      </a:r>
                      <a:endParaRPr lang="es-CL" sz="1200" dirty="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3</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4</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5</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6</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7</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8</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9</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10</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11</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12</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13</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14</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15</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algn="ctr" rtl="0" fontAlgn="t"/>
                      <a:r>
                        <a:rPr lang="es-CL" sz="700" b="1" i="0" u="none" strike="noStrike">
                          <a:solidFill>
                            <a:srgbClr val="000000"/>
                          </a:solidFill>
                          <a:effectLst/>
                          <a:latin typeface="Calibri" panose="020F0502020204030204" pitchFamily="34" charset="0"/>
                        </a:rPr>
                        <a:t>S 16</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ctr" rtl="0" fontAlgn="t"/>
                      <a:r>
                        <a:rPr lang="es-CL" sz="700" b="1" i="0" u="none" strike="noStrike" dirty="0">
                          <a:solidFill>
                            <a:srgbClr val="000000"/>
                          </a:solidFill>
                          <a:effectLst/>
                          <a:latin typeface="Calibri" panose="020F0502020204030204" pitchFamily="34" charset="0"/>
                        </a:rPr>
                        <a:t>S 17</a:t>
                      </a:r>
                      <a:endParaRPr lang="es-CL" sz="1200" dirty="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700" b="1" i="0" u="none" strike="noStrike">
                          <a:solidFill>
                            <a:srgbClr val="000000"/>
                          </a:solidFill>
                          <a:effectLst/>
                          <a:latin typeface="Calibri" panose="020F0502020204030204" pitchFamily="34" charset="0"/>
                        </a:rPr>
                        <a:t>S 18</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rtl="0" fontAlgn="ctr"/>
                      <a:r>
                        <a:rPr lang="es-CL" sz="1000" b="0" i="0" u="none" strike="noStrike">
                          <a:solidFill>
                            <a:srgbClr val="000000"/>
                          </a:solidFill>
                          <a:effectLst/>
                          <a:latin typeface="Calibri" panose="020F0502020204030204" pitchFamily="34" charset="0"/>
                        </a:rPr>
                        <a:t> </a:t>
                      </a:r>
                      <a:endParaRPr lang="es-CL" sz="1200">
                        <a:effectLst/>
                      </a:endParaRPr>
                    </a:p>
                  </a:txBody>
                  <a:tcPr marL="80200" marR="80200" marT="40100" marB="40100"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8465"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4714129"/>
                  </a:ext>
                </a:extLst>
              </a:tr>
              <a:tr h="431073">
                <a:tc>
                  <a:txBody>
                    <a:bodyPr/>
                    <a:lstStyle/>
                    <a:p>
                      <a:pPr algn="just" rtl="0" fontAlgn="t">
                        <a:spcAft>
                          <a:spcPts val="800"/>
                        </a:spcAft>
                      </a:pPr>
                      <a:r>
                        <a:rPr lang="es-CL" sz="1000" b="1" i="0" u="none" strike="noStrike">
                          <a:solidFill>
                            <a:srgbClr val="000000"/>
                          </a:solidFill>
                          <a:effectLst/>
                          <a:latin typeface="Arial" panose="020B0604020202020204" pitchFamily="34" charset="0"/>
                        </a:rPr>
                        <a:t>Análisis del Caso</a:t>
                      </a:r>
                      <a:endParaRPr lang="es-CL" sz="1200">
                        <a:effectLst/>
                      </a:endParaRPr>
                    </a:p>
                  </a:txBody>
                  <a:tcPr marL="38986" marR="38986" marT="40100" marB="40100">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93C47D"/>
                    </a:solid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93C47D"/>
                    </a:solid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rtl="0" fontAlgn="ctr"/>
                      <a:r>
                        <a:rPr lang="es-CL" sz="1000" b="0" i="0" u="none" strike="noStrike">
                          <a:solidFill>
                            <a:srgbClr val="000000"/>
                          </a:solidFill>
                          <a:effectLst/>
                          <a:latin typeface="Calibri" panose="020F0502020204030204" pitchFamily="34" charset="0"/>
                        </a:rPr>
                        <a:t> </a:t>
                      </a:r>
                      <a:endParaRPr lang="es-CL" sz="1200">
                        <a:effectLst/>
                      </a:endParaRPr>
                    </a:p>
                  </a:txBody>
                  <a:tcPr marL="80200" marR="80200" marT="40100" marB="40100"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1153016"/>
                  </a:ext>
                </a:extLst>
              </a:tr>
              <a:tr h="601711">
                <a:tc>
                  <a:txBody>
                    <a:bodyPr/>
                    <a:lstStyle/>
                    <a:p>
                      <a:pPr algn="just" rtl="0" fontAlgn="t">
                        <a:spcAft>
                          <a:spcPts val="800"/>
                        </a:spcAft>
                      </a:pPr>
                      <a:r>
                        <a:rPr lang="es-ES" sz="1000" b="1" i="0" u="none" strike="noStrike">
                          <a:solidFill>
                            <a:srgbClr val="000000"/>
                          </a:solidFill>
                          <a:effectLst/>
                          <a:latin typeface="Arial" panose="020B0604020202020204" pitchFamily="34" charset="0"/>
                        </a:rPr>
                        <a:t>Definición de Visión y Pilares</a:t>
                      </a:r>
                      <a:endParaRPr lang="es-ES" sz="1200">
                        <a:effectLst/>
                      </a:endParaRPr>
                    </a:p>
                  </a:txBody>
                  <a:tcPr marL="38986" marR="38986" marT="40100" marB="40100">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D9EAD3"/>
                    </a:solid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D9EAD3"/>
                    </a:solid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ctr"/>
                      <a:r>
                        <a:rPr lang="es-CL" sz="1200">
                          <a:effectLst/>
                        </a:rPr>
                        <a:t> </a:t>
                      </a:r>
                    </a:p>
                  </a:txBody>
                  <a:tcPr marL="80200" marR="80200" marT="40100" marB="40100"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3239092"/>
                  </a:ext>
                </a:extLst>
              </a:tr>
              <a:tr h="601711">
                <a:tc>
                  <a:txBody>
                    <a:bodyPr/>
                    <a:lstStyle/>
                    <a:p>
                      <a:pPr algn="just" rtl="0" fontAlgn="t">
                        <a:spcAft>
                          <a:spcPts val="800"/>
                        </a:spcAft>
                      </a:pPr>
                      <a:r>
                        <a:rPr lang="es-CL" sz="1000" b="1" i="0" u="none" strike="noStrike">
                          <a:solidFill>
                            <a:srgbClr val="000000"/>
                          </a:solidFill>
                          <a:effectLst/>
                          <a:latin typeface="Arial" panose="020B0604020202020204" pitchFamily="34" charset="0"/>
                        </a:rPr>
                        <a:t>Épicas Historias de Usuario</a:t>
                      </a:r>
                      <a:endParaRPr lang="es-CL" sz="1200">
                        <a:effectLst/>
                      </a:endParaRPr>
                    </a:p>
                  </a:txBody>
                  <a:tcPr marL="38986" marR="38986" marT="40100" marB="40100">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6AA84F"/>
                    </a:solid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200">
                          <a:effectLst/>
                        </a:rPr>
                        <a:t> </a:t>
                      </a: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ctr"/>
                      <a:r>
                        <a:rPr lang="es-CL" sz="1200">
                          <a:effectLst/>
                        </a:rPr>
                        <a:t> </a:t>
                      </a:r>
                    </a:p>
                  </a:txBody>
                  <a:tcPr marL="80200" marR="80200" marT="40100" marB="40100"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2071950"/>
                  </a:ext>
                </a:extLst>
              </a:tr>
              <a:tr h="436516">
                <a:tc>
                  <a:txBody>
                    <a:bodyPr/>
                    <a:lstStyle/>
                    <a:p>
                      <a:pPr algn="just" rtl="0" fontAlgn="t">
                        <a:spcAft>
                          <a:spcPts val="800"/>
                        </a:spcAft>
                      </a:pPr>
                      <a:r>
                        <a:rPr lang="es-CL" sz="1000" b="1" i="0" u="none" strike="noStrike">
                          <a:solidFill>
                            <a:srgbClr val="000000"/>
                          </a:solidFill>
                          <a:effectLst/>
                          <a:latin typeface="Arial" panose="020B0604020202020204" pitchFamily="34" charset="0"/>
                        </a:rPr>
                        <a:t>Administración Inicial</a:t>
                      </a:r>
                      <a:endParaRPr lang="es-CL" sz="1200">
                        <a:effectLst/>
                      </a:endParaRPr>
                    </a:p>
                  </a:txBody>
                  <a:tcPr marL="38986" marR="38986" marT="40100" marB="40100">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7F6000"/>
                    </a:solid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700" b="1" i="0" u="none" strike="noStrike">
                          <a:solidFill>
                            <a:srgbClr val="000000"/>
                          </a:solidFill>
                          <a:effectLst/>
                          <a:latin typeface="Calibri" panose="020F0502020204030204" pitchFamily="34" charset="0"/>
                        </a:rPr>
                        <a:t> </a:t>
                      </a:r>
                      <a:endParaRPr lang="es-CL" sz="1200">
                        <a:effectLst/>
                      </a:endParaRPr>
                    </a:p>
                  </a:txBody>
                  <a:tcPr marL="38986" marR="38986" marT="40100" marB="40100">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rtl="0" fontAlgn="ctr"/>
                      <a:r>
                        <a:rPr lang="es-CL" sz="1000" b="0" i="0" u="none" strike="noStrike" dirty="0">
                          <a:solidFill>
                            <a:srgbClr val="000000"/>
                          </a:solidFill>
                          <a:effectLst/>
                          <a:latin typeface="Calibri" panose="020F0502020204030204" pitchFamily="34" charset="0"/>
                        </a:rPr>
                        <a:t> </a:t>
                      </a:r>
                      <a:endParaRPr lang="es-CL" sz="1200" dirty="0">
                        <a:effectLst/>
                      </a:endParaRPr>
                    </a:p>
                  </a:txBody>
                  <a:tcPr marL="80200" marR="80200" marT="40100" marB="40100"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7357629"/>
                  </a:ext>
                </a:extLst>
              </a:tr>
            </a:tbl>
          </a:graphicData>
        </a:graphic>
      </p:graphicFrame>
      <p:sp>
        <p:nvSpPr>
          <p:cNvPr id="3" name="Rectangle 1">
            <a:extLst>
              <a:ext uri="{FF2B5EF4-FFF2-40B4-BE49-F238E27FC236}">
                <a16:creationId xmlns:a16="http://schemas.microsoft.com/office/drawing/2014/main" id="{174FC8C5-7772-FE80-811B-793D9F8ED389}"/>
              </a:ext>
            </a:extLst>
          </p:cNvPr>
          <p:cNvSpPr>
            <a:spLocks noChangeArrowheads="1"/>
          </p:cNvSpPr>
          <p:nvPr/>
        </p:nvSpPr>
        <p:spPr bwMode="auto">
          <a:xfrm>
            <a:off x="1296988" y="113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pic>
        <p:nvPicPr>
          <p:cNvPr id="4" name="Picture 4" descr="EscuelaIT Duoc UC - Escuela de Informática y Telecomunicaciones Duoc UC - Duoc  UC | LinkedIn">
            <a:extLst>
              <a:ext uri="{FF2B5EF4-FFF2-40B4-BE49-F238E27FC236}">
                <a16:creationId xmlns:a16="http://schemas.microsoft.com/office/drawing/2014/main" id="{2424B829-8591-B59E-9D10-FA8CBC9C5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451" y="15348"/>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D092AF4-588E-FCC8-886A-9BFDA727C7BA}"/>
              </a:ext>
            </a:extLst>
          </p:cNvPr>
          <p:cNvSpPr txBox="1"/>
          <p:nvPr/>
        </p:nvSpPr>
        <p:spPr>
          <a:xfrm>
            <a:off x="-55571" y="36861"/>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B3DD095B-C53F-B7BB-446B-C2BFE04A1ADF}"/>
            </a:ext>
          </a:extLst>
        </p:cNvPr>
        <p:cNvGrpSpPr/>
        <p:nvPr/>
      </p:nvGrpSpPr>
      <p:grpSpPr>
        <a:xfrm>
          <a:off x="0" y="0"/>
          <a:ext cx="0" cy="0"/>
          <a:chOff x="0" y="0"/>
          <a:chExt cx="0" cy="0"/>
        </a:xfrm>
      </p:grpSpPr>
      <p:sp>
        <p:nvSpPr>
          <p:cNvPr id="249" name="Google Shape;249;p19">
            <a:extLst>
              <a:ext uri="{FF2B5EF4-FFF2-40B4-BE49-F238E27FC236}">
                <a16:creationId xmlns:a16="http://schemas.microsoft.com/office/drawing/2014/main" id="{1E0F1522-0591-3748-4AD1-6098DF9AE151}"/>
              </a:ext>
            </a:extLst>
          </p:cNvPr>
          <p:cNvSpPr/>
          <p:nvPr/>
        </p:nvSpPr>
        <p:spPr>
          <a:xfrm flipH="1">
            <a:off x="7379531" y="1510950"/>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a:extLst>
              <a:ext uri="{FF2B5EF4-FFF2-40B4-BE49-F238E27FC236}">
                <a16:creationId xmlns:a16="http://schemas.microsoft.com/office/drawing/2014/main" id="{4D66B006-96B2-E972-721B-ED20A0CA69B2}"/>
              </a:ext>
            </a:extLst>
          </p:cNvPr>
          <p:cNvSpPr/>
          <p:nvPr/>
        </p:nvSpPr>
        <p:spPr>
          <a:xfrm flipH="1">
            <a:off x="7379531" y="3471925"/>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1">
            <a:extLst>
              <a:ext uri="{FF2B5EF4-FFF2-40B4-BE49-F238E27FC236}">
                <a16:creationId xmlns:a16="http://schemas.microsoft.com/office/drawing/2014/main" id="{1DA26C1A-681F-FED4-58BC-E2838C70790B}"/>
              </a:ext>
            </a:extLst>
          </p:cNvPr>
          <p:cNvSpPr>
            <a:spLocks noChangeArrowheads="1"/>
          </p:cNvSpPr>
          <p:nvPr/>
        </p:nvSpPr>
        <p:spPr bwMode="auto">
          <a:xfrm>
            <a:off x="1296988" y="113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graphicFrame>
        <p:nvGraphicFramePr>
          <p:cNvPr id="4" name="Tabla 3">
            <a:extLst>
              <a:ext uri="{FF2B5EF4-FFF2-40B4-BE49-F238E27FC236}">
                <a16:creationId xmlns:a16="http://schemas.microsoft.com/office/drawing/2014/main" id="{348B7825-A9A4-CC3F-BAAB-F6FEA9AFBCFC}"/>
              </a:ext>
            </a:extLst>
          </p:cNvPr>
          <p:cNvGraphicFramePr>
            <a:graphicFrameLocks noGrp="1"/>
          </p:cNvGraphicFramePr>
          <p:nvPr>
            <p:extLst>
              <p:ext uri="{D42A27DB-BD31-4B8C-83A1-F6EECF244321}">
                <p14:modId xmlns:p14="http://schemas.microsoft.com/office/powerpoint/2010/main" val="697805439"/>
              </p:ext>
            </p:extLst>
          </p:nvPr>
        </p:nvGraphicFramePr>
        <p:xfrm>
          <a:off x="1743302" y="66502"/>
          <a:ext cx="6832859" cy="5010495"/>
        </p:xfrm>
        <a:graphic>
          <a:graphicData uri="http://schemas.openxmlformats.org/drawingml/2006/table">
            <a:tbl>
              <a:tblPr/>
              <a:tblGrid>
                <a:gridCol w="971137">
                  <a:extLst>
                    <a:ext uri="{9D8B030D-6E8A-4147-A177-3AD203B41FA5}">
                      <a16:colId xmlns:a16="http://schemas.microsoft.com/office/drawing/2014/main" val="2615890654"/>
                    </a:ext>
                  </a:extLst>
                </a:gridCol>
                <a:gridCol w="377988">
                  <a:extLst>
                    <a:ext uri="{9D8B030D-6E8A-4147-A177-3AD203B41FA5}">
                      <a16:colId xmlns:a16="http://schemas.microsoft.com/office/drawing/2014/main" val="3981920320"/>
                    </a:ext>
                  </a:extLst>
                </a:gridCol>
                <a:gridCol w="377988">
                  <a:extLst>
                    <a:ext uri="{9D8B030D-6E8A-4147-A177-3AD203B41FA5}">
                      <a16:colId xmlns:a16="http://schemas.microsoft.com/office/drawing/2014/main" val="1129250915"/>
                    </a:ext>
                  </a:extLst>
                </a:gridCol>
                <a:gridCol w="377988">
                  <a:extLst>
                    <a:ext uri="{9D8B030D-6E8A-4147-A177-3AD203B41FA5}">
                      <a16:colId xmlns:a16="http://schemas.microsoft.com/office/drawing/2014/main" val="1652408691"/>
                    </a:ext>
                  </a:extLst>
                </a:gridCol>
                <a:gridCol w="377988">
                  <a:extLst>
                    <a:ext uri="{9D8B030D-6E8A-4147-A177-3AD203B41FA5}">
                      <a16:colId xmlns:a16="http://schemas.microsoft.com/office/drawing/2014/main" val="86267048"/>
                    </a:ext>
                  </a:extLst>
                </a:gridCol>
                <a:gridCol w="377988">
                  <a:extLst>
                    <a:ext uri="{9D8B030D-6E8A-4147-A177-3AD203B41FA5}">
                      <a16:colId xmlns:a16="http://schemas.microsoft.com/office/drawing/2014/main" val="3132320332"/>
                    </a:ext>
                  </a:extLst>
                </a:gridCol>
                <a:gridCol w="377988">
                  <a:extLst>
                    <a:ext uri="{9D8B030D-6E8A-4147-A177-3AD203B41FA5}">
                      <a16:colId xmlns:a16="http://schemas.microsoft.com/office/drawing/2014/main" val="549202264"/>
                    </a:ext>
                  </a:extLst>
                </a:gridCol>
                <a:gridCol w="377988">
                  <a:extLst>
                    <a:ext uri="{9D8B030D-6E8A-4147-A177-3AD203B41FA5}">
                      <a16:colId xmlns:a16="http://schemas.microsoft.com/office/drawing/2014/main" val="3104217466"/>
                    </a:ext>
                  </a:extLst>
                </a:gridCol>
                <a:gridCol w="377988">
                  <a:extLst>
                    <a:ext uri="{9D8B030D-6E8A-4147-A177-3AD203B41FA5}">
                      <a16:colId xmlns:a16="http://schemas.microsoft.com/office/drawing/2014/main" val="1573625667"/>
                    </a:ext>
                  </a:extLst>
                </a:gridCol>
                <a:gridCol w="377988">
                  <a:extLst>
                    <a:ext uri="{9D8B030D-6E8A-4147-A177-3AD203B41FA5}">
                      <a16:colId xmlns:a16="http://schemas.microsoft.com/office/drawing/2014/main" val="1569080273"/>
                    </a:ext>
                  </a:extLst>
                </a:gridCol>
                <a:gridCol w="377988">
                  <a:extLst>
                    <a:ext uri="{9D8B030D-6E8A-4147-A177-3AD203B41FA5}">
                      <a16:colId xmlns:a16="http://schemas.microsoft.com/office/drawing/2014/main" val="1335875036"/>
                    </a:ext>
                  </a:extLst>
                </a:gridCol>
                <a:gridCol w="377988">
                  <a:extLst>
                    <a:ext uri="{9D8B030D-6E8A-4147-A177-3AD203B41FA5}">
                      <a16:colId xmlns:a16="http://schemas.microsoft.com/office/drawing/2014/main" val="2459703841"/>
                    </a:ext>
                  </a:extLst>
                </a:gridCol>
                <a:gridCol w="377988">
                  <a:extLst>
                    <a:ext uri="{9D8B030D-6E8A-4147-A177-3AD203B41FA5}">
                      <a16:colId xmlns:a16="http://schemas.microsoft.com/office/drawing/2014/main" val="2747728774"/>
                    </a:ext>
                  </a:extLst>
                </a:gridCol>
                <a:gridCol w="284945">
                  <a:extLst>
                    <a:ext uri="{9D8B030D-6E8A-4147-A177-3AD203B41FA5}">
                      <a16:colId xmlns:a16="http://schemas.microsoft.com/office/drawing/2014/main" val="3008959732"/>
                    </a:ext>
                  </a:extLst>
                </a:gridCol>
                <a:gridCol w="377988">
                  <a:extLst>
                    <a:ext uri="{9D8B030D-6E8A-4147-A177-3AD203B41FA5}">
                      <a16:colId xmlns:a16="http://schemas.microsoft.com/office/drawing/2014/main" val="3854972598"/>
                    </a:ext>
                  </a:extLst>
                </a:gridCol>
                <a:gridCol w="377988">
                  <a:extLst>
                    <a:ext uri="{9D8B030D-6E8A-4147-A177-3AD203B41FA5}">
                      <a16:colId xmlns:a16="http://schemas.microsoft.com/office/drawing/2014/main" val="3381072566"/>
                    </a:ext>
                  </a:extLst>
                </a:gridCol>
                <a:gridCol w="284945">
                  <a:extLst>
                    <a:ext uri="{9D8B030D-6E8A-4147-A177-3AD203B41FA5}">
                      <a16:colId xmlns:a16="http://schemas.microsoft.com/office/drawing/2014/main" val="4238179791"/>
                    </a:ext>
                  </a:extLst>
                </a:gridCol>
              </a:tblGrid>
              <a:tr h="372390">
                <a:tc rowSpan="2">
                  <a:txBody>
                    <a:bodyPr/>
                    <a:lstStyle/>
                    <a:p>
                      <a:pPr algn="just" rtl="0" fontAlgn="t"/>
                      <a:r>
                        <a:rPr lang="es-CL" sz="600" b="1" i="0" u="none" strike="noStrike">
                          <a:solidFill>
                            <a:srgbClr val="000000"/>
                          </a:solidFill>
                          <a:effectLst/>
                          <a:latin typeface="Calibri" panose="020F0502020204030204" pitchFamily="34" charset="0"/>
                        </a:rPr>
                        <a:t>Actividad</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gridSpan="12">
                  <a:txBody>
                    <a:bodyPr/>
                    <a:lstStyle/>
                    <a:p>
                      <a:pPr algn="ctr" rtl="0" fontAlgn="t"/>
                      <a:r>
                        <a:rPr lang="es-CL" sz="600" b="1" i="0" u="none" strike="noStrike" dirty="0">
                          <a:solidFill>
                            <a:srgbClr val="000000"/>
                          </a:solidFill>
                          <a:effectLst/>
                          <a:latin typeface="Calibri" panose="020F0502020204030204" pitchFamily="34" charset="0"/>
                        </a:rPr>
                        <a:t>Fase 2</a:t>
                      </a:r>
                      <a:endParaRPr lang="es-CL" sz="1000" dirty="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4">
                  <a:txBody>
                    <a:bodyPr/>
                    <a:lstStyle/>
                    <a:p>
                      <a:pPr algn="ctr" rtl="0" fontAlgn="t"/>
                      <a:r>
                        <a:rPr lang="es-CL" sz="600" b="1" i="0" u="none" strike="noStrike">
                          <a:solidFill>
                            <a:srgbClr val="000000"/>
                          </a:solidFill>
                          <a:effectLst/>
                          <a:latin typeface="Calibri" panose="020F0502020204030204" pitchFamily="34" charset="0"/>
                        </a:rPr>
                        <a:t>Fase 3</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BE4D5"/>
                    </a:solidFill>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397611345"/>
                  </a:ext>
                </a:extLst>
              </a:tr>
              <a:tr h="384804">
                <a:tc vMerge="1">
                  <a:txBody>
                    <a:bodyPr/>
                    <a:lstStyle/>
                    <a:p>
                      <a:endParaRPr lang="es-CL"/>
                    </a:p>
                  </a:txBody>
                  <a:tcPr/>
                </a:tc>
                <a:tc>
                  <a:txBody>
                    <a:bodyPr/>
                    <a:lstStyle/>
                    <a:p>
                      <a:pPr algn="ctr" rtl="0" fontAlgn="t"/>
                      <a:r>
                        <a:rPr lang="es-CL" sz="600" b="1" i="0" u="none" strike="noStrike">
                          <a:solidFill>
                            <a:srgbClr val="000000"/>
                          </a:solidFill>
                          <a:effectLst/>
                          <a:latin typeface="Calibri" panose="020F0502020204030204" pitchFamily="34" charset="0"/>
                        </a:rPr>
                        <a:t>S 5</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6</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7</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8</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dirty="0">
                          <a:solidFill>
                            <a:srgbClr val="000000"/>
                          </a:solidFill>
                          <a:effectLst/>
                          <a:latin typeface="Calibri" panose="020F0502020204030204" pitchFamily="34" charset="0"/>
                        </a:rPr>
                        <a:t>S 9</a:t>
                      </a:r>
                      <a:endParaRPr lang="es-CL" sz="1000" dirty="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10</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11</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12</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13</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14</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15</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algn="ctr" rtl="0" fontAlgn="t"/>
                      <a:r>
                        <a:rPr lang="es-CL" sz="600" b="1" i="0" u="none" strike="noStrike">
                          <a:solidFill>
                            <a:srgbClr val="000000"/>
                          </a:solidFill>
                          <a:effectLst/>
                          <a:latin typeface="Calibri" panose="020F0502020204030204" pitchFamily="34" charset="0"/>
                        </a:rPr>
                        <a:t>S 16</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ctr" rtl="0" fontAlgn="t"/>
                      <a:r>
                        <a:rPr lang="es-CL" sz="600" b="1" i="0" u="none" strike="noStrike">
                          <a:solidFill>
                            <a:srgbClr val="000000"/>
                          </a:solidFill>
                          <a:effectLst/>
                          <a:latin typeface="Calibri" panose="020F0502020204030204" pitchFamily="34" charset="0"/>
                        </a:rPr>
                        <a:t>S 17</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ctr" rtl="0" fontAlgn="t"/>
                      <a:r>
                        <a:rPr lang="es-CL" sz="600" b="1" i="0" u="none" strike="noStrike">
                          <a:solidFill>
                            <a:srgbClr val="000000"/>
                          </a:solidFill>
                          <a:effectLst/>
                          <a:latin typeface="Calibri" panose="020F0502020204030204" pitchFamily="34" charset="0"/>
                        </a:rPr>
                        <a:t>S 18</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rtl="0" fontAlgn="ctr"/>
                      <a:r>
                        <a:rPr lang="es-CL" sz="800" b="0" i="0" u="none" strike="noStrike">
                          <a:solidFill>
                            <a:srgbClr val="000000"/>
                          </a:solidFill>
                          <a:effectLst/>
                          <a:latin typeface="Calibri" panose="020F0502020204030204" pitchFamily="34" charset="0"/>
                        </a:rPr>
                        <a:t> </a:t>
                      </a:r>
                      <a:endParaRPr lang="es-CL" sz="1000">
                        <a:effectLst/>
                      </a:endParaRP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8465"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2937765"/>
                  </a:ext>
                </a:extLst>
              </a:tr>
              <a:tr h="596245">
                <a:tc>
                  <a:txBody>
                    <a:bodyPr/>
                    <a:lstStyle/>
                    <a:p>
                      <a:pPr algn="just" rtl="0" fontAlgn="t">
                        <a:spcAft>
                          <a:spcPts val="800"/>
                        </a:spcAft>
                      </a:pPr>
                      <a:r>
                        <a:rPr lang="es-CL" sz="800" b="1" i="1" u="none" strike="noStrike">
                          <a:solidFill>
                            <a:srgbClr val="434343"/>
                          </a:solidFill>
                          <a:effectLst/>
                          <a:latin typeface="Arial" panose="020B0604020202020204" pitchFamily="34" charset="0"/>
                        </a:rPr>
                        <a:t>Sprint 1: Diseño de Wireframes</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00FF00"/>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00FF00"/>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ctr"/>
                      <a:r>
                        <a:rPr lang="es-CL" sz="1000">
                          <a:effectLst/>
                        </a:rPr>
                        <a:t> </a:t>
                      </a: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5111359"/>
                  </a:ext>
                </a:extLst>
              </a:tr>
              <a:tr h="934160">
                <a:tc>
                  <a:txBody>
                    <a:bodyPr/>
                    <a:lstStyle/>
                    <a:p>
                      <a:pPr algn="just" rtl="0" fontAlgn="t">
                        <a:spcAft>
                          <a:spcPts val="800"/>
                        </a:spcAft>
                      </a:pPr>
                      <a:r>
                        <a:rPr lang="es-CL" sz="800" b="1" i="0" u="none" strike="noStrike">
                          <a:solidFill>
                            <a:srgbClr val="000000"/>
                          </a:solidFill>
                          <a:effectLst/>
                          <a:latin typeface="Arial" panose="020B0604020202020204" pitchFamily="34" charset="0"/>
                        </a:rPr>
                        <a:t>Sprint2: Implementación de Geolocalización</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BF9000"/>
                    </a:solid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BF9000"/>
                    </a:solid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rtl="0" fontAlgn="ctr"/>
                      <a:r>
                        <a:rPr lang="es-CL" sz="800" b="0" i="0" u="none" strike="noStrike">
                          <a:solidFill>
                            <a:srgbClr val="000000"/>
                          </a:solidFill>
                          <a:effectLst/>
                          <a:latin typeface="Calibri" panose="020F0502020204030204" pitchFamily="34" charset="0"/>
                        </a:rPr>
                        <a:t> </a:t>
                      </a:r>
                      <a:endParaRPr lang="es-CL" sz="1000">
                        <a:effectLst/>
                      </a:endParaRP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3948232"/>
                  </a:ext>
                </a:extLst>
              </a:tr>
              <a:tr h="765203">
                <a:tc>
                  <a:txBody>
                    <a:bodyPr/>
                    <a:lstStyle/>
                    <a:p>
                      <a:pPr algn="just" rtl="0" fontAlgn="t">
                        <a:spcAft>
                          <a:spcPts val="800"/>
                        </a:spcAft>
                      </a:pPr>
                      <a:r>
                        <a:rPr lang="es-CL" sz="800" b="1" i="0" u="none" strike="noStrike">
                          <a:solidFill>
                            <a:srgbClr val="000000"/>
                          </a:solidFill>
                          <a:effectLst/>
                          <a:latin typeface="Arial" panose="020B0604020202020204" pitchFamily="34" charset="0"/>
                        </a:rPr>
                        <a:t>Sprint3: Desarrollo de Notificaciones</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1C232"/>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1C232"/>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ctr"/>
                      <a:r>
                        <a:rPr lang="es-CL" sz="1000">
                          <a:effectLst/>
                        </a:rPr>
                        <a:t> </a:t>
                      </a: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3565050"/>
                  </a:ext>
                </a:extLst>
              </a:tr>
              <a:tr h="765203">
                <a:tc>
                  <a:txBody>
                    <a:bodyPr/>
                    <a:lstStyle/>
                    <a:p>
                      <a:pPr algn="just" rtl="0" fontAlgn="t">
                        <a:spcAft>
                          <a:spcPts val="800"/>
                        </a:spcAft>
                      </a:pPr>
                      <a:r>
                        <a:rPr lang="es-CL" sz="800" b="1" i="0" u="none" strike="noStrike">
                          <a:solidFill>
                            <a:srgbClr val="000000"/>
                          </a:solidFill>
                          <a:effectLst/>
                          <a:latin typeface="Arial" panose="020B0604020202020204" pitchFamily="34" charset="0"/>
                        </a:rPr>
                        <a:t>Sprint4: Implementación de Boton de panico</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E599"/>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E599"/>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ctr"/>
                      <a:r>
                        <a:rPr lang="es-CL" sz="1000">
                          <a:effectLst/>
                        </a:rPr>
                        <a:t> </a:t>
                      </a: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4233582"/>
                  </a:ext>
                </a:extLst>
              </a:tr>
              <a:tr h="596245">
                <a:tc>
                  <a:txBody>
                    <a:bodyPr/>
                    <a:lstStyle/>
                    <a:p>
                      <a:pPr algn="just" rtl="0" fontAlgn="t">
                        <a:spcAft>
                          <a:spcPts val="800"/>
                        </a:spcAft>
                      </a:pPr>
                      <a:r>
                        <a:rPr lang="es-CL" sz="800" b="1" i="0" u="none" strike="noStrike">
                          <a:solidFill>
                            <a:srgbClr val="000000"/>
                          </a:solidFill>
                          <a:effectLst/>
                          <a:latin typeface="Arial" panose="020B0604020202020204" pitchFamily="34" charset="0"/>
                        </a:rPr>
                        <a:t>Ajustes Basados en Feedback</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FF00"/>
                    </a:solid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FF00"/>
                    </a:solidFill>
                  </a:tcPr>
                </a:tc>
                <a:tc gridSpan="2">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FF00"/>
                    </a:solidFill>
                  </a:tcPr>
                </a:tc>
                <a:tc hMerge="1">
                  <a:txBody>
                    <a:bodyPr/>
                    <a:lstStyle/>
                    <a:p>
                      <a:endParaRPr lang="es-CL"/>
                    </a:p>
                  </a:txBody>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t"/>
                      <a:r>
                        <a:rPr lang="es-CL" sz="1000">
                          <a:effectLst/>
                        </a:rPr>
                        <a:t> </a:t>
                      </a: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fontAlgn="ctr"/>
                      <a:r>
                        <a:rPr lang="es-CL" sz="1000">
                          <a:effectLst/>
                        </a:rPr>
                        <a:t> </a:t>
                      </a: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8002373"/>
                  </a:ext>
                </a:extLst>
              </a:tr>
              <a:tr h="596245">
                <a:tc>
                  <a:txBody>
                    <a:bodyPr/>
                    <a:lstStyle/>
                    <a:p>
                      <a:pPr algn="just" rtl="0" fontAlgn="t">
                        <a:spcAft>
                          <a:spcPts val="800"/>
                        </a:spcAft>
                      </a:pPr>
                      <a:r>
                        <a:rPr lang="es-CL" sz="800" b="1" i="0" u="none" strike="noStrike">
                          <a:solidFill>
                            <a:srgbClr val="000000"/>
                          </a:solidFill>
                          <a:effectLst/>
                          <a:latin typeface="Arial" panose="020B0604020202020204" pitchFamily="34" charset="0"/>
                        </a:rPr>
                        <a:t>Presentación Final del Proyecto</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4229" cap="flat" cmpd="sng" algn="ctr">
                      <a:solidFill>
                        <a:srgbClr val="BFBFBF"/>
                      </a:solidFill>
                      <a:prstDash val="solid"/>
                      <a:round/>
                      <a:headEnd type="none" w="med" len="med"/>
                      <a:tailEnd type="none" w="med" len="med"/>
                    </a:lnR>
                    <a:lnT w="4229" cap="flat" cmpd="sng" algn="ctr">
                      <a:solidFill>
                        <a:srgbClr val="BFBFBF"/>
                      </a:solidFill>
                      <a:prstDash val="solid"/>
                      <a:round/>
                      <a:headEnd type="none" w="med" len="med"/>
                      <a:tailEnd type="none" w="med" len="med"/>
                    </a:lnT>
                    <a:lnB w="4229"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4229"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gridSpan="2">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0000"/>
                    </a:solidFill>
                  </a:tcPr>
                </a:tc>
                <a:tc>
                  <a:txBody>
                    <a:bodyPr/>
                    <a:lstStyle/>
                    <a:p>
                      <a:pPr algn="just" rtl="0" fontAlgn="t"/>
                      <a:r>
                        <a:rPr lang="es-CL" sz="600" b="1" i="0" u="none" strike="noStrike">
                          <a:solidFill>
                            <a:srgbClr val="000000"/>
                          </a:solidFill>
                          <a:effectLst/>
                          <a:latin typeface="Calibri" panose="020F0502020204030204" pitchFamily="34" charset="0"/>
                        </a:rPr>
                        <a:t> </a:t>
                      </a:r>
                      <a:endParaRPr lang="es-CL" sz="1000">
                        <a:effectLst/>
                      </a:endParaRPr>
                    </a:p>
                  </a:txBody>
                  <a:tcPr marL="31350" marR="31350" marT="32246" marB="32246">
                    <a:lnL w="8465" cap="flat" cmpd="sng" algn="ctr">
                      <a:solidFill>
                        <a:srgbClr val="BFBFBF"/>
                      </a:solidFill>
                      <a:prstDash val="solid"/>
                      <a:round/>
                      <a:headEnd type="none" w="med" len="med"/>
                      <a:tailEnd type="none" w="med" len="med"/>
                    </a:lnL>
                    <a:lnR w="8465" cap="flat" cmpd="sng" algn="ctr">
                      <a:solidFill>
                        <a:srgbClr val="BFBFBF"/>
                      </a:solidFill>
                      <a:prstDash val="solid"/>
                      <a:round/>
                      <a:headEnd type="none" w="med" len="med"/>
                      <a:tailEnd type="none" w="med" len="med"/>
                    </a:lnR>
                    <a:lnT w="8465" cap="flat" cmpd="sng" algn="ctr">
                      <a:solidFill>
                        <a:srgbClr val="BFBFBF"/>
                      </a:solidFill>
                      <a:prstDash val="solid"/>
                      <a:round/>
                      <a:headEnd type="none" w="med" len="med"/>
                      <a:tailEnd type="none" w="med" len="med"/>
                    </a:lnT>
                    <a:lnB w="8465" cap="flat" cmpd="sng" algn="ctr">
                      <a:solidFill>
                        <a:srgbClr val="BFBFBF"/>
                      </a:solidFill>
                      <a:prstDash val="solid"/>
                      <a:round/>
                      <a:headEnd type="none" w="med" len="med"/>
                      <a:tailEnd type="none" w="med" len="med"/>
                    </a:lnB>
                    <a:solidFill>
                      <a:srgbClr val="FF0000"/>
                    </a:solidFill>
                  </a:tcPr>
                </a:tc>
                <a:tc>
                  <a:txBody>
                    <a:bodyPr/>
                    <a:lstStyle/>
                    <a:p>
                      <a:pPr rtl="0" fontAlgn="ctr"/>
                      <a:r>
                        <a:rPr lang="es-CL" sz="800" b="0" i="0" u="none" strike="noStrike" dirty="0">
                          <a:solidFill>
                            <a:srgbClr val="000000"/>
                          </a:solidFill>
                          <a:effectLst/>
                          <a:latin typeface="Calibri" panose="020F0502020204030204" pitchFamily="34" charset="0"/>
                        </a:rPr>
                        <a:t> </a:t>
                      </a:r>
                      <a:endParaRPr lang="es-CL" sz="1000" dirty="0">
                        <a:effectLst/>
                      </a:endParaRPr>
                    </a:p>
                  </a:txBody>
                  <a:tcPr marL="64492" marR="64492" marT="32246" marB="32246" anchor="ctr">
                    <a:lnL w="8465"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7344397"/>
                  </a:ext>
                </a:extLst>
              </a:tr>
            </a:tbl>
          </a:graphicData>
        </a:graphic>
      </p:graphicFrame>
      <p:sp>
        <p:nvSpPr>
          <p:cNvPr id="5" name="Rectangle 1">
            <a:extLst>
              <a:ext uri="{FF2B5EF4-FFF2-40B4-BE49-F238E27FC236}">
                <a16:creationId xmlns:a16="http://schemas.microsoft.com/office/drawing/2014/main" id="{A0FA4F5E-10EF-EA22-EE05-FDF9CA08A8D2}"/>
              </a:ext>
            </a:extLst>
          </p:cNvPr>
          <p:cNvSpPr>
            <a:spLocks noChangeArrowheads="1"/>
          </p:cNvSpPr>
          <p:nvPr/>
        </p:nvSpPr>
        <p:spPr bwMode="auto">
          <a:xfrm>
            <a:off x="1588246" y="886864"/>
            <a:ext cx="10876538" cy="51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
        <p:nvSpPr>
          <p:cNvPr id="2" name="CuadroTexto 1">
            <a:extLst>
              <a:ext uri="{FF2B5EF4-FFF2-40B4-BE49-F238E27FC236}">
                <a16:creationId xmlns:a16="http://schemas.microsoft.com/office/drawing/2014/main" id="{647E29BD-476F-8D47-401E-3CAAC096A963}"/>
              </a:ext>
            </a:extLst>
          </p:cNvPr>
          <p:cNvSpPr txBox="1"/>
          <p:nvPr/>
        </p:nvSpPr>
        <p:spPr>
          <a:xfrm>
            <a:off x="0" y="139812"/>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80994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0">
          <a:extLst>
            <a:ext uri="{FF2B5EF4-FFF2-40B4-BE49-F238E27FC236}">
              <a16:creationId xmlns:a16="http://schemas.microsoft.com/office/drawing/2014/main" id="{9D7275BB-1269-010E-309C-8CC876D342FB}"/>
            </a:ext>
          </a:extLst>
        </p:cNvPr>
        <p:cNvGrpSpPr/>
        <p:nvPr/>
      </p:nvGrpSpPr>
      <p:grpSpPr>
        <a:xfrm>
          <a:off x="0" y="0"/>
          <a:ext cx="0" cy="0"/>
          <a:chOff x="0" y="0"/>
          <a:chExt cx="0" cy="0"/>
        </a:xfrm>
      </p:grpSpPr>
      <p:sp>
        <p:nvSpPr>
          <p:cNvPr id="521" name="Google Shape;521;p27">
            <a:extLst>
              <a:ext uri="{FF2B5EF4-FFF2-40B4-BE49-F238E27FC236}">
                <a16:creationId xmlns:a16="http://schemas.microsoft.com/office/drawing/2014/main" id="{F2F588EE-78A2-2E52-0BF3-98047381279D}"/>
              </a:ext>
            </a:extLst>
          </p:cNvPr>
          <p:cNvSpPr txBox="1">
            <a:spLocks noGrp="1"/>
          </p:cNvSpPr>
          <p:nvPr>
            <p:ph type="title"/>
          </p:nvPr>
        </p:nvSpPr>
        <p:spPr>
          <a:xfrm>
            <a:off x="1814888" y="102067"/>
            <a:ext cx="5361000" cy="519300"/>
          </a:xfrm>
          <a:prstGeom prst="rect">
            <a:avLst/>
          </a:prstGeom>
        </p:spPr>
        <p:txBody>
          <a:bodyPr spcFirstLastPara="1" wrap="square" lIns="91425" tIns="91425" rIns="91425" bIns="91425" anchor="t" anchorCtr="0">
            <a:noAutofit/>
          </a:bodyPr>
          <a:lstStyle/>
          <a:p>
            <a:pPr algn="ctr" rtl="0"/>
            <a:r>
              <a:rPr lang="es-CL" dirty="0"/>
              <a:t>Arquitectura del software</a:t>
            </a:r>
            <a:br>
              <a:rPr lang="es-CL" b="0" dirty="0">
                <a:effectLst/>
              </a:rPr>
            </a:br>
            <a:br>
              <a:rPr lang="es-CL" dirty="0"/>
            </a:br>
            <a:endParaRPr lang="es-CL" dirty="0"/>
          </a:p>
        </p:txBody>
      </p:sp>
      <p:pic>
        <p:nvPicPr>
          <p:cNvPr id="10242" name="Picture 2">
            <a:extLst>
              <a:ext uri="{FF2B5EF4-FFF2-40B4-BE49-F238E27FC236}">
                <a16:creationId xmlns:a16="http://schemas.microsoft.com/office/drawing/2014/main" id="{6CFAD01E-B594-7982-B6AB-72AE0094D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2" y="856730"/>
            <a:ext cx="749617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EscuelaIT Duoc UC - Escuela de Informática y Telecomunicaciones Duoc UC - Duoc  UC | LinkedIn">
            <a:extLst>
              <a:ext uri="{FF2B5EF4-FFF2-40B4-BE49-F238E27FC236}">
                <a16:creationId xmlns:a16="http://schemas.microsoft.com/office/drawing/2014/main" id="{F62FD872-3468-9AB5-461B-DF7EB2433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8451" y="0"/>
            <a:ext cx="1795549" cy="50736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ACE5872-7053-0690-C749-CFCD767657C6}"/>
              </a:ext>
            </a:extLst>
          </p:cNvPr>
          <p:cNvSpPr txBox="1"/>
          <p:nvPr/>
        </p:nvSpPr>
        <p:spPr>
          <a:xfrm>
            <a:off x="-82152" y="385"/>
            <a:ext cx="5182984" cy="738664"/>
          </a:xfrm>
          <a:prstGeom prst="rect">
            <a:avLst/>
          </a:prstGeom>
          <a:noFill/>
        </p:spPr>
        <p:txBody>
          <a:bodyPr wrap="square">
            <a:spAutoFit/>
          </a:bodyPr>
          <a:lstStyle/>
          <a:p>
            <a:pPr rtl="0"/>
            <a:r>
              <a:rPr lang="es-CL" sz="1400" b="0" i="0" u="none" strike="noStrike" dirty="0">
                <a:solidFill>
                  <a:srgbClr val="757070"/>
                </a:solidFill>
                <a:effectLst/>
                <a:latin typeface="Calibri" panose="020F0502020204030204" pitchFamily="34" charset="0"/>
              </a:rPr>
              <a:t>PROYECTO “</a:t>
            </a:r>
            <a:r>
              <a:rPr lang="es-CL" sz="1400" b="1" i="0" u="none" strike="noStrike" dirty="0" err="1">
                <a:solidFill>
                  <a:srgbClr val="000000"/>
                </a:solidFill>
                <a:effectLst/>
                <a:latin typeface="Calibri" panose="020F0502020204030204" pitchFamily="34" charset="0"/>
              </a:rPr>
              <a:t>Pa’AbajoAPP</a:t>
            </a:r>
            <a:r>
              <a:rPr lang="es-CL" sz="1400" b="0" i="0" u="none" strike="noStrike" dirty="0">
                <a:solidFill>
                  <a:srgbClr val="757070"/>
                </a:solidFill>
                <a:effectLst/>
                <a:latin typeface="Calibri" panose="020F0502020204030204" pitchFamily="34" charset="0"/>
              </a:rPr>
              <a:t>”</a:t>
            </a:r>
            <a:endParaRPr lang="es-CL" b="0" dirty="0">
              <a:effectLst/>
            </a:endParaRPr>
          </a:p>
          <a:p>
            <a:br>
              <a:rPr lang="es-CL" dirty="0"/>
            </a:br>
            <a:endParaRPr lang="es-CL" dirty="0"/>
          </a:p>
        </p:txBody>
      </p:sp>
    </p:spTree>
    <p:extLst>
      <p:ext uri="{BB962C8B-B14F-4D97-AF65-F5344CB8AC3E}">
        <p14:creationId xmlns:p14="http://schemas.microsoft.com/office/powerpoint/2010/main" val="1651099088"/>
      </p:ext>
    </p:extLst>
  </p:cSld>
  <p:clrMapOvr>
    <a:masterClrMapping/>
  </p:clrMapOvr>
</p:sld>
</file>

<file path=ppt/theme/theme1.xml><?xml version="1.0" encoding="utf-8"?>
<a:theme xmlns:a="http://schemas.openxmlformats.org/drawingml/2006/main" name="Transport Consulting Infographics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1481</Words>
  <Application>Microsoft Office PowerPoint</Application>
  <PresentationFormat>Presentación en pantalla (16:9)</PresentationFormat>
  <Paragraphs>325</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Lato</vt:lpstr>
      <vt:lpstr>Calibri</vt:lpstr>
      <vt:lpstr>Arial</vt:lpstr>
      <vt:lpstr>Oswald</vt:lpstr>
      <vt:lpstr>Oswald SemiBold</vt:lpstr>
      <vt:lpstr>Transport Consulting Infographics by Slidesgo</vt:lpstr>
      <vt:lpstr>PROYECTO  “Pa’AbajoAPP”  </vt:lpstr>
      <vt:lpstr>INTEGRANTES DEL PROYECTO</vt:lpstr>
      <vt:lpstr>DESCRIPCIÓN DEL PROYECTO  </vt:lpstr>
      <vt:lpstr>Presentación de PowerPoint</vt:lpstr>
      <vt:lpstr>Presentación de PowerPoint</vt:lpstr>
      <vt:lpstr>Metodología de trabajo para el desarrollo del proyecto</vt:lpstr>
      <vt:lpstr>Cronograma para el desarrollo del proyecto  </vt:lpstr>
      <vt:lpstr>Presentación de PowerPoint</vt:lpstr>
      <vt:lpstr>Arquitectura del software  </vt:lpstr>
      <vt:lpstr>Modelo de datos    </vt:lpstr>
      <vt:lpstr>Tecnologías utilizadas  </vt:lpstr>
      <vt:lpstr>Obstáculos presentados durante el desarrollo</vt:lpstr>
      <vt:lpstr>RESULTADOS OBTENIDOS</vt:lpstr>
      <vt:lpstr>DEMOSTRACIÓN DEL RESULTADO DEL PROYECTO  </vt:lpstr>
      <vt:lpstr>PREGUNTAS DE LA COMISIÓN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Javiera Becerra</dc:creator>
  <cp:lastModifiedBy>Javiera Becerra</cp:lastModifiedBy>
  <cp:revision>2</cp:revision>
  <dcterms:modified xsi:type="dcterms:W3CDTF">2024-12-09T14:48:38Z</dcterms:modified>
</cp:coreProperties>
</file>