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3" r:id="rId3"/>
    <p:sldId id="294" r:id="rId5"/>
    <p:sldId id="298" r:id="rId6"/>
    <p:sldId id="295" r:id="rId7"/>
    <p:sldId id="296" r:id="rId8"/>
    <p:sldId id="2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s-AR" altLang="en-US">
                <a:sym typeface="+mn-ea"/>
              </a:rPr>
              <a:t>El que se meta al 100% puede con este curso tener los conocimientos para buscar un laburo de programador junior</a:t>
            </a:r>
            <a:endParaRPr lang="es-AR" altLang="en-US"/>
          </a:p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s-AR" altLang="en-US">
                <a:sym typeface="+mn-ea"/>
              </a:rPr>
              <a:t>Hay que seguir con mas profundidad en la facultad para tener una base bien solida, esto te sirve para acercarte al mercado laboral habiendo hecho un proyecto real completo</a:t>
            </a:r>
            <a:endParaRPr lang="es-AR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s-AR" altLang="en-US">
                <a:sym typeface="+mn-ea"/>
              </a:rPr>
              <a:t>Hay que seguir con mas profundidad en la facultad para tener una base bien solida, esto te sirve para acercarte al mercado laboral habiendo hecho un proyecto real completo</a:t>
            </a:r>
            <a:endParaRPr lang="es-AR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s-AR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s-AR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s-AR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unq.edu.ar/carreras/32-tecnicatura-universitaria-en-programaci%C3%B3n-inform%C3%A1tica.php&#13;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sistemas-utnfra.com.ar/#/pages/carrera/tecnico-programacion/resumen&#13;" TargetMode="Externa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www.coursera.org/search?query=programacion" TargetMode="External"/><Relationship Id="rId2" Type="http://schemas.openxmlformats.org/officeDocument/2006/relationships/hyperlink" Target="https://learn.microsoft.com/es-es/training/modules/web-development-101-introduction-programming/_x000B_" TargetMode="External"/><Relationship Id="rId1" Type="http://schemas.openxmlformats.org/officeDocument/2006/relationships/hyperlink" Target="https://learndigital.withgoogle.com/activate/course/basics-code_x000B_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975" y="213360"/>
            <a:ext cx="10111740" cy="1225550"/>
          </a:xfrm>
        </p:spPr>
        <p:txBody>
          <a:bodyPr>
            <a:normAutofit fontScale="90000"/>
          </a:bodyPr>
          <a:lstStyle/>
          <a:p>
            <a:r>
              <a:rPr lang="es-AR" altLang="en-US" sz="6400" b="1" dirty="0"/>
              <a:t>Introducción a la Programación</a:t>
            </a:r>
            <a:endParaRPr lang="es-AR" altLang="en-US" sz="6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25" y="1614170"/>
            <a:ext cx="11304270" cy="510476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AR" sz="4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4800"/>
              <a:t>Objetivo: Orientación</a:t>
            </a:r>
            <a:br>
              <a:rPr lang="es-AR" sz="4800"/>
            </a:br>
            <a:endParaRPr lang="es-AR" sz="4800"/>
          </a:p>
          <a:p>
            <a:pPr>
              <a:buFont typeface="Arial" panose="020B0604020202020204" pitchFamily="34" charset="0"/>
            </a:pPr>
            <a:r>
              <a:rPr lang="es-AR" altLang="en-US" sz="4800"/>
              <a:t>Mostrar conceptos, guías y prácticas para iniciarse en la programación, pero no reemplazar la facultad ni el autoaprendizaje. </a:t>
            </a:r>
            <a:endParaRPr lang="es-AR" altLang="en-US" sz="4800"/>
          </a:p>
        </p:txBody>
      </p:sp>
      <p:cxnSp>
        <p:nvCxnSpPr>
          <p:cNvPr id="4" name="Straight Connector 3"/>
          <p:cNvCxnSpPr/>
          <p:nvPr/>
        </p:nvCxnSpPr>
        <p:spPr>
          <a:xfrm>
            <a:off x="774065" y="1526540"/>
            <a:ext cx="10835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975" y="213360"/>
            <a:ext cx="10111740" cy="1225550"/>
          </a:xfrm>
        </p:spPr>
        <p:txBody>
          <a:bodyPr>
            <a:normAutofit fontScale="90000"/>
          </a:bodyPr>
          <a:lstStyle/>
          <a:p>
            <a:r>
              <a:rPr lang="es-AR" altLang="en-US" sz="6400" b="1" dirty="0"/>
              <a:t>Introducción a la Programación</a:t>
            </a:r>
            <a:endParaRPr lang="es-AR" altLang="en-US" sz="6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25" y="1614170"/>
            <a:ext cx="11304270" cy="510476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AR" sz="4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4800"/>
              <a:t>Objetivo: Portfolio</a:t>
            </a:r>
            <a:br>
              <a:rPr lang="es-AR" sz="4800"/>
            </a:br>
            <a:endParaRPr lang="es-AR" sz="4800"/>
          </a:p>
          <a:p>
            <a:pPr>
              <a:buFont typeface="Arial" panose="020B0604020202020204" pitchFamily="34" charset="0"/>
            </a:pPr>
            <a:r>
              <a:rPr lang="es-AR" altLang="en-US" sz="4800"/>
              <a:t>Armase un repositorio de proyectos y tener un portfolio para presentarse a entrevistas de programador trainee o junior </a:t>
            </a:r>
            <a:endParaRPr lang="es-AR" altLang="en-US" sz="4800"/>
          </a:p>
        </p:txBody>
      </p:sp>
      <p:cxnSp>
        <p:nvCxnSpPr>
          <p:cNvPr id="4" name="Straight Connector 3"/>
          <p:cNvCxnSpPr/>
          <p:nvPr/>
        </p:nvCxnSpPr>
        <p:spPr>
          <a:xfrm>
            <a:off x="774065" y="1526540"/>
            <a:ext cx="10835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975" y="213360"/>
            <a:ext cx="10111740" cy="1225550"/>
          </a:xfrm>
        </p:spPr>
        <p:txBody>
          <a:bodyPr>
            <a:normAutofit fontScale="90000"/>
          </a:bodyPr>
          <a:lstStyle/>
          <a:p>
            <a:r>
              <a:rPr lang="es-AR" altLang="en-US" sz="6400" b="1" dirty="0"/>
              <a:t>Introducción a la Programación</a:t>
            </a:r>
            <a:endParaRPr lang="es-AR" altLang="en-US" sz="6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25" y="1614170"/>
            <a:ext cx="11304270" cy="510476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AR" sz="4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4800"/>
              <a:t>Objetivo: Mindset</a:t>
            </a:r>
            <a:br>
              <a:rPr lang="es-AR" sz="4800"/>
            </a:br>
            <a:endParaRPr lang="es-AR" sz="4800"/>
          </a:p>
          <a:p>
            <a:pPr>
              <a:buFont typeface="Arial" panose="020B0604020202020204" pitchFamily="34" charset="0"/>
            </a:pPr>
            <a:r>
              <a:rPr lang="es-AR" altLang="en-US" sz="4800"/>
              <a:t>Convertirse en un programador orientado al desarrollo orgánico, evolutivo y capaz de generar productos de software valiosos</a:t>
            </a:r>
            <a:endParaRPr lang="es-AR" altLang="en-US" sz="4800"/>
          </a:p>
        </p:txBody>
      </p:sp>
      <p:cxnSp>
        <p:nvCxnSpPr>
          <p:cNvPr id="4" name="Straight Connector 3"/>
          <p:cNvCxnSpPr/>
          <p:nvPr/>
        </p:nvCxnSpPr>
        <p:spPr>
          <a:xfrm>
            <a:off x="774065" y="1526540"/>
            <a:ext cx="10835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975" y="213360"/>
            <a:ext cx="10111740" cy="1225550"/>
          </a:xfrm>
        </p:spPr>
        <p:txBody>
          <a:bodyPr>
            <a:normAutofit fontScale="90000"/>
          </a:bodyPr>
          <a:lstStyle/>
          <a:p>
            <a:r>
              <a:rPr lang="es-AR" altLang="en-US" sz="6400" b="1" dirty="0"/>
              <a:t>Introducción a la Programación</a:t>
            </a:r>
            <a:endParaRPr lang="es-AR" altLang="en-US" sz="6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25" y="1883410"/>
            <a:ext cx="11304270" cy="483552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4800"/>
              <a:t>Carrera recomendada</a:t>
            </a:r>
            <a:br>
              <a:rPr lang="es-AR" sz="4800"/>
            </a:br>
            <a:endParaRPr lang="es-AR" sz="4800"/>
          </a:p>
          <a:p>
            <a:pPr>
              <a:buFont typeface="Arial" panose="020B0604020202020204" pitchFamily="34" charset="0"/>
            </a:pPr>
            <a:r>
              <a:rPr lang="es-AR" altLang="en-US" sz="2800"/>
              <a:t>Universidad Nacional de Quilmes (UNQ)</a:t>
            </a:r>
            <a:endParaRPr lang="es-AR" altLang="en-US" sz="2800"/>
          </a:p>
          <a:p>
            <a:pPr>
              <a:buFont typeface="Arial" panose="020B0604020202020204" pitchFamily="34" charset="0"/>
            </a:pPr>
            <a:r>
              <a:rPr lang="es-AR" altLang="en-US" sz="2800"/>
              <a:t>Tecnicatura Universitaria en Programación Informática </a:t>
            </a:r>
            <a:endParaRPr lang="es-AR" altLang="en-US" sz="2800"/>
          </a:p>
          <a:p>
            <a:pPr>
              <a:buFont typeface="Arial" panose="020B0604020202020204" pitchFamily="34" charset="0"/>
            </a:pPr>
            <a:r>
              <a:rPr lang="es-AR" altLang="en-US" sz="2800">
                <a:hlinkClick r:id="rId1"/>
              </a:rPr>
              <a:t>http://www.unq.edu.ar/carreras/32-tecnicatura-universitaria-en-programaci%C3%B3n-inform%C3%A1tica.php</a:t>
            </a:r>
            <a:endParaRPr lang="es-AR" altLang="en-US" sz="2800">
              <a:hlinkClick r:id="rId1"/>
            </a:endParaRPr>
          </a:p>
          <a:p>
            <a:pPr>
              <a:buFont typeface="Arial" panose="020B0604020202020204" pitchFamily="34" charset="0"/>
            </a:pPr>
            <a:r>
              <a:rPr lang="es-AR" altLang="en-US" sz="2800"/>
              <a:t>- 3 años de duración</a:t>
            </a:r>
            <a:endParaRPr lang="es-AR" altLang="en-US" sz="2800"/>
          </a:p>
          <a:p>
            <a:pPr>
              <a:buFont typeface="Arial" panose="020B0604020202020204" pitchFamily="34" charset="0"/>
            </a:pPr>
            <a:r>
              <a:rPr lang="es-AR" altLang="en-US" sz="2800"/>
              <a:t>- Gratuita</a:t>
            </a:r>
            <a:endParaRPr lang="es-AR" altLang="en-US" sz="2800"/>
          </a:p>
        </p:txBody>
      </p:sp>
      <p:cxnSp>
        <p:nvCxnSpPr>
          <p:cNvPr id="4" name="Straight Connector 3"/>
          <p:cNvCxnSpPr/>
          <p:nvPr/>
        </p:nvCxnSpPr>
        <p:spPr>
          <a:xfrm>
            <a:off x="774065" y="1526540"/>
            <a:ext cx="10835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975" y="213360"/>
            <a:ext cx="10111740" cy="1225550"/>
          </a:xfrm>
        </p:spPr>
        <p:txBody>
          <a:bodyPr>
            <a:normAutofit fontScale="90000"/>
          </a:bodyPr>
          <a:lstStyle/>
          <a:p>
            <a:r>
              <a:rPr lang="es-AR" altLang="en-US" sz="6400" b="1" dirty="0"/>
              <a:t>Introducción a la Programación</a:t>
            </a:r>
            <a:endParaRPr lang="es-AR" altLang="en-US" sz="6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25" y="1883410"/>
            <a:ext cx="11304270" cy="483552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4800"/>
              <a:t>Carrera recomendada</a:t>
            </a:r>
            <a:br>
              <a:rPr lang="es-AR" sz="4800"/>
            </a:br>
            <a:endParaRPr lang="es-AR" sz="4800"/>
          </a:p>
          <a:p>
            <a:pPr>
              <a:buFont typeface="Arial" panose="020B0604020202020204" pitchFamily="34" charset="0"/>
            </a:pPr>
            <a:r>
              <a:rPr lang="es-AR" altLang="en-US" sz="2800"/>
              <a:t>Universidad Tecnológica Nacional (UTN)</a:t>
            </a:r>
            <a:endParaRPr lang="es-AR" altLang="en-US" sz="2800"/>
          </a:p>
          <a:p>
            <a:pPr>
              <a:buFont typeface="Arial" panose="020B0604020202020204" pitchFamily="34" charset="0"/>
            </a:pPr>
            <a:r>
              <a:rPr lang="es-AR" altLang="en-US" sz="2800"/>
              <a:t>Tecnicatura Universitaria en Programación</a:t>
            </a:r>
            <a:endParaRPr lang="es-AR" altLang="en-US" sz="2800"/>
          </a:p>
          <a:p>
            <a:pPr>
              <a:buFont typeface="Arial" panose="020B0604020202020204" pitchFamily="34" charset="0"/>
            </a:pPr>
            <a:r>
              <a:rPr lang="es-AR" altLang="en-US" sz="2800">
                <a:hlinkClick r:id="rId1"/>
              </a:rPr>
              <a:t>https://fra.utn.edu.ar/tecnicatura-universitaria/</a:t>
            </a:r>
            <a:endParaRPr lang="es-AR" altLang="en-US" sz="2800">
              <a:hlinkClick r:id="rId1"/>
            </a:endParaRPr>
          </a:p>
          <a:p>
            <a:pPr>
              <a:buFont typeface="Arial" panose="020B0604020202020204" pitchFamily="34" charset="0"/>
            </a:pPr>
            <a:r>
              <a:rPr lang="es-AR" altLang="en-US" sz="2800"/>
              <a:t>- 2 años de duración</a:t>
            </a:r>
            <a:endParaRPr lang="es-AR" altLang="en-US" sz="2800"/>
          </a:p>
          <a:p>
            <a:pPr>
              <a:buFont typeface="Arial" panose="020B0604020202020204" pitchFamily="34" charset="0"/>
            </a:pPr>
            <a:r>
              <a:rPr lang="es-AR" altLang="en-US" sz="2800"/>
              <a:t>- Arancelada</a:t>
            </a:r>
            <a:endParaRPr lang="es-AR" altLang="en-US" sz="2800"/>
          </a:p>
        </p:txBody>
      </p:sp>
      <p:cxnSp>
        <p:nvCxnSpPr>
          <p:cNvPr id="4" name="Straight Connector 3"/>
          <p:cNvCxnSpPr/>
          <p:nvPr/>
        </p:nvCxnSpPr>
        <p:spPr>
          <a:xfrm>
            <a:off x="774065" y="1526540"/>
            <a:ext cx="10835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975" y="213360"/>
            <a:ext cx="10111740" cy="1225550"/>
          </a:xfrm>
        </p:spPr>
        <p:txBody>
          <a:bodyPr>
            <a:normAutofit fontScale="90000"/>
          </a:bodyPr>
          <a:lstStyle/>
          <a:p>
            <a:r>
              <a:rPr lang="es-AR" altLang="en-US" sz="6400" b="1" dirty="0"/>
              <a:t>Introducción a la Programación</a:t>
            </a:r>
            <a:endParaRPr lang="es-AR" altLang="en-US" sz="6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25" y="1883410"/>
            <a:ext cx="11304270" cy="483552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4800"/>
              <a:t>Cursos online</a:t>
            </a:r>
            <a:br>
              <a:rPr lang="es-AR" sz="4800"/>
            </a:br>
            <a:endParaRPr lang="es-AR" sz="4800"/>
          </a:p>
          <a:p>
            <a:pPr>
              <a:buFont typeface="Arial" panose="020B0604020202020204" pitchFamily="34" charset="0"/>
            </a:pPr>
            <a:r>
              <a:rPr lang="es-AR" altLang="en-US" sz="2800" b="1"/>
              <a:t>Google</a:t>
            </a:r>
            <a:r>
              <a:rPr lang="es-AR" altLang="en-US" sz="2800"/>
              <a:t> </a:t>
            </a:r>
            <a:r>
              <a:rPr lang="es-AR" altLang="en-US" sz="2800">
                <a:hlinkClick r:id="rId1" action="ppaction://hlinkfile"/>
              </a:rPr>
              <a:t>https://learndigital.withgoogle.com/activate/course/basics-code</a:t>
            </a:r>
            <a:br>
              <a:rPr lang="es-AR" altLang="en-US" sz="2800">
                <a:hlinkClick r:id="rId1" action="ppaction://hlinkfile"/>
              </a:rPr>
            </a:br>
            <a:endParaRPr lang="es-AR" altLang="en-US" sz="2800"/>
          </a:p>
          <a:p>
            <a:pPr>
              <a:buFont typeface="Arial" panose="020B0604020202020204" pitchFamily="34" charset="0"/>
            </a:pPr>
            <a:r>
              <a:rPr lang="es-AR" altLang="en-US" sz="2800" b="1">
                <a:sym typeface="+mn-ea"/>
              </a:rPr>
              <a:t>Microsoft</a:t>
            </a:r>
            <a:r>
              <a:rPr lang="es-AR" altLang="en-US" sz="2800">
                <a:sym typeface="+mn-ea"/>
              </a:rPr>
              <a:t> </a:t>
            </a:r>
            <a:r>
              <a:rPr lang="es-AR" altLang="en-US" sz="2800">
                <a:sym typeface="+mn-ea"/>
                <a:hlinkClick r:id="rId2" action="ppaction://hlinkfile"/>
              </a:rPr>
              <a:t>https://learn.microsoft.com/es-es/training/modules/web-development-101-introduction-programming/</a:t>
            </a:r>
            <a:endParaRPr lang="es-AR" altLang="en-US" sz="2800">
              <a:sym typeface="+mn-ea"/>
              <a:hlinkClick r:id="rId2" action="ppaction://hlinkfile"/>
            </a:endParaRPr>
          </a:p>
          <a:p>
            <a:pPr>
              <a:buFont typeface="Arial" panose="020B0604020202020204" pitchFamily="34" charset="0"/>
            </a:pPr>
            <a:br>
              <a:rPr lang="es-AR" altLang="en-US" sz="2800" b="1">
                <a:sym typeface="+mn-ea"/>
                <a:hlinkClick r:id="rId2" action="ppaction://hlinkfile"/>
              </a:rPr>
            </a:br>
            <a:r>
              <a:rPr lang="es-AR" altLang="en-US" sz="2800" b="1"/>
              <a:t>Coursera </a:t>
            </a:r>
            <a:r>
              <a:rPr lang="es-AR" altLang="en-US" sz="2800">
                <a:hlinkClick r:id="rId3" action="ppaction://hlinkfile"/>
              </a:rPr>
              <a:t>https://www.coursera.org/search?query=programacion</a:t>
            </a:r>
            <a:endParaRPr lang="es-AR" altLang="en-US" sz="2800">
              <a:hlinkClick r:id="rId3" action="ppaction://hlinkfile"/>
            </a:endParaRPr>
          </a:p>
          <a:p>
            <a:pPr>
              <a:buFont typeface="Arial" panose="020B0604020202020204" pitchFamily="34" charset="0"/>
            </a:pPr>
            <a:endParaRPr lang="es-AR" altLang="en-US" sz="2800">
              <a:hlinkClick r:id="rId3" action="ppaction://hlinkfile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74065" y="1526540"/>
            <a:ext cx="10835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</Words>
  <Application>WPS Presentation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Introducción a la Programación</vt:lpstr>
      <vt:lpstr>Introducción a la Programación</vt:lpstr>
      <vt:lpstr>Introducción a la Programación</vt:lpstr>
      <vt:lpstr>Introducción a la Programación</vt:lpstr>
      <vt:lpstr>Introducción a la Programación</vt:lpstr>
      <vt:lpstr>Introducción a la Programación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Lógica</dc:title>
  <dc:creator/>
  <cp:lastModifiedBy>MD</cp:lastModifiedBy>
  <cp:revision>42</cp:revision>
  <dcterms:created xsi:type="dcterms:W3CDTF">2023-06-17T18:29:00Z</dcterms:created>
  <dcterms:modified xsi:type="dcterms:W3CDTF">2024-08-19T17:30:29Z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28484CA2E7AE45B4B1C9F2B64D17D447</vt:lpwstr>
  </property>
  <property fmtid="{D5CDD505-2E9C-101B-9397-08002B2CF9AE}" pid="3" name="KSOProductBuildVer">
    <vt:lpwstr>2057-12.2.0.17562</vt:lpwstr>
  </property>
</Properties>
</file>