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98" r:id="rId5"/>
    <p:sldId id="299" r:id="rId6"/>
    <p:sldId id="3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coursera.org/learn/introduction-software-programming-and-databases&#13;" TargetMode="External"/><Relationship Id="rId1" Type="http://schemas.openxmlformats.org/officeDocument/2006/relationships/hyperlink" Target="https://www.coursera.org/learn/introduction-to-hardware-and-operating-syst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las computadoras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n-US" sz="4800"/>
              <a:t>Hardware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Conjunto de elementos físicos que dan el soporte material de una computadora</a:t>
            </a:r>
            <a:endParaRPr lang="es-AR" altLang="en-US" sz="4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n-US" sz="4800"/>
              <a:t>Software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Conjunto de programas que dan el soporte lógico para que una computadora realice tareas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las computadoras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n-US" sz="4800"/>
              <a:t>Hardware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CPU 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RAM 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Almacenamiento 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Interfaces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Periféricos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las computadoras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n-US" sz="4800"/>
              <a:t>Software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Sistema operativo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Programas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Servicios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Librerias</a:t>
            </a:r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    Dependencias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las computadoras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altLang="en-US" sz="4800"/>
              <a:t>Recursos</a:t>
            </a:r>
            <a:br>
              <a:rPr lang="es-AR" altLang="en-US" sz="4800"/>
            </a:br>
            <a:endParaRPr lang="es-AR" altLang="en-US" sz="4800"/>
          </a:p>
          <a:p>
            <a:r>
              <a:rPr lang="es-AR" altLang="en-US" sz="4800">
                <a:hlinkClick r:id="rId1" tooltip="" action="ppaction://hlinkfile"/>
              </a:rPr>
              <a:t>https://www.coursera.org/learn/introduction-to-hardware-and-operating-systems</a:t>
            </a:r>
            <a:endParaRPr lang="es-AR" altLang="en-US" sz="4800">
              <a:hlinkClick r:id="rId1" tooltip="" action="ppaction://hlinkfile"/>
            </a:endParaRPr>
          </a:p>
          <a:p>
            <a:endParaRPr lang="es-AR" altLang="en-US" sz="4800"/>
          </a:p>
          <a:p>
            <a:pPr>
              <a:buFont typeface="Arial" panose="020B0604020202020204" pitchFamily="34" charset="0"/>
            </a:pPr>
            <a:r>
              <a:rPr lang="es-AR" altLang="en-US" sz="4800">
                <a:hlinkClick r:id="rId2" tooltip="" action="ppaction://hlinkfile"/>
              </a:rPr>
              <a:t>https://www.coursera.org/learn/introduction-software-programming-and-databases</a:t>
            </a:r>
            <a:endParaRPr lang="es-AR" altLang="en-US" sz="4800">
              <a:hlinkClick r:id="rId2" tooltip="" action="ppaction://hlinkfile"/>
            </a:endParaRPr>
          </a:p>
          <a:p>
            <a:pPr>
              <a:buFont typeface="Arial" panose="020B0604020202020204" pitchFamily="34" charset="0"/>
            </a:pPr>
            <a:endParaRPr lang="es-AR" altLang="en-US" sz="4800"/>
          </a:p>
          <a:p>
            <a:pPr>
              <a:buFont typeface="Arial" panose="020B0604020202020204" pitchFamily="34" charset="0"/>
            </a:pP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Presentation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Introducción a las computadoras</vt:lpstr>
      <vt:lpstr>Introducción a las computadoras</vt:lpstr>
      <vt:lpstr>Introducción a las computadoras</vt:lpstr>
      <vt:lpstr>Introducción a las computadoras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Lógica</dc:title>
  <dc:creator/>
  <cp:lastModifiedBy>MD</cp:lastModifiedBy>
  <cp:revision>43</cp:revision>
  <dcterms:created xsi:type="dcterms:W3CDTF">2023-06-17T18:29:00Z</dcterms:created>
  <dcterms:modified xsi:type="dcterms:W3CDTF">2023-07-04T22:05:41Z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E4BDDFF6AF0D4AD19C7E7E5931BFC4B5</vt:lpwstr>
  </property>
  <property fmtid="{D5CDD505-2E9C-101B-9397-08002B2CF9AE}" pid="3" name="KSOProductBuildVer">
    <vt:lpwstr>2057-11.2.0.11537</vt:lpwstr>
  </property>
</Properties>
</file>