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8b1d4989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8b1d4989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8b1d4989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8b1d4989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8b1d4989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8b1d4989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8" y="17070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Trabajo </a:t>
            </a:r>
            <a:r>
              <a:rPr lang="es-419"/>
              <a:t>Práctico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MonoBola</a:t>
            </a:r>
            <a:endParaRPr/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725" y="1954850"/>
            <a:ext cx="4314454" cy="261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Efectos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6021400" y="1504475"/>
            <a:ext cx="2850300" cy="3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31607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-419" sz="2900"/>
              <a:t>Blinn Phong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31607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-419" sz="2900"/>
              <a:t>PBR</a:t>
            </a:r>
            <a:endParaRPr sz="2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31607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-419" sz="2900"/>
              <a:t>Environmental</a:t>
            </a:r>
            <a:r>
              <a:rPr lang="es-419" sz="2900"/>
              <a:t> Map</a:t>
            </a:r>
            <a:endParaRPr sz="2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31607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-419" sz="2900"/>
              <a:t>Shadow Map</a:t>
            </a:r>
            <a:endParaRPr sz="2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00" y="1659500"/>
            <a:ext cx="5299899" cy="259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69150" y="852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Shaders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1944725" y="1506875"/>
            <a:ext cx="1785900" cy="1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PBR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463" y="2364425"/>
            <a:ext cx="1743075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3730625" y="1506875"/>
            <a:ext cx="1785900" cy="1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Blinn Phong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5750338" y="1506875"/>
            <a:ext cx="1785900" cy="1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400"/>
              <a:t>Skybox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Problemas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4706950" y="1435925"/>
            <a:ext cx="3672000" cy="28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</a:t>
            </a:r>
            <a:r>
              <a:rPr lang="es-419"/>
              <a:t>Cómo</a:t>
            </a:r>
            <a:r>
              <a:rPr lang="es-419"/>
              <a:t> Mezclar los Efectos?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Primero calcular la profundidad del mundo.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Luego </a:t>
            </a:r>
            <a:r>
              <a:rPr lang="es-419"/>
              <a:t>género</a:t>
            </a:r>
            <a:r>
              <a:rPr lang="es-419"/>
              <a:t> el </a:t>
            </a:r>
            <a:r>
              <a:rPr lang="es-419"/>
              <a:t>environmental</a:t>
            </a:r>
            <a:r>
              <a:rPr lang="es-419"/>
              <a:t> map.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Finalmente </a:t>
            </a:r>
            <a:r>
              <a:rPr lang="es-419"/>
              <a:t>dibujó</a:t>
            </a:r>
            <a:r>
              <a:rPr lang="es-419"/>
              <a:t> cada modelo </a:t>
            </a:r>
            <a:r>
              <a:rPr lang="es-419"/>
              <a:t>según</a:t>
            </a:r>
            <a:r>
              <a:rPr lang="es-419"/>
              <a:t> el shader</a:t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 rotWithShape="1">
          <a:blip r:embed="rId3">
            <a:alphaModFix/>
          </a:blip>
          <a:srcRect b="0" l="0" r="0" t="4388"/>
          <a:stretch/>
        </p:blipFill>
        <p:spPr>
          <a:xfrm>
            <a:off x="633400" y="1524396"/>
            <a:ext cx="3611277" cy="19617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16"/>
          <p:cNvCxnSpPr/>
          <p:nvPr/>
        </p:nvCxnSpPr>
        <p:spPr>
          <a:xfrm flipH="1">
            <a:off x="5028250" y="2947525"/>
            <a:ext cx="55020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6"/>
          <p:cNvCxnSpPr/>
          <p:nvPr/>
        </p:nvCxnSpPr>
        <p:spPr>
          <a:xfrm>
            <a:off x="7250100" y="2947525"/>
            <a:ext cx="335700" cy="3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6"/>
          <p:cNvSpPr txBox="1"/>
          <p:nvPr/>
        </p:nvSpPr>
        <p:spPr>
          <a:xfrm>
            <a:off x="4706950" y="3276125"/>
            <a:ext cx="664500" cy="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PBR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7312000" y="3311725"/>
            <a:ext cx="1173900" cy="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Blinn Phong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16"/>
          <p:cNvCxnSpPr/>
          <p:nvPr/>
        </p:nvCxnSpPr>
        <p:spPr>
          <a:xfrm>
            <a:off x="7781150" y="3569025"/>
            <a:ext cx="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6"/>
          <p:cNvSpPr txBox="1"/>
          <p:nvPr/>
        </p:nvSpPr>
        <p:spPr>
          <a:xfrm>
            <a:off x="3220750" y="3768975"/>
            <a:ext cx="3500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Cálculo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 depth del pixel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Cálculo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 PBR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Calculo 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Environmental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Combino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InShadow con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 PBR + 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Environmental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6623625" y="3958175"/>
            <a:ext cx="2340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Cálculo depth del pixel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Cálculo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Blinn Phong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Combino InShadow con Blinn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16"/>
          <p:cNvCxnSpPr/>
          <p:nvPr/>
        </p:nvCxnSpPr>
        <p:spPr>
          <a:xfrm>
            <a:off x="4971100" y="3569025"/>
            <a:ext cx="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