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740df09a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740df09a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740df09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740df09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740df09a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740df09a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740df09a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740df09a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740df09a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740df09a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740df09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740df09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740df09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740df09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740df09a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740df09a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740df09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740df09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740df09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740df09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40df0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40df0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740df09a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740df09a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740df09a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740df09a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740df09a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740df09a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f740df09a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f740df09a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740df09a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740df09a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740df09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740df09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740df09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740df09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740df09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740df09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740df09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740df09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740df09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740df09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40df09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740df09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740df09a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740df09a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740df09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740df09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740df09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740df09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740df09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740df09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740df09a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740df09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740df09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740df09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740df09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740df09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algrind.org" TargetMode="External"/><Relationship Id="rId4" Type="http://schemas.openxmlformats.org/officeDocument/2006/relationships/hyperlink" Target="https://valgrind.org/docs/manual/quick-star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tackoverflow.com/questions/24935217/how-to-install-valgrind-properl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hyperlink" Target="https://valgrind.org/docs/manual/mc-manu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erf.wiki.kernel.org/index.php/Tutorial" TargetMode="External"/><Relationship Id="rId4" Type="http://schemas.openxmlformats.org/officeDocument/2006/relationships/hyperlink" Target="https://www.brendangregg.com/perf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ourceware.org/gdb/" TargetMode="External"/><Relationship Id="rId4" Type="http://schemas.openxmlformats.org/officeDocument/2006/relationships/hyperlink" Target="https://lldb.llv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411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Herramientas debugging y profiling</a:t>
            </a:r>
            <a:endParaRPr sz="15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841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Ayudante: Matías Francia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Email: matias.francia@usm.cl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útiles de GDB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200150"/>
            <a:ext cx="70389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 (r): Iniciar ejecución del programa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break (b): Establecer breakpoints en funciones o líneas específicas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continue (c): Continuar la ejecución hasta el siguiente breakpoint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step (s): Avanzar a la siguiente línea, entrando en funciones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next (n): Avanzar a la siguiente línea sin entrar en funciones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print (p): Inspeccionar el valor de variables y expresiones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backtrace (bt): Ver pila de llamadas y entender el flujo de ejecución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info locals: Ver todas las variables locales en el contexto actual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finish: Continuar ejecución hasta que la función actual termine y regrese al que la llamó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quit (q): Salir de GDB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útiles de LLDB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200150"/>
            <a:ext cx="70389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 (r): Iniciar la ejecución del programa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breakpoint set (b): Establecer breakpoints en funciones o líneas específicas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continue (c): Continuar la ejecución hasta el siguiente breakpoint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step (s): Avanzar a la siguiente línea, entrando en funciones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next (n): Avanzar a la siguiente línea sin entrar en funciones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print (p): Imprimir el valor de variables y expresiones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frame variable (v): Mostrar todas las variables locales en el contexto actual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backtrace (bt): Ver la pila de llamadas y entender el flujo de ejecución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finish: Continuar la ejecución hasta que la función actual termine y regrese al que la llamó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quit (q): Salir de LLD</a:t>
            </a:r>
            <a:r>
              <a:rPr lang="es"/>
              <a:t>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debuggear con LLDB?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367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 trabajar con C++: compilar el programa con el comando -g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Ejecutar lldb pasándole el binario (el programa)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4012" r="0" t="0"/>
          <a:stretch/>
        </p:blipFill>
        <p:spPr>
          <a:xfrm>
            <a:off x="1813025" y="2989325"/>
            <a:ext cx="1742700" cy="2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 b="0" l="2085" r="0" t="0"/>
          <a:stretch/>
        </p:blipFill>
        <p:spPr>
          <a:xfrm>
            <a:off x="1813025" y="1905250"/>
            <a:ext cx="3280333" cy="2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3025" y="3533250"/>
            <a:ext cx="6178025" cy="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4017900" y="3497275"/>
            <a:ext cx="2743200" cy="286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664225" y="2784850"/>
            <a:ext cx="223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Nombre de mi programa, en nuestro caso sería program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4"/>
          <p:cNvCxnSpPr>
            <a:stCxn id="204" idx="3"/>
            <a:endCxn id="205" idx="2"/>
          </p:cNvCxnSpPr>
          <p:nvPr/>
        </p:nvCxnSpPr>
        <p:spPr>
          <a:xfrm flipH="1" rot="10800000">
            <a:off x="6761100" y="3369925"/>
            <a:ext cx="1021200" cy="270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debuggear con LLDB?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404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s"/>
              <a:t>Establecer un breakpoint en una función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s"/>
              <a:t>Comprobar que se agregó correctamente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13571" l="1107" r="0" t="9793"/>
          <a:stretch/>
        </p:blipFill>
        <p:spPr>
          <a:xfrm>
            <a:off x="1848675" y="1848650"/>
            <a:ext cx="5344775" cy="2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675" y="2643475"/>
            <a:ext cx="4040249" cy="19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debuggear con LLDB?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389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s"/>
              <a:t>Ejecutar el comando run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s"/>
              <a:t>Revisar variable de interés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75" y="1857775"/>
            <a:ext cx="1647400" cy="2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975" y="2184126"/>
            <a:ext cx="6484424" cy="131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975" y="4092350"/>
            <a:ext cx="1554650" cy="5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Valgrind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177775"/>
            <a:ext cx="70389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framework que provee herramientas de debugging y profiling que ayudan a crear programas más rápidos y correctos en C y C++.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herramienta más popular se llama Memcheck, y ayuda a detectar errores de memoria comunes en C y C++ que pueden llevar a caídas del programa y comportamientos no esperados.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Documentación: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https://valgrind.org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Quick Start: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https://valgrind.org/docs/manual/quick-start.html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Valgrind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1177775"/>
            <a:ext cx="70389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instalarlo en Linux se puede hacer usando “sudo apt-get install valgrind”, en caso de no funcionar se puede descargar el </a:t>
            </a:r>
            <a:r>
              <a:rPr i="1" lang="es"/>
              <a:t>tarball</a:t>
            </a:r>
            <a:r>
              <a:rPr lang="es"/>
              <a:t> del sitio oficial y compilar manualmente (revisar </a:t>
            </a: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https://stackoverflow.com/questions/24935217/how-to-install-valgrind-properly</a:t>
            </a:r>
            <a:r>
              <a:rPr lang="es"/>
              <a:t> 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Mac se puede hacer usando </a:t>
            </a:r>
            <a:r>
              <a:rPr i="1" lang="es"/>
              <a:t>homebrew</a:t>
            </a:r>
            <a:r>
              <a:rPr lang="es"/>
              <a:t>: “brew install valgrind” (sin embargo, sigue en desarrollo para las versiones de ARM). Una alternativa para usuarios de Mac es la herramienta </a:t>
            </a:r>
            <a:r>
              <a:rPr i="1" lang="es"/>
              <a:t>leaks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Windows hay que hacerlo utilizando WSL.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usar Memcheck de Valgrind?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Preparar el programa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Compilar con la </a:t>
            </a:r>
            <a:r>
              <a:rPr i="1" lang="es"/>
              <a:t>flag </a:t>
            </a:r>
            <a:r>
              <a:rPr lang="es"/>
              <a:t>-g para incluir información de debugging, esto hará que Memcheck muestre mensajes de error con los números exactos de las líneas de código.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Correr el programa con Memcheck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La ejecución puede demorar entre 20 y 30 veces más que una ejecución normal.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00" y="3073150"/>
            <a:ext cx="1471560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000" y="3598300"/>
            <a:ext cx="302947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usar Memcheck de Valgrind?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s"/>
              <a:t>Ejecuta algún programa con Valgrind y Memcheck.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							Ven algún problema?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775" y="2078750"/>
            <a:ext cx="3706049" cy="2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usar Memcheck de Valgrind?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4"/>
            </a:pPr>
            <a:r>
              <a:rPr lang="es"/>
              <a:t>Revisar el output de Memcheck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350" y="2039250"/>
            <a:ext cx="5419299" cy="14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338" y="3530350"/>
            <a:ext cx="5462527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4032800" y="2333450"/>
            <a:ext cx="969000" cy="171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4259750" y="2486100"/>
            <a:ext cx="1010400" cy="171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2742375" y="2131600"/>
            <a:ext cx="969000" cy="171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2742375" y="3625775"/>
            <a:ext cx="2870700" cy="171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1748850" y="4554625"/>
            <a:ext cx="5462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Manual de Memcheck: </a:t>
            </a:r>
            <a:r>
              <a:rPr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https://valgrind.org/docs/manual/mc-manual.html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7394725" y="3539975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Memory Leak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7281650" y="2045800"/>
            <a:ext cx="186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 de error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7281650" y="2302900"/>
            <a:ext cx="186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Seguimiento del error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31"/>
          <p:cNvCxnSpPr>
            <a:stCxn id="262" idx="3"/>
            <a:endCxn id="264" idx="1"/>
          </p:cNvCxnSpPr>
          <p:nvPr/>
        </p:nvCxnSpPr>
        <p:spPr>
          <a:xfrm>
            <a:off x="5613075" y="3711425"/>
            <a:ext cx="17817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>
            <a:endCxn id="266" idx="1"/>
          </p:cNvCxnSpPr>
          <p:nvPr/>
        </p:nvCxnSpPr>
        <p:spPr>
          <a:xfrm flipH="1" rot="10800000">
            <a:off x="5270150" y="2474350"/>
            <a:ext cx="2011500" cy="97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1"/>
          <p:cNvCxnSpPr>
            <a:endCxn id="266" idx="1"/>
          </p:cNvCxnSpPr>
          <p:nvPr/>
        </p:nvCxnSpPr>
        <p:spPr>
          <a:xfrm>
            <a:off x="5016650" y="2385250"/>
            <a:ext cx="2265000" cy="89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1"/>
          <p:cNvCxnSpPr>
            <a:stCxn id="261" idx="3"/>
            <a:endCxn id="265" idx="1"/>
          </p:cNvCxnSpPr>
          <p:nvPr/>
        </p:nvCxnSpPr>
        <p:spPr>
          <a:xfrm>
            <a:off x="3711375" y="2217250"/>
            <a:ext cx="35703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Debugging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</a:t>
            </a:r>
            <a:r>
              <a:rPr lang="es"/>
              <a:t>roceso de identificar, localizar y corregir errores en un programa. Pueden ser errores de lógica, de </a:t>
            </a:r>
            <a:r>
              <a:rPr i="1" lang="es"/>
              <a:t>runtime</a:t>
            </a:r>
            <a:r>
              <a:rPr lang="es"/>
              <a:t>, o de sintaxis.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debugging </a:t>
            </a:r>
            <a:r>
              <a:rPr lang="es"/>
              <a:t>generalmente </a:t>
            </a:r>
            <a:r>
              <a:rPr lang="es"/>
              <a:t>implica: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Identificación del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Localización del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Corrección del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Pruebas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usar Memcheck de Valgrind?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s"/>
              <a:t>Corregir el código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50" y="2065200"/>
            <a:ext cx="3305800" cy="2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avanzadas: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gran herramienta de profiling para sistemas linux, la cual se usa principalmente para medir el rendimiento del programa e identificar cuellos de botella, en términos de tiempo, uso de CPU, uso de memoria (principalmente de la caché) y operaciones de I/O.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Sólo funciona para Linux. Suele venir instalado en la mayor parte de las distribuciones grandes de Linux, pero si no está disponible se debe instalar manualmente a través de la bash.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Documentación: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https://perf.wiki.kernel.org/index.php/Tutorial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Guía de ayuda: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https://www.brendangregg.com/perf.html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hacer profiling con p</a:t>
            </a:r>
            <a:r>
              <a:rPr lang="es"/>
              <a:t>erf?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Compila el programa con </a:t>
            </a:r>
            <a:r>
              <a:rPr i="1" lang="es"/>
              <a:t>-g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Correr el programa usando </a:t>
            </a:r>
            <a:r>
              <a:rPr i="1" lang="es"/>
              <a:t>perf</a:t>
            </a:r>
            <a:r>
              <a:rPr lang="es"/>
              <a:t> </a:t>
            </a:r>
            <a:r>
              <a:rPr i="1" lang="es"/>
              <a:t>record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Correr </a:t>
            </a:r>
            <a:r>
              <a:rPr i="1" lang="es"/>
              <a:t>perf report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50" y="2024275"/>
            <a:ext cx="3544950" cy="2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550" y="2788550"/>
            <a:ext cx="2115275" cy="2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550" y="3508975"/>
            <a:ext cx="1232798" cy="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hacer profiling con perf?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4"/>
            </a:pPr>
            <a:r>
              <a:rPr lang="es"/>
              <a:t>Ver la ventana con la información desplegada por </a:t>
            </a:r>
            <a:r>
              <a:rPr i="1" lang="es"/>
              <a:t>perf</a:t>
            </a:r>
            <a:r>
              <a:rPr lang="es"/>
              <a:t> </a:t>
            </a:r>
            <a:r>
              <a:rPr i="1" lang="es"/>
              <a:t>report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3">
            <a:alphaModFix/>
          </a:blip>
          <a:srcRect b="0" l="0" r="44456" t="0"/>
          <a:stretch/>
        </p:blipFill>
        <p:spPr>
          <a:xfrm>
            <a:off x="1846175" y="2022450"/>
            <a:ext cx="5078926" cy="20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prácticas al programar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 y como vimos, las herramientas de debugging y profiling son poderosas. Sin embargo, por sí solas no son suficientes para detectar todos los errores, errores de memoria o cuellos de botella. Es por esto que es importante </a:t>
            </a:r>
            <a:r>
              <a:rPr b="1" lang="es"/>
              <a:t>modularizar el código</a:t>
            </a:r>
            <a:r>
              <a:rPr lang="es"/>
              <a:t> y escribir un </a:t>
            </a:r>
            <a:r>
              <a:rPr lang="es"/>
              <a:t>código</a:t>
            </a:r>
            <a:r>
              <a:rPr b="1" lang="es"/>
              <a:t> estructurado</a:t>
            </a:r>
            <a:r>
              <a:rPr lang="es"/>
              <a:t> y </a:t>
            </a:r>
            <a:r>
              <a:rPr b="1" lang="es"/>
              <a:t>ordenado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importante el uso de </a:t>
            </a:r>
            <a:r>
              <a:rPr i="1" lang="es"/>
              <a:t>asserts</a:t>
            </a:r>
            <a:r>
              <a:rPr lang="es"/>
              <a:t> en el código, estos permiten ver si se cumple una condición (booleano) en tiempo de ejecución. Si no se cumple, el programa lanza un </a:t>
            </a:r>
            <a:r>
              <a:rPr i="1" lang="es"/>
              <a:t>Assertion Error</a:t>
            </a:r>
            <a:r>
              <a:rPr lang="es"/>
              <a:t>, en caso contrario, es ignorado.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qué sirven? para ver que la lógica funcione tal y como se pensó, y en caso de que no lo haga, saber exactamente la línea del código en la que hubo problemas.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</a:t>
            </a:r>
            <a:r>
              <a:rPr lang="es"/>
              <a:t> herramientas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Debugging: debugger del IDE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Muchos IDE de programación cuentan con debuggers integrados, los cuales permiten ejecutar código línea por línea y poner breakpoints. Tienen funcionalidades similares a gdb y lldb, pero el entorno visual suele ser más amigable.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Debugger de Eclipse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Debugger de VSCode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Debugger de Visual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Profiling</a:t>
            </a:r>
            <a:r>
              <a:rPr lang="es"/>
              <a:t>: tiempo del proceso (time)</a:t>
            </a:r>
            <a:endParaRPr/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1297500" y="1567550"/>
            <a:ext cx="70389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comando que sirve para medir el tiempo que demora un proceso en ejecutarse. Sirve no sólo con programas, sino que con comandos de shell.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i="1" lang="es"/>
              <a:t>user</a:t>
            </a:r>
            <a:r>
              <a:rPr lang="es"/>
              <a:t>: tiempo que el programa pasó ejecutando comandos en CPU en </a:t>
            </a:r>
            <a:r>
              <a:rPr b="1" lang="es"/>
              <a:t>espacio de usuario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s"/>
              <a:t>system</a:t>
            </a:r>
            <a:r>
              <a:rPr lang="es"/>
              <a:t>: tiempo que el programa pasó ejecutando comandos en CPU en </a:t>
            </a:r>
            <a:r>
              <a:rPr b="1" lang="es"/>
              <a:t>espacio de kernel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s"/>
              <a:t>cpu</a:t>
            </a:r>
            <a:r>
              <a:rPr lang="es"/>
              <a:t>: porcentaje de la CPU usada por el programa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s"/>
              <a:t>total</a:t>
            </a:r>
            <a:r>
              <a:rPr lang="es"/>
              <a:t>: tiempo que utilizó el programa en total (</a:t>
            </a:r>
            <a:r>
              <a:rPr i="1" lang="es"/>
              <a:t>wall-clock time</a:t>
            </a:r>
            <a:r>
              <a:rPr lang="es"/>
              <a:t>)</a:t>
            </a:r>
            <a:endParaRPr/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425" y="2724375"/>
            <a:ext cx="2031750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 rotWithShape="1">
          <a:blip r:embed="rId4">
            <a:alphaModFix/>
          </a:blip>
          <a:srcRect b="0" l="1019" r="0" t="0"/>
          <a:stretch/>
        </p:blipFill>
        <p:spPr>
          <a:xfrm>
            <a:off x="1367425" y="3071875"/>
            <a:ext cx="6198399" cy="2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el proceso de analizar el rendimiento de un programa para identificar las áreas que consumen más recursos, como tiempo de CPU o memoria. Se enfoca en optimizar el código para mejorar su eficiencia.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profiling generalmente implica: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Medición de rendimiento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Identificación de cuellos de botella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Optimización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Verificación de mejoras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básicas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Debugging: </a:t>
            </a:r>
            <a:r>
              <a:rPr lang="es"/>
              <a:t>“Chivatos”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 en poner </a:t>
            </a:r>
            <a:r>
              <a:rPr i="1" lang="es"/>
              <a:t>prints</a:t>
            </a:r>
            <a:r>
              <a:rPr lang="es"/>
              <a:t> en el código para localizar en qué sección se encuentra el error. Puede ser para ver en qué momento se cae el programa, o para comprobar que los valores sean los esperados.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Uso de </a:t>
            </a:r>
            <a:r>
              <a:rPr i="1" lang="es"/>
              <a:t>asserts</a:t>
            </a:r>
            <a:r>
              <a:rPr lang="es"/>
              <a:t>: buena práctica.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una técnica </a:t>
            </a:r>
            <a:r>
              <a:rPr b="1" lang="es"/>
              <a:t>simple</a:t>
            </a:r>
            <a:r>
              <a:rPr lang="es"/>
              <a:t>, pero </a:t>
            </a:r>
            <a:r>
              <a:rPr b="1" lang="es"/>
              <a:t>lenta</a:t>
            </a:r>
            <a:r>
              <a:rPr lang="es"/>
              <a:t> de implementar en programas grandes.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Profiling: Llamada al sistema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llamada al sistema para conocer hora del reloj antes y después de una sección de interés en el código. Imprimir diferencia de tiempos.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una estrategia </a:t>
            </a:r>
            <a:r>
              <a:rPr b="1" lang="es"/>
              <a:t>simple</a:t>
            </a:r>
            <a:r>
              <a:rPr lang="es"/>
              <a:t> pero </a:t>
            </a:r>
            <a:r>
              <a:rPr b="1" lang="es"/>
              <a:t>lenta</a:t>
            </a:r>
            <a:r>
              <a:rPr lang="es"/>
              <a:t> de implementar en programas grandes. Sólo da cuenta del uso del tiempo, pero no de otros factores importantes como el </a:t>
            </a:r>
            <a:r>
              <a:rPr b="1" lang="es"/>
              <a:t>uso de memoria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panorama no es completo y el sistema operativo puede interferir en las mediciones.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avanzadas: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Debugging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GDB/LLDB, Valgrind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GDB/LLDB: herramientas que sirven para debuggear el código. Permiten </a:t>
            </a:r>
            <a:r>
              <a:rPr lang="es"/>
              <a:t>introducir </a:t>
            </a:r>
            <a:r>
              <a:rPr i="1" lang="es"/>
              <a:t>breakpoints</a:t>
            </a:r>
            <a:r>
              <a:rPr lang="es"/>
              <a:t>, ver valores de variables en tiempo de ejecución y obtener más detalles de errores, como por ejemplo, en qué línea del código se cayó el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Valgrind: herramienta que permite </a:t>
            </a:r>
            <a:r>
              <a:rPr lang="es"/>
              <a:t>detectar</a:t>
            </a:r>
            <a:r>
              <a:rPr lang="es"/>
              <a:t> </a:t>
            </a:r>
            <a:r>
              <a:rPr lang="es"/>
              <a:t>problemas</a:t>
            </a:r>
            <a:r>
              <a:rPr lang="es"/>
              <a:t> relacionados al uso </a:t>
            </a:r>
            <a:r>
              <a:rPr lang="es"/>
              <a:t>de la memoria</a:t>
            </a:r>
            <a:r>
              <a:rPr lang="es"/>
              <a:t> de un programa en C o C++. Ayuda a detectar problemas difíciles de encontrar como: fugas de memoria, acceso a espacios de memoria no inicializada, o uso incorrecto de memoria dinámica.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GDB vs LLDB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GDB fue desarrollado por el proyecto GNU, LLDB fue desarrollado inicialmente por Apple en el proyecto LLVM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GDB fue lanzado en 1986, LLDB en 2010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GDB se integra principalmente con GCC, LLDB con Clang, pero ambos funcionan con otros compiladores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GDB no funciona con las últimas versiones de Mac (Chips M1, M2…), LLDB sí lo hace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LLDB suele ser más rápido, ya que está más optimizado, especialmente en Mac.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Documentación GDB: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https://www.sourceware.org/gdb/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Documentación LLDB: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https://lldb.llvm.org/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