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3224044b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3224044b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3224044b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3224044b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3224044b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3224044b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3224044b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3224044b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3224044b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3224044b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3224044b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3224044b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3224044b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3224044b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3224044b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3224044b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3224044b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3224044b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3224044b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83224044b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3224044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3224044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3224044b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3224044b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3224044b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3224044b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3224044b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83224044b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3224044b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83224044b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3224044b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3224044b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3224044b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3224044b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3224044b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3224044b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3224044b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83224044b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3224044b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3224044b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3224044b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3224044b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3224044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3224044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3224044b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3224044b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3224044b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3224044b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3224044b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3224044b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3224044b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3224044b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3224044b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3224044b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Ayudantía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4117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STL de C++ y Tipos abstractos de datos</a:t>
            </a:r>
            <a:endParaRPr sz="15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3841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Ayudante: Matías Francia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Email: matias.francia@usm.cl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Deque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665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Características: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Tamaño dinámico, puede ser contraído o expandido eficientemente tanto al comienzo como al final.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No almacena los elementos en espacios adyacentes de memoria (offset sobre el puntero da </a:t>
            </a:r>
            <a:r>
              <a:rPr i="1" lang="es" sz="1400"/>
              <a:t>undefined behavior</a:t>
            </a:r>
            <a:r>
              <a:rPr lang="es" sz="1400"/>
              <a:t>).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Acceso a elementos en tiempo constante.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Más eficiente que vectores para secuencias grandes (se complica encontrar un gran espacio de memoria).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Funcionan peor que las list o forward_list para insertar o eliminar elementos que no están ni al comienzo ni al final, y tienen menos </a:t>
            </a:r>
            <a:r>
              <a:rPr b="1" i="1" lang="es" sz="1400"/>
              <a:t>consistent iterators</a:t>
            </a:r>
            <a:r>
              <a:rPr lang="es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Deque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925" y="1307850"/>
            <a:ext cx="532814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Forward List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Son básicamente listas simplemente enlazadas.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Permiten inserción y eliminación en tiempo constante en cualquier lugar de la secuencia, inclusive si se elimina un rango completo de elementos.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Los elementos pueden ser almacenados en cualquier lugar de la memoria, el elemento anterior posee un puntero al elemento siguiente.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Forward List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3534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Desventajas: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posee acceso directo a posiciones de la secuencia, sino que se tiene que recorrer.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Consumen un poco más de memoria que otros contenedores.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posee método size, se calcula con </a:t>
            </a:r>
            <a:r>
              <a:rPr i="1" lang="es"/>
              <a:t>distance</a:t>
            </a:r>
            <a:r>
              <a:rPr lang="es"/>
              <a:t> (tiempo lineal).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 posee member type </a:t>
            </a:r>
            <a:r>
              <a:rPr i="1" lang="es"/>
              <a:t>reverse_iterator</a:t>
            </a:r>
            <a:r>
              <a:rPr lang="es"/>
              <a:t>.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150" y="1567550"/>
            <a:ext cx="3858201" cy="25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357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Lista doblemente enlazada.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puede recorrer en ambos sentidos (posee </a:t>
            </a:r>
            <a:r>
              <a:rPr i="1" lang="es"/>
              <a:t>reverse_iterator</a:t>
            </a:r>
            <a:r>
              <a:rPr lang="es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Mismas ventajas y desventajas que </a:t>
            </a:r>
            <a:r>
              <a:rPr i="1" lang="es"/>
              <a:t>forward_list</a:t>
            </a:r>
            <a:endParaRPr i="1"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300" y="1567551"/>
            <a:ext cx="3757674" cy="27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Contenedores Adaptadores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374850"/>
            <a:ext cx="35592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Estructura LIFO (pila). Útil cuando los elementos sólo deben ser tomados de un extremo del contenedor.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Utiliza un contenedor secuencial por debajo, puede ser: vector, deque, list (por defecto es deque).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También se puede usar una clase de contenedor definida especialmente, siempre y cuando tenga los métodos empty, size, back, push_back, pop_back.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250" y="1206275"/>
            <a:ext cx="3618500" cy="3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Queue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364800"/>
            <a:ext cx="35673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Estructura FIFO (cola). Útil cuando los elementos deben ser insertados en un extremo de la secuencia y extraídos del otro.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elementos son agregados al final de la secuencia, y extraídos del frente.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Utiliza un contenedor secuencial por debajo, puede ser: deque, list (por defecto es deque).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También se puede usar una clase de contenedor definida especialmente, siempre y cuando tenga los métodos empty, size, front, back, push_back, pop_front.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875" y="1364800"/>
            <a:ext cx="3630809" cy="31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Priority Queue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97500" y="1567550"/>
            <a:ext cx="359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una cola en la que el primer elemento es el “más grande”, basado en función establecida en su creación.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pueden insertar elementos en cualquier momento, pero sólo se puede extraer el mayor.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contenedor subyacente puede ser vector, deque o uno custom. Por defecto es vector.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225" y="1468375"/>
            <a:ext cx="3443249" cy="28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Contenedores Asociativos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Biblioteca Estándar del Lenguaje C++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391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Qué es una biblioteca estándar?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Es una librería que contiene herramientas, clases y funciones predefinidas que conforman una parte del lenguaje de programación.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Hacen que sea más rápido y eficiente programar.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Particularmente en C++, las operaciones de la STL están implementadas de forma muy eficiente.</a:t>
            </a:r>
            <a:endParaRPr sz="14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525" y="1307850"/>
            <a:ext cx="3129851" cy="3094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Set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445525"/>
            <a:ext cx="342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accede a los elementos a través de su valor. No pueden haber valores repetidos.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Suelen ser implementados como </a:t>
            </a:r>
            <a:r>
              <a:rPr i="1" lang="es"/>
              <a:t>Binary Search Trees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elementos no pueden ser modificados, sólo insertados o eliminados. Además, se ordenan siguiendo el criterio definido en el constructor.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Acceder a los elementos es más lento que en </a:t>
            </a:r>
            <a:r>
              <a:rPr i="1" lang="es"/>
              <a:t>unordered_set</a:t>
            </a:r>
            <a:r>
              <a:rPr lang="es"/>
              <a:t>.</a:t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 rotWithShape="1">
          <a:blip r:embed="rId3">
            <a:alphaModFix/>
          </a:blip>
          <a:srcRect b="-1950" l="0" r="18166" t="1950"/>
          <a:stretch/>
        </p:blipFill>
        <p:spPr>
          <a:xfrm>
            <a:off x="4726500" y="1835200"/>
            <a:ext cx="4098650" cy="213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5779225" y="1307850"/>
            <a:ext cx="199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Qué pasa acá?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Multiset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1297500" y="1567550"/>
            <a:ext cx="363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Mismas características que set, principal diferencia es que permite que existan múltiples elementos con el mismo valor.</a:t>
            </a:r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550" y="1567550"/>
            <a:ext cx="3723526" cy="21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1297500" y="1046900"/>
            <a:ext cx="7334100" cy="18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Poseen una </a:t>
            </a:r>
            <a:r>
              <a:rPr i="1" lang="es"/>
              <a:t>key</a:t>
            </a:r>
            <a:r>
              <a:rPr lang="es"/>
              <a:t> y un </a:t>
            </a:r>
            <a:r>
              <a:rPr i="1" lang="es"/>
              <a:t>value</a:t>
            </a:r>
            <a:r>
              <a:rPr lang="es"/>
              <a:t>, y se guardan ordenados, basándose en la </a:t>
            </a:r>
            <a:r>
              <a:rPr i="1" lang="es"/>
              <a:t>key</a:t>
            </a:r>
            <a:r>
              <a:rPr lang="es"/>
              <a:t> y en un criterio establecido en el constructor.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map son generalmente más lentos que los unordered_map para acceder a elementos, y se puede acceder a ellos mediante el operador [].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suelen implementar como </a:t>
            </a:r>
            <a:r>
              <a:rPr i="1" lang="es"/>
              <a:t>Binary Search Trees</a:t>
            </a:r>
            <a:r>
              <a:rPr lang="es"/>
              <a:t>.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25" y="2993674"/>
            <a:ext cx="5076399" cy="20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Multimap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1297500" y="1120125"/>
            <a:ext cx="3600000" cy="1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características, son casi lo mismo que los map, solo que permiten múltiples elementos con el mismo valor.</a:t>
            </a:r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850" y="2651702"/>
            <a:ext cx="5979399" cy="21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Contenedores Asociativos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Ordenados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Unordered Set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1297500" y="1567550"/>
            <a:ext cx="354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Similares a los set. Elementos no ordenados y no permite replicados.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contenedor construye una tabla hash y agrupa los elementos en </a:t>
            </a:r>
            <a:r>
              <a:rPr i="1" lang="es"/>
              <a:t>buckets</a:t>
            </a:r>
            <a:r>
              <a:rPr lang="es"/>
              <a:t>, así la búsqueda es más rápida.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Complejidad promedio O(1).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función de hash se le puede entregar.</a:t>
            </a:r>
            <a:endParaRPr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0" y="1761250"/>
            <a:ext cx="3998699" cy="2277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Unordered Multiset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1297500" y="1567550"/>
            <a:ext cx="357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</a:t>
            </a:r>
            <a:r>
              <a:rPr lang="es"/>
              <a:t> como el Unordered Set, pero permite valores repetidos.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Está en &lt;unordered_set&gt;, no tiene header propio.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Unordered Map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1297500" y="1147325"/>
            <a:ext cx="71307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Similares a los map. Elementos no ordenados y no permite replicados.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contenedor construye una tabla hash y agrupa los elementos en </a:t>
            </a:r>
            <a:r>
              <a:rPr i="1" lang="es"/>
              <a:t>buckets</a:t>
            </a:r>
            <a:r>
              <a:rPr lang="es"/>
              <a:t>, así la búsqueda es más rápida.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Complejidad promedio O(1).</a:t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 rotWithShape="1">
          <a:blip r:embed="rId3">
            <a:alphaModFix/>
          </a:blip>
          <a:srcRect b="11243" l="0" r="0" t="1868"/>
          <a:stretch/>
        </p:blipFill>
        <p:spPr>
          <a:xfrm>
            <a:off x="1399250" y="2990725"/>
            <a:ext cx="6207177" cy="18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Unordered Multimap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1297500" y="1567550"/>
            <a:ext cx="346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como el Unordered Map, pero permite valores repetidos.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Está en &lt;unordered_map&gt;, no tiene header propio.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Navegar en la STL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 es complejo, pero hay algunos detalles que considerar: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Entender de lo macro a lo micro.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Fijarse en las versiones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Ver la complejidad temporal de las operaciones (ej. erase, push_back, etc.)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Contenedores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690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 una clase o estructura de datos que permite almacenar de forma eficiente y ordenada conjuntos de objetos.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Maneja el espacio en memoria para sus elementos y provee métodos para acceder a ellos, directamente o a través de </a:t>
            </a:r>
            <a:r>
              <a:rPr b="1" i="1" lang="es" sz="1400"/>
              <a:t>iteradores</a:t>
            </a:r>
            <a:r>
              <a:rPr lang="es" sz="1400"/>
              <a:t> (objetos de referencia similares a los punteros)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Replican estructuras comunes como los arrays dinámicos (vector), queues (queue), stacks (stack), entre otros.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Contenedores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Contenedores Secuenciales</a:t>
            </a:r>
            <a:r>
              <a:rPr lang="es" sz="1400"/>
              <a:t>: almacenan elementos en un orden lineal, lo que permite acceder a ellos en un orden específico (array, vector, deque, forward list, list).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Contenedores Adaptadores</a:t>
            </a:r>
            <a:r>
              <a:rPr lang="es" sz="1400"/>
              <a:t>: no son contenedores en sí mismos, sino interfaces que adaptan otros contenedores para proporcionar una funcionalidad específica, por ejemplo, pilas o colas (stack, queue, priority_queue).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Contenedo</a:t>
            </a:r>
            <a:r>
              <a:rPr b="1" lang="es" sz="1400"/>
              <a:t>res Asociativos</a:t>
            </a:r>
            <a:r>
              <a:rPr lang="es" sz="1400"/>
              <a:t>: almacenan elementos como pares clave-valor y están organizados de manera que permiten búsquedas rápidas basadas en las claves (set, map, multiset, multimap).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/>
              <a:t>Contenedores Asociativos Desordenados: </a:t>
            </a:r>
            <a:r>
              <a:rPr lang="es" sz="1400"/>
              <a:t>son </a:t>
            </a:r>
            <a:r>
              <a:rPr lang="es" sz="1400"/>
              <a:t>prácticamente</a:t>
            </a:r>
            <a:r>
              <a:rPr lang="es" sz="1400"/>
              <a:t> iguales que los asociativos, con la salvedad de que no se guardan los elementos de forma ordenada.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Contenedores Secuenciales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44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Características: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Uso estático de memoria</a:t>
            </a:r>
            <a:r>
              <a:rPr lang="es" sz="1400"/>
              <a:t>, no son redimensionables, eficiente uso de memoria y de acceso a los elementos.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Se puede usar un offset del puntero para acceder a los elementos siguientes.</a:t>
            </a:r>
            <a:endParaRPr sz="14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25" y="1459437"/>
            <a:ext cx="4033851" cy="22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Características: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Uso dinámico de memoria, son redimensionables (pide una cantidad fija de memoria cada ciertos intervalos de tamaño del vector), eficiente uso de memoria y de acceso a los elementos.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Manejo de memoria lo realiza un objeto de tipo allocator asociado al vector.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Se puede usar un offset del puntero para acceder a los elementos siguientes.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Es relativamente eficiente agregar o eliminar elementos al final del vector, no así los que están en medio o al comienzo.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038" y="1307850"/>
            <a:ext cx="530191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