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999E6-A391-49D4-9364-4BC453EB9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71F395-4287-426C-B72A-1E26F0495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3610F4-49D7-419B-97B4-2410A2EA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373-05C8-411C-9DD8-4A264EF516F6}" type="datetimeFigureOut">
              <a:rPr lang="pt-PT" smtClean="0"/>
              <a:t>19/12/2021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84159D-F891-4EB1-9E62-9FD4DF83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B59790-A708-43D6-BD3C-096A91D5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B0F-A18B-4956-AF69-774548AC5F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158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D9347-C468-48BF-A94B-53CE6FE1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4545052-E43F-4BB7-B7ED-FEA2455DF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6724E1-826D-40F5-9980-FEA583E7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373-05C8-411C-9DD8-4A264EF516F6}" type="datetimeFigureOut">
              <a:rPr lang="pt-PT" smtClean="0"/>
              <a:t>19/12/2021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53DDCC-7B01-4A58-983E-417AB4CB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1873B7-9402-49A0-A644-D901BB12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B0F-A18B-4956-AF69-774548AC5F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207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19FE88-7E2A-4AA1-8F24-91EC13E89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0E3EE96-36D2-40CD-AD37-55E044CDE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54DCFA-6A6D-4F8D-96ED-7E46F49E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373-05C8-411C-9DD8-4A264EF516F6}" type="datetimeFigureOut">
              <a:rPr lang="pt-PT" smtClean="0"/>
              <a:t>19/12/2021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1CCFDF-1FD1-44F3-865F-AE26C841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46A629-360C-4EE0-91E7-CDD355F3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B0F-A18B-4956-AF69-774548AC5F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16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CD5CE-957A-4E15-8FAC-1D084F18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294B60-4A89-4D19-B5F1-8FEBBE10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AEB0DF-DEE5-4BAD-AB93-7A483F22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373-05C8-411C-9DD8-4A264EF516F6}" type="datetimeFigureOut">
              <a:rPr lang="pt-PT" smtClean="0"/>
              <a:t>19/12/2021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5D9B95-B203-40D0-8E6D-239E21CF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954BBE-E578-4FBD-8293-64A179CA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B0F-A18B-4956-AF69-774548AC5F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8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3591C-C433-4B2D-BAA0-14BBDDFB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EC6031B-352B-446C-9A3D-A12F3C94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AB2BD4-F902-4496-A895-B70E1B3F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373-05C8-411C-9DD8-4A264EF516F6}" type="datetimeFigureOut">
              <a:rPr lang="pt-PT" smtClean="0"/>
              <a:t>19/12/2021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328343-2683-40D2-A4FC-9446C5E9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31533C-8884-48B6-91F3-057FFCF6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B0F-A18B-4956-AF69-774548AC5F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101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8D6D6-D3D7-4475-8FDF-F0131977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F430CA-10F6-49C8-A471-68C71D1CF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3926612-6782-4437-8E6B-4F82D354C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EBB662F-E6D1-484D-B1E4-EEC5E486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373-05C8-411C-9DD8-4A264EF516F6}" type="datetimeFigureOut">
              <a:rPr lang="pt-PT" smtClean="0"/>
              <a:t>19/12/2021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DEC14E-1FB9-47CA-9B87-A19A4A3B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CB4144B-F86D-4BFB-AD48-C5A04003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B0F-A18B-4956-AF69-774548AC5F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123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90C25-BF00-4674-BAB8-EADE1F46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4A1E54-7F1A-4EC9-84DB-4A36C392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417607-188A-4106-ADA4-96AF0ADB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B49179A-A745-451C-A216-6112BF995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DA5D397-0396-440F-9324-B3D18832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7A6674C-4F2B-453D-A194-B62A3923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373-05C8-411C-9DD8-4A264EF516F6}" type="datetimeFigureOut">
              <a:rPr lang="pt-PT" smtClean="0"/>
              <a:t>19/12/2021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0DD97C7-874F-42ED-AC02-7FDEE0BE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3C49174-206C-4608-9E32-66D83E8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B0F-A18B-4956-AF69-774548AC5F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05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ACABD-CEA9-4993-9F39-ABDB64AF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C26A073-C60B-4C14-A32A-5F6A12D7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373-05C8-411C-9DD8-4A264EF516F6}" type="datetimeFigureOut">
              <a:rPr lang="pt-PT" smtClean="0"/>
              <a:t>19/12/2021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2C1489E-52D2-40A9-A367-14710B0E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70E95D9-DD4E-4F89-B7E1-E539EAC6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B0F-A18B-4956-AF69-774548AC5F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258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01F2F92-3124-4623-A1DD-D2540C96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373-05C8-411C-9DD8-4A264EF516F6}" type="datetimeFigureOut">
              <a:rPr lang="pt-PT" smtClean="0"/>
              <a:t>19/12/2021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7B349E4-C26C-445E-8ACE-9A34367B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A18F645-6355-4820-84CC-31E33843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B0F-A18B-4956-AF69-774548AC5F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0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9FBCC-FC71-4035-BEA6-60CBE44E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4B5347-6ECC-4D4D-8C4B-320FAA51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28A1A31-4C5E-4019-BBE3-1C9058117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F07051D-85F0-40FD-9CB5-6997D0C7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373-05C8-411C-9DD8-4A264EF516F6}" type="datetimeFigureOut">
              <a:rPr lang="pt-PT" smtClean="0"/>
              <a:t>19/12/2021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84C46AC-93F9-47D4-AE1A-822B966B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796BDF-6285-4BE3-A652-EED3668D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B0F-A18B-4956-AF69-774548AC5F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843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3C258-960C-4AE2-8D99-8E359893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18F8C5D-A72D-4D44-8AEE-BC140882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9823899-C0C6-49D7-9864-72F4CD983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6322AB-6D86-4819-92DB-A6ABE892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373-05C8-411C-9DD8-4A264EF516F6}" type="datetimeFigureOut">
              <a:rPr lang="pt-PT" smtClean="0"/>
              <a:t>19/12/2021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14C6E41-F6DA-4C99-8039-CEACA552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86D619F-9664-44B8-8425-0558E9B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B0F-A18B-4956-AF69-774548AC5F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507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2ECD03B-435E-48CE-B421-79762302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13D02CD-2AFB-40D1-9AE3-590B78160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01E634-03D4-4408-B9F2-15BCC1025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87373-05C8-411C-9DD8-4A264EF516F6}" type="datetimeFigureOut">
              <a:rPr lang="pt-PT" smtClean="0"/>
              <a:t>19/12/2021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B6AE3A-EB07-46C3-8DC3-E39CC6147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754552-0844-4E21-ABEB-D00ADF3A1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ADB0F-A18B-4956-AF69-774548AC5F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2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70326-FC98-49BC-86BB-CDC40DA81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7450" y="2095500"/>
            <a:ext cx="4028599" cy="1096542"/>
          </a:xfrm>
        </p:spPr>
        <p:txBody>
          <a:bodyPr anchor="b">
            <a:normAutofit/>
          </a:bodyPr>
          <a:lstStyle/>
          <a:p>
            <a:pPr algn="l"/>
            <a:r>
              <a:rPr lang="pt-PT" sz="5400" dirty="0"/>
              <a:t>Projeto AED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F314F-A7BC-419C-A804-EC4214A96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184" y="5485315"/>
            <a:ext cx="3599563" cy="878462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pt-PT" sz="1400" dirty="0">
                <a:solidFill>
                  <a:schemeClr val="bg1"/>
                </a:solidFill>
              </a:rPr>
              <a:t>João Teixeira (201900190)</a:t>
            </a:r>
          </a:p>
          <a:p>
            <a:pPr algn="l"/>
            <a:r>
              <a:rPr lang="pt-PT" sz="1400" dirty="0">
                <a:solidFill>
                  <a:schemeClr val="bg1"/>
                </a:solidFill>
              </a:rPr>
              <a:t>Jorge Sousa (202006140)</a:t>
            </a:r>
          </a:p>
          <a:p>
            <a:pPr algn="l"/>
            <a:r>
              <a:rPr lang="pt-PT" sz="1400" dirty="0">
                <a:solidFill>
                  <a:schemeClr val="bg1"/>
                </a:solidFill>
              </a:rPr>
              <a:t>Matias Vaz (201900194)</a:t>
            </a:r>
          </a:p>
          <a:p>
            <a:pPr algn="l"/>
            <a:endParaRPr lang="pt-PT" sz="6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EFAE52F7-15FB-45ED-8283-2DC6BAD27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5" y="2462288"/>
            <a:ext cx="3154449" cy="111194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8051AE0-E604-4DA1-A164-2D51E83D413B}"/>
              </a:ext>
            </a:extLst>
          </p:cNvPr>
          <p:cNvSpPr txBox="1"/>
          <p:nvPr/>
        </p:nvSpPr>
        <p:spPr>
          <a:xfrm>
            <a:off x="6277451" y="3192042"/>
            <a:ext cx="469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Gestão de informação de uma companhia aérea</a:t>
            </a:r>
          </a:p>
        </p:txBody>
      </p:sp>
    </p:spTree>
    <p:extLst>
      <p:ext uri="{BB962C8B-B14F-4D97-AF65-F5344CB8AC3E}">
        <p14:creationId xmlns:p14="http://schemas.microsoft.com/office/powerpoint/2010/main" val="133620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4026-C6BE-480D-B617-C9916972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Dificuldades/Esforço de cada elemento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B509A4-F17E-40AE-94F3-4AF2AE22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Consideramos que as tarefas foram bem divididas entre nós, tendo todos os elementos participado e contribuído ativamente no projeto.</a:t>
            </a:r>
          </a:p>
        </p:txBody>
      </p:sp>
    </p:spTree>
    <p:extLst>
      <p:ext uri="{BB962C8B-B14F-4D97-AF65-F5344CB8AC3E}">
        <p14:creationId xmlns:p14="http://schemas.microsoft.com/office/powerpoint/2010/main" val="267952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50512D-154A-442E-9E65-3CF54104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Descrição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DCA7C6-5A05-4BB9-B299-23D6B28F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71450"/>
            <a:ext cx="6024654" cy="645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200" dirty="0"/>
              <a:t>O sistema de gestão da companhia aérea pretende:</a:t>
            </a:r>
          </a:p>
          <a:p>
            <a:pPr lvl="1"/>
            <a:r>
              <a:rPr lang="pt-PT" sz="2200" dirty="0"/>
              <a:t>Guardar  informações relativas aos aviões, como a matrícula, o tipo e a capacidade.</a:t>
            </a:r>
          </a:p>
          <a:p>
            <a:pPr lvl="1"/>
            <a:r>
              <a:rPr lang="pt-PT" sz="2200" dirty="0"/>
              <a:t>Guardar informações relativas aos voos, como o número de voo, data de partida, origem, destino e duração.</a:t>
            </a:r>
          </a:p>
          <a:p>
            <a:pPr lvl="1"/>
            <a:r>
              <a:rPr lang="pt-PT" sz="2200" dirty="0"/>
              <a:t>Guardar informações relativas aos serviços de manutenção ou limpeza dos aviões, como o tipo, data e funcionário responsável, bem como os serviços passados.</a:t>
            </a:r>
          </a:p>
          <a:p>
            <a:pPr lvl="1"/>
            <a:r>
              <a:rPr lang="pt-PT" sz="2200" dirty="0"/>
              <a:t>Guardar informações relativas aos bilhetes, como quem comprou um bilhete e se optou pela inclusão de bagagem.</a:t>
            </a:r>
          </a:p>
          <a:p>
            <a:pPr lvl="1"/>
            <a:r>
              <a:rPr lang="pt-PT" sz="2200" dirty="0"/>
              <a:t>Guardar informações relativas aos locais de transporte terrestre nas proximidades do aeroporto.</a:t>
            </a:r>
          </a:p>
          <a:p>
            <a:pPr lvl="1"/>
            <a:r>
              <a:rPr lang="pt-PT" sz="2200" dirty="0"/>
              <a:t>Permitir a gestão de todos os elementos de uma companhia aérea por um administrador.</a:t>
            </a:r>
          </a:p>
        </p:txBody>
      </p:sp>
    </p:spTree>
    <p:extLst>
      <p:ext uri="{BB962C8B-B14F-4D97-AF65-F5344CB8AC3E}">
        <p14:creationId xmlns:p14="http://schemas.microsoft.com/office/powerpoint/2010/main" val="228877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BB7306-C4AF-4FC3-9C88-9EC5E915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Como resolvemos 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F5D69A-CAFC-477F-ABF4-FB775EC0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pt-PT" sz="2400" dirty="0"/>
              <a:t>Dividimos o programa em duas partes:</a:t>
            </a:r>
          </a:p>
          <a:p>
            <a:pPr marL="0" indent="0">
              <a:buNone/>
            </a:pPr>
            <a:endParaRPr lang="pt-PT" sz="2400" dirty="0"/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Gestão do aeroporto por administradores que adicionam e eliminam informações posteriormente acedidas pelos passageiros.</a:t>
            </a:r>
          </a:p>
          <a:p>
            <a:pPr marL="914400" lvl="1" indent="-457200">
              <a:buFont typeface="+mj-lt"/>
              <a:buAutoNum type="arabicPeriod"/>
            </a:pPr>
            <a:endParaRPr lang="pt-PT" dirty="0"/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Acesso à informação de voos, transportes terrestres nas redondezas do aeroporto de chegada e compra de bilhetes.</a:t>
            </a:r>
          </a:p>
          <a:p>
            <a:pPr marL="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26013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01F8A9-6EFC-46E4-8C99-733B9B60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292BC8-B531-4056-AE1F-BA44EA2CF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378578" cy="68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2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82D11-6560-46FF-8380-7B46A4EE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E3FC29-49B3-4C84-9F18-0A3D8CFCE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73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9553E-A83E-44CF-AAA4-4BDAB135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 (</a:t>
            </a:r>
            <a:r>
              <a:rPr lang="pt-PT" dirty="0" err="1"/>
              <a:t>Admin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B9AA05-7677-4507-86EA-B0D4C857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Adição/remoção de voos</a:t>
            </a:r>
            <a:r>
              <a:rPr lang="pt-PT"/>
              <a:t>, aviões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006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9D539-15B0-4FEC-92B0-DDE6950B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AB9B14-EE83-4628-BDE5-DBEB7FC07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16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459F9-51A9-4FB8-BD96-83FE582F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216D4D-4824-4DD4-9547-BE5A9238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898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8B935-0102-4F4B-B98C-FADC7C3B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 em destaque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173C24-76D6-40A2-9E82-997CA084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8562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244</Words>
  <Application>Microsoft Office PowerPoint</Application>
  <PresentationFormat>Ecrã Panorâmico</PresentationFormat>
  <Paragraphs>28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Projeto AED</vt:lpstr>
      <vt:lpstr>Descrição do Problema</vt:lpstr>
      <vt:lpstr>Como resolvemos o problema</vt:lpstr>
      <vt:lpstr>Diagrama UML</vt:lpstr>
      <vt:lpstr>Estrutura de ficheiros</vt:lpstr>
      <vt:lpstr>Funcionalidades implementadas (Admin)</vt:lpstr>
      <vt:lpstr>Funcionalidades implementadas</vt:lpstr>
      <vt:lpstr>Funcionalidades implementadas</vt:lpstr>
      <vt:lpstr>Funcionalidade em destaque</vt:lpstr>
      <vt:lpstr>Dificuldades/Esforço de cada elemento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AED</dc:title>
  <dc:creator>Jorge Daniel de Almeida Sousa</dc:creator>
  <cp:lastModifiedBy>Jorge Daniel de Almeida Sousa</cp:lastModifiedBy>
  <cp:revision>6</cp:revision>
  <dcterms:created xsi:type="dcterms:W3CDTF">2021-12-13T12:46:52Z</dcterms:created>
  <dcterms:modified xsi:type="dcterms:W3CDTF">2021-12-19T17:51:25Z</dcterms:modified>
</cp:coreProperties>
</file>