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559908"/>
            <a:ext cx="3611126" cy="665840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11201"/>
            <a:ext cx="4616035" cy="4165601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125157"/>
            <a:ext cx="3715688" cy="2551288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11200"/>
            <a:ext cx="6057900" cy="4165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125156"/>
            <a:ext cx="5460999" cy="6096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6057900" cy="3860800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486400"/>
            <a:ext cx="4787664" cy="2540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572000"/>
            <a:ext cx="4801850" cy="64346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734760"/>
            <a:ext cx="4786771" cy="2291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0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572000"/>
            <a:ext cx="4786771" cy="22632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43974"/>
            <a:ext cx="4787664" cy="118242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3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181600"/>
            <a:ext cx="4786771" cy="13998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604000"/>
            <a:ext cx="478677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87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5644244" cy="386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238045"/>
            <a:ext cx="478677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355648"/>
            <a:ext cx="4786770" cy="167075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11201"/>
            <a:ext cx="4916150" cy="502356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12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11200"/>
            <a:ext cx="1533146" cy="5892800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0"/>
            <a:ext cx="4387509" cy="73152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11200"/>
            <a:ext cx="4916150" cy="502356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641599"/>
            <a:ext cx="4801851" cy="3093156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5983112"/>
            <a:ext cx="4801850" cy="2043289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11201"/>
            <a:ext cx="2962475" cy="5023556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11200"/>
            <a:ext cx="2961179" cy="5012267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11200"/>
            <a:ext cx="2787650" cy="81280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524001"/>
            <a:ext cx="2959100" cy="4210756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755651"/>
            <a:ext cx="2823038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524000"/>
            <a:ext cx="2967529" cy="4199467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11200"/>
            <a:ext cx="2400300" cy="2032000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11200"/>
            <a:ext cx="3329066" cy="73152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2946403"/>
            <a:ext cx="2400300" cy="278835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1930400"/>
            <a:ext cx="2672444" cy="1524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219200"/>
            <a:ext cx="2460731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657600"/>
            <a:ext cx="2673167" cy="277706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229601"/>
            <a:ext cx="435879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192890"/>
            <a:ext cx="1852842" cy="354471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11201"/>
            <a:ext cx="4916150" cy="502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9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Acerca</a:t>
            </a:r>
            <a:r>
              <a:rPr lang="en-GB" dirty="0" smtClean="0"/>
              <a:t> de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generos</a:t>
            </a:r>
            <a:r>
              <a:rPr lang="en-GB" dirty="0" smtClean="0"/>
              <a:t> </a:t>
            </a:r>
            <a:r>
              <a:rPr lang="en-GB" dirty="0" err="1" smtClean="0"/>
              <a:t>discursivos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0050" y="6412229"/>
            <a:ext cx="3715688" cy="1264215"/>
          </a:xfrm>
        </p:spPr>
        <p:txBody>
          <a:bodyPr/>
          <a:lstStyle/>
          <a:p>
            <a:r>
              <a:rPr lang="en-GB" dirty="0" err="1" smtClean="0"/>
              <a:t>Apuntes</a:t>
            </a:r>
            <a:r>
              <a:rPr lang="en-GB" dirty="0" smtClean="0"/>
              <a:t> de </a:t>
            </a:r>
            <a:r>
              <a:rPr lang="en-GB" dirty="0" err="1" smtClean="0"/>
              <a:t>soporte</a:t>
            </a:r>
            <a:r>
              <a:rPr lang="en-GB" dirty="0" smtClean="0"/>
              <a:t> para </a:t>
            </a:r>
            <a:r>
              <a:rPr lang="en-GB" dirty="0" err="1" smtClean="0"/>
              <a:t>alumnos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2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89350"/>
            <a:ext cx="6080760" cy="64629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2930" y="7223760"/>
            <a:ext cx="6012179" cy="948690"/>
          </a:xfrm>
        </p:spPr>
        <p:txBody>
          <a:bodyPr>
            <a:normAutofit/>
          </a:bodyPr>
          <a:lstStyle/>
          <a:p>
            <a:r>
              <a:rPr lang="en-GB" sz="1050" dirty="0" err="1" smtClean="0"/>
              <a:t>Arnoux</a:t>
            </a:r>
            <a:r>
              <a:rPr lang="en-GB" sz="1050" dirty="0" smtClean="0"/>
              <a:t>, E. (2002). La </a:t>
            </a:r>
            <a:r>
              <a:rPr lang="en-GB" sz="1050" dirty="0" err="1" smtClean="0"/>
              <a:t>lectura</a:t>
            </a:r>
            <a:r>
              <a:rPr lang="en-GB" sz="1050" dirty="0" smtClean="0"/>
              <a:t> y la </a:t>
            </a:r>
            <a:r>
              <a:rPr lang="en-GB" sz="1050" dirty="0" err="1" smtClean="0"/>
              <a:t>escritura</a:t>
            </a:r>
            <a:r>
              <a:rPr lang="en-GB" sz="1050" dirty="0" smtClean="0"/>
              <a:t> </a:t>
            </a:r>
            <a:r>
              <a:rPr lang="en-GB" sz="1050" dirty="0" err="1" smtClean="0"/>
              <a:t>en</a:t>
            </a:r>
            <a:r>
              <a:rPr lang="en-GB" sz="1050" dirty="0" smtClean="0"/>
              <a:t> la Universidad. </a:t>
            </a:r>
            <a:r>
              <a:rPr lang="en-GB" sz="1050" dirty="0" err="1" smtClean="0"/>
              <a:t>Eudeba</a:t>
            </a:r>
            <a:r>
              <a:rPr lang="en-GB" sz="1050" dirty="0" smtClean="0"/>
              <a:t>, </a:t>
            </a:r>
            <a:r>
              <a:rPr lang="en-GB" sz="1050" dirty="0" err="1" smtClean="0"/>
              <a:t>uba</a:t>
            </a:r>
            <a:r>
              <a:rPr lang="en-GB" sz="1050" dirty="0" smtClean="0"/>
              <a:t>, pag.33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1217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661720" y="514350"/>
            <a:ext cx="5509107" cy="79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400051" y="864735"/>
            <a:ext cx="6092190" cy="3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699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31</Words>
  <Application>Microsoft Office PowerPoint</Application>
  <PresentationFormat>Presentación en pantalla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Acerca de los generos discursivos</vt:lpstr>
      <vt:lpstr>Arnoux, E. (2002). La lectura y la escritura en la Universidad. Eudeba, uba, pag.33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Acerca de los generos discursivos</dc:title>
  <dc:creator>Rosana</dc:creator>
  <cp:lastModifiedBy>Rosana</cp:lastModifiedBy>
  <cp:revision>1</cp:revision>
  <dcterms:created xsi:type="dcterms:W3CDTF">2021-03-25T23:14:17Z</dcterms:created>
  <dcterms:modified xsi:type="dcterms:W3CDTF">2021-03-25T23:22:40Z</dcterms:modified>
</cp:coreProperties>
</file>