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4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6813" y="3352802"/>
            <a:ext cx="4950338" cy="3017041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6813" y="6369841"/>
            <a:ext cx="4950338" cy="150171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23789" y="5761545"/>
            <a:ext cx="1046605" cy="1042375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7500" y="6039389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7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12800"/>
            <a:ext cx="4943989" cy="4156053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805395"/>
            <a:ext cx="49439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093" y="812800"/>
            <a:ext cx="4582190" cy="38608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11979" y="4673600"/>
            <a:ext cx="4240416" cy="508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5805395"/>
            <a:ext cx="4943989" cy="2074485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56238" y="864007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27150" y="3873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6115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3251202"/>
            <a:ext cx="4943989" cy="363312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6908800"/>
            <a:ext cx="494398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4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41093" y="812800"/>
            <a:ext cx="4582190" cy="38608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1" y="5791200"/>
            <a:ext cx="5016219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6908800"/>
            <a:ext cx="501621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56238" y="864007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7150" y="3873742"/>
            <a:ext cx="342989" cy="779701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75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836543"/>
            <a:ext cx="4943988" cy="3840027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56812" y="5791200"/>
            <a:ext cx="4943989" cy="11176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6908800"/>
            <a:ext cx="4943989" cy="972829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73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8901" y="836542"/>
            <a:ext cx="1242099" cy="7045089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6812" y="836542"/>
            <a:ext cx="3537261" cy="70450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3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1" y="832147"/>
            <a:ext cx="4941899" cy="170785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812" y="2844800"/>
            <a:ext cx="4943989" cy="50368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2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2766083"/>
            <a:ext cx="4943989" cy="19584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4775200"/>
            <a:ext cx="4943989" cy="11472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422203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4325521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9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56813" y="2848942"/>
            <a:ext cx="2398148" cy="50231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2981" y="2848942"/>
            <a:ext cx="2397820" cy="502319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05037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6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9014" y="2968835"/>
            <a:ext cx="2155947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6811" y="3737185"/>
            <a:ext cx="2398149" cy="41409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116" y="2964531"/>
            <a:ext cx="2154929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0286" y="3732881"/>
            <a:ext cx="2396760" cy="41409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3421" y="105037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00" y="832147"/>
            <a:ext cx="4941900" cy="170785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1" y="594784"/>
            <a:ext cx="1972188" cy="1301749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7620" y="594786"/>
            <a:ext cx="2843180" cy="7219951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1" y="2131484"/>
            <a:ext cx="1972188" cy="5683248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948259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89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12" y="6400800"/>
            <a:ext cx="4943989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6812" y="846620"/>
            <a:ext cx="4943989" cy="513996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6812" y="7156451"/>
            <a:ext cx="4943989" cy="658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44" y="6547547"/>
            <a:ext cx="1018767" cy="67734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3421" y="6644118"/>
            <a:ext cx="438734" cy="48683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304800"/>
            <a:ext cx="1485900" cy="8851504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15316" y="380"/>
            <a:ext cx="1464204" cy="913729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37160" cy="9144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8900" y="832147"/>
            <a:ext cx="4941900" cy="17078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812" y="2844800"/>
            <a:ext cx="4943989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29300" y="8180120"/>
            <a:ext cx="574785" cy="4935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6811" y="8181080"/>
            <a:ext cx="4287366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83421" y="1050378"/>
            <a:ext cx="438734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42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551" y="400051"/>
            <a:ext cx="4972050" cy="56007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i="1" dirty="0" err="1" smtClean="0"/>
              <a:t>Cohesión</a:t>
            </a:r>
            <a:endParaRPr lang="en-GB" b="1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405890"/>
            <a:ext cx="5600717" cy="729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88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4480" y="832147"/>
            <a:ext cx="4846320" cy="18512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911" y="662940"/>
            <a:ext cx="5450890" cy="778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70" y="708660"/>
            <a:ext cx="6120960" cy="801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8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" y="880110"/>
            <a:ext cx="5847724" cy="80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15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3" y="1634489"/>
            <a:ext cx="5916134" cy="629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5042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</TotalTime>
  <Words>1</Words>
  <Application>Microsoft Office PowerPoint</Application>
  <PresentationFormat>Presentación en pantalla (4:3)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Cohesión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Cohesión</dc:title>
  <dc:creator>Rosana</dc:creator>
  <cp:lastModifiedBy>Rosana</cp:lastModifiedBy>
  <cp:revision>2</cp:revision>
  <dcterms:created xsi:type="dcterms:W3CDTF">2021-03-25T22:23:05Z</dcterms:created>
  <dcterms:modified xsi:type="dcterms:W3CDTF">2021-03-25T22:34:11Z</dcterms:modified>
</cp:coreProperties>
</file>