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4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162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073401" cy="16256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651" y="2660416"/>
            <a:ext cx="8791575" cy="5659496"/>
          </a:xfrm>
        </p:spPr>
        <p:txBody>
          <a:bodyPr anchor="b">
            <a:normAutofit/>
          </a:bodyPr>
          <a:lstStyle>
            <a:lvl1pPr algn="l">
              <a:defRPr sz="6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651" y="8538164"/>
            <a:ext cx="8791575" cy="3924769"/>
          </a:xfrm>
        </p:spPr>
        <p:txBody>
          <a:bodyPr>
            <a:normAutofit/>
          </a:bodyPr>
          <a:lstStyle>
            <a:lvl1pPr marL="0" indent="0" algn="l">
              <a:buNone/>
              <a:defRPr sz="2667" cap="all" baseline="0">
                <a:solidFill>
                  <a:schemeClr val="tx2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4736" y="12824184"/>
            <a:ext cx="2743200" cy="865481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650" y="12824184"/>
            <a:ext cx="5124887" cy="86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4138" y="12824179"/>
            <a:ext cx="771089" cy="865481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8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0203651"/>
            <a:ext cx="9912355" cy="1942175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1437454"/>
            <a:ext cx="9912355" cy="782169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67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12145825"/>
            <a:ext cx="9910859" cy="1617711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1444978"/>
            <a:ext cx="9905955" cy="8128000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10476090"/>
            <a:ext cx="9904459" cy="3251198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1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444979"/>
            <a:ext cx="9302752" cy="6514795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7977617"/>
            <a:ext cx="8752299" cy="1301257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10216104"/>
            <a:ext cx="9906003" cy="353065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8772" y="1703011"/>
            <a:ext cx="609600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23297" y="6554008"/>
            <a:ext cx="609600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70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058471"/>
            <a:ext cx="9906001" cy="595397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11040367"/>
            <a:ext cx="9904505" cy="270374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1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1444978"/>
            <a:ext cx="9905999" cy="4515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6339468"/>
            <a:ext cx="3196899" cy="1625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1412" y="7965068"/>
            <a:ext cx="3195243" cy="57622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6346987"/>
            <a:ext cx="3184385" cy="1625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4767" y="7972587"/>
            <a:ext cx="3185277" cy="57622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6339468"/>
            <a:ext cx="3194968" cy="1625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7965068"/>
            <a:ext cx="3194968" cy="57622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3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1444978"/>
            <a:ext cx="9905999" cy="4515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0440524"/>
            <a:ext cx="3195240" cy="13659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6321773"/>
            <a:ext cx="3195240" cy="3612444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11806482"/>
            <a:ext cx="3195240" cy="193859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10440524"/>
            <a:ext cx="3200400" cy="13659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6321773"/>
            <a:ext cx="3198940" cy="3612444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11806476"/>
            <a:ext cx="3200400" cy="192081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10440522"/>
            <a:ext cx="3190741" cy="13659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6321773"/>
            <a:ext cx="3194969" cy="3612444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11806472"/>
            <a:ext cx="3194968" cy="1920818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5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6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1444979"/>
            <a:ext cx="2005011" cy="1228231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1444979"/>
            <a:ext cx="7748591" cy="122823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2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1414" y="1466117"/>
            <a:ext cx="9905999" cy="350475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41414" y="5332117"/>
            <a:ext cx="9905999" cy="83951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13945547"/>
            <a:ext cx="2743200" cy="865481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13945545"/>
            <a:ext cx="6239309" cy="86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13945542"/>
            <a:ext cx="771089" cy="865481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9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364095"/>
            <a:ext cx="9906000" cy="676204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10487377"/>
            <a:ext cx="9906000" cy="3258728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5332115"/>
            <a:ext cx="4878389" cy="83951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5332115"/>
            <a:ext cx="4875211" cy="83951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1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67561"/>
            <a:ext cx="9906000" cy="350331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537" y="5332115"/>
            <a:ext cx="4581265" cy="195297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200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7285093"/>
            <a:ext cx="4878391" cy="64421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323" y="5332112"/>
            <a:ext cx="4578087" cy="195297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200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7285093"/>
            <a:ext cx="4875211" cy="64421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4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1444980"/>
            <a:ext cx="3856037" cy="388713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1404838"/>
            <a:ext cx="5891209" cy="12322451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5332115"/>
            <a:ext cx="3856037" cy="83951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3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1444978"/>
            <a:ext cx="5005283" cy="388713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822" y="1444978"/>
            <a:ext cx="4603591" cy="1228231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267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5332115"/>
            <a:ext cx="5005285" cy="83951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162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9051" y="1"/>
            <a:ext cx="12055699" cy="162560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1466117"/>
            <a:ext cx="9905999" cy="350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5332117"/>
            <a:ext cx="9905999" cy="839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13945547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13945545"/>
            <a:ext cx="6239309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13945542"/>
            <a:ext cx="771089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20000"/>
        </a:lnSpc>
        <a:spcBef>
          <a:spcPts val="1333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El abstract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Apuntes</a:t>
            </a:r>
            <a:r>
              <a:rPr lang="en-GB" dirty="0" smtClean="0"/>
              <a:t> para el </a:t>
            </a:r>
            <a:r>
              <a:rPr lang="en-GB" dirty="0" err="1" smtClean="0"/>
              <a:t>alumno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12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88" y="1280160"/>
            <a:ext cx="10511392" cy="14143889"/>
          </a:xfrm>
        </p:spPr>
      </p:pic>
    </p:spTree>
    <p:extLst>
      <p:ext uri="{BB962C8B-B14F-4D97-AF65-F5344CB8AC3E}">
        <p14:creationId xmlns:p14="http://schemas.microsoft.com/office/powerpoint/2010/main" val="211653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1" y="1137920"/>
            <a:ext cx="10776295" cy="13716000"/>
          </a:xfrm>
        </p:spPr>
      </p:pic>
    </p:spTree>
    <p:extLst>
      <p:ext uri="{BB962C8B-B14F-4D97-AF65-F5344CB8AC3E}">
        <p14:creationId xmlns:p14="http://schemas.microsoft.com/office/powerpoint/2010/main" val="408079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2" y="772160"/>
            <a:ext cx="10522651" cy="14488160"/>
          </a:xfrm>
        </p:spPr>
      </p:pic>
    </p:spTree>
    <p:extLst>
      <p:ext uri="{BB962C8B-B14F-4D97-AF65-F5344CB8AC3E}">
        <p14:creationId xmlns:p14="http://schemas.microsoft.com/office/powerpoint/2010/main" val="67005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2" y="1016000"/>
            <a:ext cx="10306556" cy="14183360"/>
          </a:xfrm>
        </p:spPr>
      </p:pic>
    </p:spTree>
    <p:extLst>
      <p:ext uri="{BB962C8B-B14F-4D97-AF65-F5344CB8AC3E}">
        <p14:creationId xmlns:p14="http://schemas.microsoft.com/office/powerpoint/2010/main" val="265780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</TotalTime>
  <Words>6</Words>
  <Application>Microsoft Office PowerPoint</Application>
  <PresentationFormat>Personalizado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El abstract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abstract</dc:title>
  <dc:creator>Rosana</dc:creator>
  <cp:lastModifiedBy>Rosana</cp:lastModifiedBy>
  <cp:revision>1</cp:revision>
  <dcterms:created xsi:type="dcterms:W3CDTF">2021-03-26T15:52:03Z</dcterms:created>
  <dcterms:modified xsi:type="dcterms:W3CDTF">2021-03-26T15:59:47Z</dcterms:modified>
</cp:coreProperties>
</file>