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59" y="243839"/>
            <a:ext cx="6583680" cy="86563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176501"/>
            <a:ext cx="5606415" cy="390144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5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12" y="5159514"/>
            <a:ext cx="4931921" cy="1850887"/>
          </a:xfrm>
        </p:spPr>
        <p:txBody>
          <a:bodyPr>
            <a:normAutofit/>
          </a:bodyPr>
          <a:lstStyle>
            <a:lvl1pPr marL="0" indent="0" algn="ctr">
              <a:spcBef>
                <a:spcPts val="750"/>
              </a:spcBef>
              <a:buNone/>
              <a:defRPr sz="1350">
                <a:solidFill>
                  <a:srgbClr val="FFFFFF"/>
                </a:solidFill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12997" y="4978400"/>
            <a:ext cx="462915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016000"/>
            <a:ext cx="1307306" cy="721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1016000"/>
            <a:ext cx="4179094" cy="7213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64" y="1564767"/>
            <a:ext cx="5606415" cy="390144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5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34" y="5539360"/>
            <a:ext cx="4932617" cy="1818408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14425" y="5360544"/>
            <a:ext cx="46291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2743199"/>
            <a:ext cx="2674620" cy="536448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532" y="2743200"/>
            <a:ext cx="2674620" cy="536448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2668681"/>
            <a:ext cx="2674620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8" y="3628644"/>
            <a:ext cx="2674620" cy="451104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6410" y="2665376"/>
            <a:ext cx="2674620" cy="10363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6410" y="3625763"/>
            <a:ext cx="2674620" cy="4511040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463040"/>
            <a:ext cx="2125980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85" y="1463040"/>
            <a:ext cx="3112229" cy="621792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3779520"/>
            <a:ext cx="2125980" cy="3901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463040"/>
            <a:ext cx="2125980" cy="231648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331" y="1426464"/>
            <a:ext cx="3193277" cy="619353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57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3779520"/>
            <a:ext cx="2125980" cy="38404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" y="243840"/>
            <a:ext cx="6583680" cy="8656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8" y="812800"/>
            <a:ext cx="5554980" cy="1808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2743200"/>
            <a:ext cx="5553490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5" y="8298440"/>
            <a:ext cx="13101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1396" y="8298440"/>
            <a:ext cx="265374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7862" y="8298440"/>
            <a:ext cx="95974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02870" algn="l" defTabSz="51435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5717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1148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6578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9009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 </a:t>
            </a:r>
            <a:r>
              <a:rPr lang="en-GB" dirty="0" err="1" smtClean="0"/>
              <a:t>sufijo</a:t>
            </a:r>
            <a:r>
              <a:rPr lang="en-GB" dirty="0" smtClean="0"/>
              <a:t> –</a:t>
            </a:r>
            <a:r>
              <a:rPr lang="en-GB" dirty="0" err="1" smtClean="0"/>
              <a:t>ing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Ingles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497580"/>
            <a:ext cx="5612129" cy="82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569628"/>
            <a:ext cx="5452110" cy="81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99172"/>
            <a:ext cx="6038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684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23</TotalTime>
  <Words>6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Corbel</vt:lpstr>
      <vt:lpstr>Base</vt:lpstr>
      <vt:lpstr>El sufijo –ing en Ingles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sufijo –ing en Ingles</dc:title>
  <dc:creator>Rosana</dc:creator>
  <cp:lastModifiedBy>Rosana</cp:lastModifiedBy>
  <cp:revision>2</cp:revision>
  <dcterms:created xsi:type="dcterms:W3CDTF">2021-03-25T22:38:00Z</dcterms:created>
  <dcterms:modified xsi:type="dcterms:W3CDTF">2021-03-25T23:01:02Z</dcterms:modified>
</cp:coreProperties>
</file>