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F8FD8C-410A-42A7-9C4A-1F82C8740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174C92-B13B-449B-90AC-9FA041BD40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50224C-7556-4154-ADB1-5864EC55D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909A0-B7A1-48D9-ABCC-AB3BBB771601}" type="datetimeFigureOut">
              <a:rPr lang="es-AR" smtClean="0"/>
              <a:t>9/3/2021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3086DB-4EC9-4D2F-8E0C-CEF408FBF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F26AE1-EE1D-4481-B22F-C2B66ABEE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5B63-FF0F-4A33-B45F-012C5D5B478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71069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49B94-A752-4ED0-91A5-E6768A955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8D409AF-2EB3-49F7-8554-B5D6B8D69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85B92D-241C-4170-8C8B-D36160B4C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909A0-B7A1-48D9-ABCC-AB3BBB771601}" type="datetimeFigureOut">
              <a:rPr lang="es-AR" smtClean="0"/>
              <a:t>9/3/2021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9EFAE5-2C51-46F8-840C-D8A72B290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F6D1F4-7682-452F-95AB-F3DE64D43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5B63-FF0F-4A33-B45F-012C5D5B478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57765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657ECD4-69C4-4A22-94C0-08DA665170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1B6C92E-0B07-4ADD-BD72-09660AB11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196D8E-D899-4E20-BC07-9D0C05259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909A0-B7A1-48D9-ABCC-AB3BBB771601}" type="datetimeFigureOut">
              <a:rPr lang="es-AR" smtClean="0"/>
              <a:t>9/3/2021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C790C2-A3E3-4415-A8E7-3228C1E92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6F34C3-53DF-4365-8033-F85485943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5B63-FF0F-4A33-B45F-012C5D5B478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57924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858983-7740-4445-A764-E72365733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224E97-46B6-449C-8FA2-8E486B941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8FFC16-6EAB-4E03-960E-FA6AB5EEF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909A0-B7A1-48D9-ABCC-AB3BBB771601}" type="datetimeFigureOut">
              <a:rPr lang="es-AR" smtClean="0"/>
              <a:t>9/3/2021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621DD8-84B4-4938-96D1-9B6C0AF80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4855AB-4456-40E1-991B-91A024AA4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5B63-FF0F-4A33-B45F-012C5D5B478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04042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B5F018-1A00-4096-82BE-A24586217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4D62F67-5883-45F1-911F-4C722BCD1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B68253-BC78-46AC-B145-DD2C89DCB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909A0-B7A1-48D9-ABCC-AB3BBB771601}" type="datetimeFigureOut">
              <a:rPr lang="es-AR" smtClean="0"/>
              <a:t>9/3/2021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5AD161-E756-4E30-826D-F4CAD2DFF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2800FC-C792-4DFB-99E5-66B177DCF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5B63-FF0F-4A33-B45F-012C5D5B478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91468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38D98B-7176-44B1-AA58-FCF5BB6BF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C962B9-AB40-40A4-A7C4-77E38AF7E5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3705576-24C8-4B64-AB13-7F42C6FAF4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E04DB69-3B5E-4A0F-B319-3D3A573AC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909A0-B7A1-48D9-ABCC-AB3BBB771601}" type="datetimeFigureOut">
              <a:rPr lang="es-AR" smtClean="0"/>
              <a:t>9/3/2021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E85C59-BC8C-4A20-91F4-E725B5B46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35DADA6-2B7F-49EB-99E3-0E700434B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5B63-FF0F-4A33-B45F-012C5D5B478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80349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B17CD-C1A9-4088-BA66-297AE3143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1D25450-77AB-47D7-8C8D-A8F0031B0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569B029-C1B7-4948-9C58-FBEE3029AC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EB3AD14-11FB-4888-BF04-6C8FB3E08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B356628-4266-4091-AC26-6FFFA79C38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E3B4F21-920C-484A-A914-78ED1DF12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909A0-B7A1-48D9-ABCC-AB3BBB771601}" type="datetimeFigureOut">
              <a:rPr lang="es-AR" smtClean="0"/>
              <a:t>9/3/2021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CA566C4-D726-44B7-9556-0C5AE4BE5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72D64FF-C7E9-48EF-AA14-FA212C289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5B63-FF0F-4A33-B45F-012C5D5B478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0607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84F7C2-D42D-4B8B-B0D3-AF73878A9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DDD1BA6-EC2D-479F-B84E-2B286F201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909A0-B7A1-48D9-ABCC-AB3BBB771601}" type="datetimeFigureOut">
              <a:rPr lang="es-AR" smtClean="0"/>
              <a:t>9/3/2021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A990328-1C47-4D1F-8B44-CE5D98759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325E058-3730-4401-92D7-4BFB60D3F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5B63-FF0F-4A33-B45F-012C5D5B478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74459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9458C83-CEB1-43E5-B05C-A04797E19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909A0-B7A1-48D9-ABCC-AB3BBB771601}" type="datetimeFigureOut">
              <a:rPr lang="es-AR" smtClean="0"/>
              <a:t>9/3/2021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504A753-1321-4D8C-A1AB-76581CA0B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99E29D9-3FFE-4DC4-A127-D4D941DAF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5B63-FF0F-4A33-B45F-012C5D5B478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82241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FECBB2-B64D-4FF8-A3E5-18832A7BB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B955C8-D1FE-44F1-94BB-66A566F84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1592C62-24B4-43BD-900E-1D5FE7C9D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D22AF51-542F-4986-8618-5098F7082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909A0-B7A1-48D9-ABCC-AB3BBB771601}" type="datetimeFigureOut">
              <a:rPr lang="es-AR" smtClean="0"/>
              <a:t>9/3/2021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F3B9C14-ADCD-4752-B245-787E341FA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EB45B2D-1601-493E-B63C-8CE0135E2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5B63-FF0F-4A33-B45F-012C5D5B478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73590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1E4FA0-9D03-47C3-9D3E-03C7A3B2D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C5FC733-E94D-41F9-8FAA-817B5155DA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6BE7CE3-DBF5-4662-8732-14AC1A48E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487860C-B0F0-4508-843E-58D64E2A8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909A0-B7A1-48D9-ABCC-AB3BBB771601}" type="datetimeFigureOut">
              <a:rPr lang="es-AR" smtClean="0"/>
              <a:t>9/3/2021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70A9E2-412B-4E87-8C84-FBEEFB336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A695209-CD72-4179-BCF1-7E7DD6003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5B63-FF0F-4A33-B45F-012C5D5B478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34725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5E4C2ED-622F-4F36-AB33-490B0F34A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76BE3C6-174D-42F9-91C0-C68B7CF0C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C4FE05-F44A-4FE0-9956-CC7980137D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909A0-B7A1-48D9-ABCC-AB3BBB771601}" type="datetimeFigureOut">
              <a:rPr lang="es-AR" smtClean="0"/>
              <a:t>9/3/2021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968727-1606-4B98-87E1-0BCA32F1AB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C41DE7-8F7F-49DD-B873-D6526158F5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E5B63-FF0F-4A33-B45F-012C5D5B478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18641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ángulo 21">
            <a:extLst>
              <a:ext uri="{FF2B5EF4-FFF2-40B4-BE49-F238E27FC236}">
                <a16:creationId xmlns:a16="http://schemas.microsoft.com/office/drawing/2014/main" id="{66DFEC40-69C6-43C9-891C-3F9BC14F9907}"/>
              </a:ext>
            </a:extLst>
          </p:cNvPr>
          <p:cNvSpPr/>
          <p:nvPr/>
        </p:nvSpPr>
        <p:spPr>
          <a:xfrm>
            <a:off x="828675" y="133350"/>
            <a:ext cx="9905527" cy="307657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8C6D6605-572B-4F48-A467-A3BAD66B8C7F}"/>
              </a:ext>
            </a:extLst>
          </p:cNvPr>
          <p:cNvSpPr/>
          <p:nvPr/>
        </p:nvSpPr>
        <p:spPr>
          <a:xfrm>
            <a:off x="8472068" y="3305175"/>
            <a:ext cx="3481808" cy="29908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0B77381A-DA85-45F6-AB9C-982366B32B19}"/>
              </a:ext>
            </a:extLst>
          </p:cNvPr>
          <p:cNvSpPr/>
          <p:nvPr/>
        </p:nvSpPr>
        <p:spPr>
          <a:xfrm>
            <a:off x="4238494" y="3305175"/>
            <a:ext cx="4138323" cy="29908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84CF5BAE-9B64-463E-969B-72DF3B092EAF}"/>
              </a:ext>
            </a:extLst>
          </p:cNvPr>
          <p:cNvSpPr/>
          <p:nvPr/>
        </p:nvSpPr>
        <p:spPr>
          <a:xfrm>
            <a:off x="238125" y="3305175"/>
            <a:ext cx="3819525" cy="29908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0EB044A-7F56-4E6E-9BDA-C604C77834E9}"/>
              </a:ext>
            </a:extLst>
          </p:cNvPr>
          <p:cNvSpPr/>
          <p:nvPr/>
        </p:nvSpPr>
        <p:spPr>
          <a:xfrm>
            <a:off x="5200650" y="270213"/>
            <a:ext cx="1790700" cy="923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 err="1">
                <a:solidFill>
                  <a:schemeClr val="tx1"/>
                </a:solidFill>
              </a:rPr>
              <a:t>raiz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5" name="Rectángulo: una sola esquina cortada 4">
            <a:extLst>
              <a:ext uri="{FF2B5EF4-FFF2-40B4-BE49-F238E27FC236}">
                <a16:creationId xmlns:a16="http://schemas.microsoft.com/office/drawing/2014/main" id="{29E04680-BC95-4A3B-8653-9BB649CCFD9F}"/>
              </a:ext>
            </a:extLst>
          </p:cNvPr>
          <p:cNvSpPr/>
          <p:nvPr/>
        </p:nvSpPr>
        <p:spPr>
          <a:xfrm>
            <a:off x="1313573" y="3428999"/>
            <a:ext cx="1819923" cy="1003177"/>
          </a:xfrm>
          <a:prstGeom prst="snip1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>
                <a:solidFill>
                  <a:schemeClr val="tx1"/>
                </a:solidFill>
              </a:rPr>
              <a:t>templates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6" name="Rectángulo: una sola esquina cortada 5">
            <a:extLst>
              <a:ext uri="{FF2B5EF4-FFF2-40B4-BE49-F238E27FC236}">
                <a16:creationId xmlns:a16="http://schemas.microsoft.com/office/drawing/2014/main" id="{3AD2756F-E29A-4515-9F20-0D3C1D9594A8}"/>
              </a:ext>
            </a:extLst>
          </p:cNvPr>
          <p:cNvSpPr/>
          <p:nvPr/>
        </p:nvSpPr>
        <p:spPr>
          <a:xfrm>
            <a:off x="5758040" y="3405042"/>
            <a:ext cx="1819923" cy="1003177"/>
          </a:xfrm>
          <a:prstGeom prst="snip1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global</a:t>
            </a:r>
          </a:p>
        </p:txBody>
      </p:sp>
      <p:sp>
        <p:nvSpPr>
          <p:cNvPr id="7" name="Rectángulo: una sola esquina cortada 6">
            <a:extLst>
              <a:ext uri="{FF2B5EF4-FFF2-40B4-BE49-F238E27FC236}">
                <a16:creationId xmlns:a16="http://schemas.microsoft.com/office/drawing/2014/main" id="{7BED44E5-AE61-47AD-88B1-CDFEE43F9A70}"/>
              </a:ext>
            </a:extLst>
          </p:cNvPr>
          <p:cNvSpPr/>
          <p:nvPr/>
        </p:nvSpPr>
        <p:spPr>
          <a:xfrm>
            <a:off x="8683914" y="3428999"/>
            <a:ext cx="1096807" cy="1003177"/>
          </a:xfrm>
          <a:prstGeom prst="snip1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archivos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3F3AA06-9216-4CA4-AF95-1D704E0708CA}"/>
              </a:ext>
            </a:extLst>
          </p:cNvPr>
          <p:cNvSpPr/>
          <p:nvPr/>
        </p:nvSpPr>
        <p:spPr>
          <a:xfrm>
            <a:off x="1457798" y="1900277"/>
            <a:ext cx="1279426" cy="1003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/>
              <a:t>Index.php</a:t>
            </a:r>
            <a:endParaRPr lang="es-AR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9653289-A2C5-425A-A1CD-D53ABE8DD590}"/>
              </a:ext>
            </a:extLst>
          </p:cNvPr>
          <p:cNvSpPr/>
          <p:nvPr/>
        </p:nvSpPr>
        <p:spPr>
          <a:xfrm>
            <a:off x="3635758" y="1575496"/>
            <a:ext cx="2151195" cy="1327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/>
              <a:t>Mostrarcarrito.php</a:t>
            </a:r>
            <a:endParaRPr lang="es-AR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28D65FC-7BCD-4F3A-84F8-4C2CEFFA6368}"/>
              </a:ext>
            </a:extLst>
          </p:cNvPr>
          <p:cNvSpPr/>
          <p:nvPr/>
        </p:nvSpPr>
        <p:spPr>
          <a:xfrm>
            <a:off x="6732858" y="1853391"/>
            <a:ext cx="1328369" cy="1003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/>
              <a:t>Carrito.php</a:t>
            </a:r>
            <a:endParaRPr lang="es-AR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1FAFCEB-C7FE-43FE-98C1-4001B2672532}"/>
              </a:ext>
            </a:extLst>
          </p:cNvPr>
          <p:cNvSpPr/>
          <p:nvPr/>
        </p:nvSpPr>
        <p:spPr>
          <a:xfrm>
            <a:off x="9007132" y="1853391"/>
            <a:ext cx="1165568" cy="1003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/>
              <a:t>Pagar.php</a:t>
            </a:r>
            <a:endParaRPr lang="es-AR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BB377962-D11F-421D-B788-E756CBF64D14}"/>
              </a:ext>
            </a:extLst>
          </p:cNvPr>
          <p:cNvSpPr/>
          <p:nvPr/>
        </p:nvSpPr>
        <p:spPr>
          <a:xfrm>
            <a:off x="546411" y="4929226"/>
            <a:ext cx="1534325" cy="1003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/>
              <a:t>Cabecera.php</a:t>
            </a:r>
            <a:endParaRPr lang="es-AR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E479C3B-21AA-49F7-89D7-0410D3AE81C7}"/>
              </a:ext>
            </a:extLst>
          </p:cNvPr>
          <p:cNvSpPr/>
          <p:nvPr/>
        </p:nvSpPr>
        <p:spPr>
          <a:xfrm>
            <a:off x="2476348" y="4929227"/>
            <a:ext cx="1279426" cy="1003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/>
              <a:t>Pie.php</a:t>
            </a:r>
            <a:endParaRPr lang="es-AR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54E212F-8EA8-4D57-BB00-50B96EB5134F}"/>
              </a:ext>
            </a:extLst>
          </p:cNvPr>
          <p:cNvSpPr/>
          <p:nvPr/>
        </p:nvSpPr>
        <p:spPr>
          <a:xfrm>
            <a:off x="4922785" y="4929225"/>
            <a:ext cx="1534324" cy="1003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/>
              <a:t>Conexión.php</a:t>
            </a:r>
            <a:endParaRPr lang="es-AR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42CE62F-F0A2-4E78-8D92-6F8B1EFAA8D8}"/>
              </a:ext>
            </a:extLst>
          </p:cNvPr>
          <p:cNvSpPr/>
          <p:nvPr/>
        </p:nvSpPr>
        <p:spPr>
          <a:xfrm>
            <a:off x="6645448" y="4929224"/>
            <a:ext cx="1534324" cy="1003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/>
              <a:t>config.php</a:t>
            </a:r>
            <a:endParaRPr lang="es-AR" dirty="0"/>
          </a:p>
        </p:txBody>
      </p:sp>
      <p:sp>
        <p:nvSpPr>
          <p:cNvPr id="16" name="Rectángulo: una sola esquina cortada 15">
            <a:extLst>
              <a:ext uri="{FF2B5EF4-FFF2-40B4-BE49-F238E27FC236}">
                <a16:creationId xmlns:a16="http://schemas.microsoft.com/office/drawing/2014/main" id="{469AB3C0-2F93-4485-8BBE-F92F6AF32556}"/>
              </a:ext>
            </a:extLst>
          </p:cNvPr>
          <p:cNvSpPr/>
          <p:nvPr/>
        </p:nvSpPr>
        <p:spPr>
          <a:xfrm>
            <a:off x="10172700" y="3428999"/>
            <a:ext cx="1666875" cy="1003177"/>
          </a:xfrm>
          <a:prstGeom prst="snip1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.</a:t>
            </a:r>
            <a:r>
              <a:rPr lang="es-AR" dirty="0" err="1">
                <a:solidFill>
                  <a:schemeClr val="tx1"/>
                </a:solidFill>
              </a:rPr>
              <a:t>vscode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0FFD883E-09BF-48EC-B9F6-F3C55F54C1ED}"/>
              </a:ext>
            </a:extLst>
          </p:cNvPr>
          <p:cNvSpPr/>
          <p:nvPr/>
        </p:nvSpPr>
        <p:spPr>
          <a:xfrm>
            <a:off x="10296525" y="4929223"/>
            <a:ext cx="1355705" cy="1003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/>
              <a:t>Launch.json</a:t>
            </a:r>
            <a:endParaRPr lang="es-AR" dirty="0"/>
          </a:p>
        </p:txBody>
      </p:sp>
      <p:cxnSp>
        <p:nvCxnSpPr>
          <p:cNvPr id="24" name="Conector: angular 23">
            <a:extLst>
              <a:ext uri="{FF2B5EF4-FFF2-40B4-BE49-F238E27FC236}">
                <a16:creationId xmlns:a16="http://schemas.microsoft.com/office/drawing/2014/main" id="{091A73DA-7A8E-452C-B6D0-6E74B024EAEB}"/>
              </a:ext>
            </a:extLst>
          </p:cNvPr>
          <p:cNvCxnSpPr/>
          <p:nvPr/>
        </p:nvCxnSpPr>
        <p:spPr>
          <a:xfrm rot="5400000">
            <a:off x="684271" y="3532757"/>
            <a:ext cx="2025769" cy="767163"/>
          </a:xfrm>
          <a:prstGeom prst="bentConnector3">
            <a:avLst>
              <a:gd name="adj1" fmla="val 909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: angular 26">
            <a:extLst>
              <a:ext uri="{FF2B5EF4-FFF2-40B4-BE49-F238E27FC236}">
                <a16:creationId xmlns:a16="http://schemas.microsoft.com/office/drawing/2014/main" id="{D18526A4-34BF-4FAF-A260-D4CDEEE279D1}"/>
              </a:ext>
            </a:extLst>
          </p:cNvPr>
          <p:cNvCxnSpPr>
            <a:stCxn id="8" idx="2"/>
            <a:endCxn id="10" idx="2"/>
          </p:cNvCxnSpPr>
          <p:nvPr/>
        </p:nvCxnSpPr>
        <p:spPr>
          <a:xfrm rot="5400000" flipH="1" flipV="1">
            <a:off x="4723834" y="230245"/>
            <a:ext cx="46886" cy="5299532"/>
          </a:xfrm>
          <a:prstGeom prst="bentConnector3">
            <a:avLst>
              <a:gd name="adj1" fmla="val -38598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angular 29">
            <a:extLst>
              <a:ext uri="{FF2B5EF4-FFF2-40B4-BE49-F238E27FC236}">
                <a16:creationId xmlns:a16="http://schemas.microsoft.com/office/drawing/2014/main" id="{385726EC-2059-4D89-90DD-0E6B6A2BB213}"/>
              </a:ext>
            </a:extLst>
          </p:cNvPr>
          <p:cNvCxnSpPr>
            <a:stCxn id="8" idx="2"/>
            <a:endCxn id="14" idx="0"/>
          </p:cNvCxnSpPr>
          <p:nvPr/>
        </p:nvCxnSpPr>
        <p:spPr>
          <a:xfrm rot="16200000" flipH="1">
            <a:off x="2880844" y="2120121"/>
            <a:ext cx="2025771" cy="3592436"/>
          </a:xfrm>
          <a:prstGeom prst="bentConnector3">
            <a:avLst>
              <a:gd name="adj1" fmla="val 2319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: angular 32">
            <a:extLst>
              <a:ext uri="{FF2B5EF4-FFF2-40B4-BE49-F238E27FC236}">
                <a16:creationId xmlns:a16="http://schemas.microsoft.com/office/drawing/2014/main" id="{B41ABB76-4AF3-491C-9590-6481E83B1C5C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 rot="16200000" flipH="1">
            <a:off x="3742175" y="1258789"/>
            <a:ext cx="2025770" cy="5315099"/>
          </a:xfrm>
          <a:prstGeom prst="bentConnector3">
            <a:avLst>
              <a:gd name="adj1" fmla="val 4247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: angular 37">
            <a:extLst>
              <a:ext uri="{FF2B5EF4-FFF2-40B4-BE49-F238E27FC236}">
                <a16:creationId xmlns:a16="http://schemas.microsoft.com/office/drawing/2014/main" id="{9B8A1A31-F5AB-420B-88CB-D5E7A936EC70}"/>
              </a:ext>
            </a:extLst>
          </p:cNvPr>
          <p:cNvCxnSpPr>
            <a:stCxn id="9" idx="2"/>
          </p:cNvCxnSpPr>
          <p:nvPr/>
        </p:nvCxnSpPr>
        <p:spPr>
          <a:xfrm rot="16200000" flipH="1">
            <a:off x="4187767" y="3427042"/>
            <a:ext cx="2025769" cy="978591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: angular 39">
            <a:extLst>
              <a:ext uri="{FF2B5EF4-FFF2-40B4-BE49-F238E27FC236}">
                <a16:creationId xmlns:a16="http://schemas.microsoft.com/office/drawing/2014/main" id="{B59267FB-6B3D-4C8B-8C0D-FA415E66BE9C}"/>
              </a:ext>
            </a:extLst>
          </p:cNvPr>
          <p:cNvCxnSpPr>
            <a:endCxn id="10" idx="1"/>
          </p:cNvCxnSpPr>
          <p:nvPr/>
        </p:nvCxnSpPr>
        <p:spPr>
          <a:xfrm>
            <a:off x="5786953" y="2239475"/>
            <a:ext cx="945905" cy="115505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: angular 41">
            <a:extLst>
              <a:ext uri="{FF2B5EF4-FFF2-40B4-BE49-F238E27FC236}">
                <a16:creationId xmlns:a16="http://schemas.microsoft.com/office/drawing/2014/main" id="{22145ADF-3C65-417B-9C30-4CEE433E6BB9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>
            <a:off x="2062063" y="2146579"/>
            <a:ext cx="1892419" cy="3406169"/>
          </a:xfrm>
          <a:prstGeom prst="bentConnector2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: angular 44">
            <a:extLst>
              <a:ext uri="{FF2B5EF4-FFF2-40B4-BE49-F238E27FC236}">
                <a16:creationId xmlns:a16="http://schemas.microsoft.com/office/drawing/2014/main" id="{72AD5D7C-4F0B-4723-B2C2-7EC1F0D2CB60}"/>
              </a:ext>
            </a:extLst>
          </p:cNvPr>
          <p:cNvCxnSpPr>
            <a:stCxn id="11" idx="1"/>
            <a:endCxn id="10" idx="3"/>
          </p:cNvCxnSpPr>
          <p:nvPr/>
        </p:nvCxnSpPr>
        <p:spPr>
          <a:xfrm rot="10800000">
            <a:off x="8061228" y="2354980"/>
            <a:ext cx="945905" cy="12700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: angular 46">
            <a:extLst>
              <a:ext uri="{FF2B5EF4-FFF2-40B4-BE49-F238E27FC236}">
                <a16:creationId xmlns:a16="http://schemas.microsoft.com/office/drawing/2014/main" id="{C4084A52-ACDC-49B7-B08A-7EA105750170}"/>
              </a:ext>
            </a:extLst>
          </p:cNvPr>
          <p:cNvCxnSpPr>
            <a:cxnSpLocks/>
          </p:cNvCxnSpPr>
          <p:nvPr/>
        </p:nvCxnSpPr>
        <p:spPr>
          <a:xfrm rot="10800000" flipV="1">
            <a:off x="5658616" y="2741066"/>
            <a:ext cx="3348517" cy="216327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: angular 49">
            <a:extLst>
              <a:ext uri="{FF2B5EF4-FFF2-40B4-BE49-F238E27FC236}">
                <a16:creationId xmlns:a16="http://schemas.microsoft.com/office/drawing/2014/main" id="{56FD1579-44FA-43E2-9B1E-0E884F57F994}"/>
              </a:ext>
            </a:extLst>
          </p:cNvPr>
          <p:cNvCxnSpPr/>
          <p:nvPr/>
        </p:nvCxnSpPr>
        <p:spPr>
          <a:xfrm rot="5400000">
            <a:off x="7262351" y="3184441"/>
            <a:ext cx="2188156" cy="1301407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: angular 51">
            <a:extLst>
              <a:ext uri="{FF2B5EF4-FFF2-40B4-BE49-F238E27FC236}">
                <a16:creationId xmlns:a16="http://schemas.microsoft.com/office/drawing/2014/main" id="{85F63316-9500-4BFB-AB9F-42FC4FAA6C11}"/>
              </a:ext>
            </a:extLst>
          </p:cNvPr>
          <p:cNvCxnSpPr>
            <a:stCxn id="11" idx="2"/>
          </p:cNvCxnSpPr>
          <p:nvPr/>
        </p:nvCxnSpPr>
        <p:spPr>
          <a:xfrm rot="5400000">
            <a:off x="4585074" y="-423318"/>
            <a:ext cx="1724957" cy="8284728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: angular 53">
            <a:extLst>
              <a:ext uri="{FF2B5EF4-FFF2-40B4-BE49-F238E27FC236}">
                <a16:creationId xmlns:a16="http://schemas.microsoft.com/office/drawing/2014/main" id="{68612DFD-CECB-4247-85D5-789FFEA47F67}"/>
              </a:ext>
            </a:extLst>
          </p:cNvPr>
          <p:cNvCxnSpPr>
            <a:endCxn id="13" idx="0"/>
          </p:cNvCxnSpPr>
          <p:nvPr/>
        </p:nvCxnSpPr>
        <p:spPr>
          <a:xfrm rot="16200000" flipH="1">
            <a:off x="1585511" y="3398676"/>
            <a:ext cx="2025775" cy="1035325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1993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33</Words>
  <Application>Microsoft Office PowerPoint</Application>
  <PresentationFormat>Panorámica</PresentationFormat>
  <Paragraphs>14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Gustavo Fontana</dc:creator>
  <cp:lastModifiedBy>Gustavo Fontana</cp:lastModifiedBy>
  <cp:revision>7</cp:revision>
  <dcterms:created xsi:type="dcterms:W3CDTF">2021-03-09T22:39:46Z</dcterms:created>
  <dcterms:modified xsi:type="dcterms:W3CDTF">2021-03-09T22:59:46Z</dcterms:modified>
</cp:coreProperties>
</file>