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28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11.png" ContentType="image/png"/>
  <Override PartName="/ppt/media/image5.jpeg" ContentType="image/jpeg"/>
  <Override PartName="/ppt/media/image6.png" ContentType="image/png"/>
  <Override PartName="/ppt/media/image9.png" ContentType="image/png"/>
  <Override PartName="/ppt/media/image7.jpeg" ContentType="image/jpeg"/>
  <Override PartName="/ppt/media/image31.png" ContentType="image/png"/>
  <Override PartName="/ppt/media/image8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9.png" ContentType="image/png"/>
  <Override PartName="/ppt/media/image30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3;p2" descr=""/>
          <p:cNvPicPr/>
          <p:nvPr/>
        </p:nvPicPr>
        <p:blipFill>
          <a:blip r:embed="rId3"/>
          <a:stretch/>
        </p:blipFill>
        <p:spPr>
          <a:xfrm>
            <a:off x="237600" y="313560"/>
            <a:ext cx="1688400" cy="168840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1146600" y="3187080"/>
            <a:ext cx="6728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texto del esquema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0535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able 1"/>
          <p:cNvGraphicFramePr/>
          <p:nvPr/>
        </p:nvGraphicFramePr>
        <p:xfrm>
          <a:off x="4530960" y="1132200"/>
          <a:ext cx="4037040" cy="3584520"/>
        </p:xfrm>
        <a:graphic>
          <a:graphicData uri="http://schemas.openxmlformats.org/drawingml/2006/table">
            <a:tbl>
              <a:tblPr/>
              <a:tblGrid>
                <a:gridCol w="504360"/>
                <a:gridCol w="504360"/>
                <a:gridCol w="504360"/>
                <a:gridCol w="504360"/>
                <a:gridCol w="504360"/>
                <a:gridCol w="504360"/>
                <a:gridCol w="504360"/>
                <a:gridCol w="506880"/>
              </a:tblGrid>
              <a:tr h="447840"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47840"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47840"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47840"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47840"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47840"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47840"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50000"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1" name="Google Shape;42;p8" descr=""/>
          <p:cNvPicPr/>
          <p:nvPr/>
        </p:nvPicPr>
        <p:blipFill>
          <a:blip r:embed="rId2"/>
          <a:srcRect l="17424" t="36668" r="52874" b="39077"/>
          <a:stretch/>
        </p:blipFill>
        <p:spPr>
          <a:xfrm>
            <a:off x="8064000" y="396720"/>
            <a:ext cx="547200" cy="44676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texto del esquema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19;p3" descr=""/>
          <p:cNvPicPr/>
          <p:nvPr/>
        </p:nvPicPr>
        <p:blipFill>
          <a:blip r:embed="rId2"/>
          <a:srcRect l="18275" t="38958" r="18263" b="39242"/>
          <a:stretch/>
        </p:blipFill>
        <p:spPr>
          <a:xfrm>
            <a:off x="7828560" y="555120"/>
            <a:ext cx="921960" cy="315720"/>
          </a:xfrm>
          <a:prstGeom prst="rect">
            <a:avLst/>
          </a:prstGeom>
          <a:ln>
            <a:noFill/>
          </a:ln>
        </p:spPr>
      </p:pic>
      <p:pic>
        <p:nvPicPr>
          <p:cNvPr id="81" name="Google Shape;20;p3" descr=""/>
          <p:cNvPicPr/>
          <p:nvPr/>
        </p:nvPicPr>
        <p:blipFill>
          <a:blip r:embed="rId3"/>
          <a:srcRect l="0" t="69456" r="0" b="22947"/>
          <a:stretch/>
        </p:blipFill>
        <p:spPr>
          <a:xfrm>
            <a:off x="-31680" y="4926240"/>
            <a:ext cx="9205560" cy="246960"/>
          </a:xfrm>
          <a:prstGeom prst="rect">
            <a:avLst/>
          </a:prstGeom>
          <a:ln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texto del esquema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9;p3" descr=""/>
          <p:cNvPicPr/>
          <p:nvPr/>
        </p:nvPicPr>
        <p:blipFill>
          <a:blip r:embed="rId2"/>
          <a:srcRect l="18275" t="38958" r="18263" b="39242"/>
          <a:stretch/>
        </p:blipFill>
        <p:spPr>
          <a:xfrm>
            <a:off x="7828560" y="555120"/>
            <a:ext cx="921960" cy="315720"/>
          </a:xfrm>
          <a:prstGeom prst="rect">
            <a:avLst/>
          </a:prstGeom>
          <a:ln>
            <a:noFill/>
          </a:ln>
        </p:spPr>
      </p:pic>
      <p:pic>
        <p:nvPicPr>
          <p:cNvPr id="121" name="Google Shape;20;p3" descr=""/>
          <p:cNvPicPr/>
          <p:nvPr/>
        </p:nvPicPr>
        <p:blipFill>
          <a:blip r:embed="rId3"/>
          <a:srcRect l="0" t="69456" r="0" b="22947"/>
          <a:stretch/>
        </p:blipFill>
        <p:spPr>
          <a:xfrm>
            <a:off x="-31680" y="4926240"/>
            <a:ext cx="9205560" cy="246960"/>
          </a:xfrm>
          <a:prstGeom prst="rect">
            <a:avLst/>
          </a:prstGeom>
          <a:ln>
            <a:noFill/>
          </a:ln>
        </p:spPr>
      </p:pic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texto del esquema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97960" y="2385000"/>
            <a:ext cx="8220600" cy="83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4200" spc="-1" strike="noStrike">
                <a:solidFill>
                  <a:srgbClr val="ffffff"/>
                </a:solidFill>
                <a:latin typeface="Encode Sans ExtraBold"/>
                <a:ea typeface="Encode Sans ExtraBold"/>
              </a:rPr>
              <a:t>Diagramas de Flujo </a:t>
            </a:r>
            <a:endParaRPr b="0" lang="es-AR" sz="4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216000" y="205200"/>
            <a:ext cx="8855640" cy="469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186840" y="144000"/>
            <a:ext cx="7229160" cy="1552320"/>
          </a:xfrm>
          <a:prstGeom prst="rect">
            <a:avLst/>
          </a:prstGeom>
          <a:ln>
            <a:noFill/>
          </a:ln>
        </p:spPr>
      </p:pic>
      <p:pic>
        <p:nvPicPr>
          <p:cNvPr id="182" name="" descr=""/>
          <p:cNvPicPr/>
          <p:nvPr/>
        </p:nvPicPr>
        <p:blipFill>
          <a:blip r:embed="rId2"/>
          <a:stretch/>
        </p:blipFill>
        <p:spPr>
          <a:xfrm>
            <a:off x="1656000" y="1390320"/>
            <a:ext cx="4952520" cy="156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44000" y="205200"/>
            <a:ext cx="8783640" cy="469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216000" y="1008000"/>
            <a:ext cx="8667360" cy="3876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0" y="0"/>
            <a:ext cx="9071640" cy="58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144000" y="1080000"/>
            <a:ext cx="8761680" cy="302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457200" y="205200"/>
            <a:ext cx="8470440" cy="45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720000" y="1440000"/>
            <a:ext cx="8063640" cy="26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66600" y="576000"/>
            <a:ext cx="7781400" cy="422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57200" y="205200"/>
            <a:ext cx="8228880" cy="398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309960" y="1080000"/>
            <a:ext cx="7610040" cy="187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0" y="0"/>
            <a:ext cx="9143640" cy="48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 rot="18000">
            <a:off x="-64080" y="937440"/>
            <a:ext cx="9110160" cy="3286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0" y="0"/>
            <a:ext cx="9118440" cy="496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AR" sz="2000" spc="-1" strike="noStrike">
                <a:latin typeface="Arial"/>
              </a:rPr>
              <a:t> </a:t>
            </a:r>
            <a:endParaRPr b="0" lang="es-AR" sz="2000" spc="-1" strike="noStrike"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216000" y="938520"/>
            <a:ext cx="8064000" cy="3668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25200" y="0"/>
            <a:ext cx="9118440" cy="48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144000" y="72000"/>
            <a:ext cx="8784000" cy="475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57240" y="43200"/>
            <a:ext cx="9071640" cy="48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85320" y="0"/>
            <a:ext cx="7618680" cy="486720"/>
          </a:xfrm>
          <a:prstGeom prst="rect">
            <a:avLst/>
          </a:prstGeom>
          <a:ln>
            <a:noFill/>
          </a:ln>
        </p:spPr>
      </p:pic>
      <p:pic>
        <p:nvPicPr>
          <p:cNvPr id="200" name="" descr=""/>
          <p:cNvPicPr/>
          <p:nvPr/>
        </p:nvPicPr>
        <p:blipFill>
          <a:blip r:embed="rId2"/>
          <a:stretch/>
        </p:blipFill>
        <p:spPr>
          <a:xfrm>
            <a:off x="384480" y="446760"/>
            <a:ext cx="8540280" cy="4665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576000" y="1008000"/>
            <a:ext cx="7829280" cy="2009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90320" y="526320"/>
            <a:ext cx="5617440" cy="40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3000" spc="-1" strike="noStrike">
                <a:solidFill>
                  <a:srgbClr val="ffffff"/>
                </a:solidFill>
                <a:latin typeface="Encode Sans ExtraBold"/>
                <a:ea typeface="Encode Sans ExtraBold"/>
              </a:rPr>
              <a:t>Algoritmos </a:t>
            </a:r>
            <a:br/>
            <a:r>
              <a:rPr b="0" lang="es" sz="3000" spc="-1" strike="noStrike">
                <a:solidFill>
                  <a:srgbClr val="ffffff"/>
                </a:solidFill>
                <a:latin typeface="Encode Sans ExtraBold"/>
                <a:ea typeface="Encode Sans ExtraBold"/>
              </a:rPr>
              <a:t>Informáticos</a:t>
            </a:r>
            <a:endParaRPr b="0" lang="es-AR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457200" y="205200"/>
            <a:ext cx="8228880" cy="398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216000" y="504000"/>
            <a:ext cx="7495920" cy="406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432000" y="1008000"/>
            <a:ext cx="8328960" cy="237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349920" y="601200"/>
            <a:ext cx="7210080" cy="1342800"/>
          </a:xfrm>
          <a:prstGeom prst="rect">
            <a:avLst/>
          </a:prstGeom>
          <a:ln>
            <a:noFill/>
          </a:ln>
        </p:spPr>
      </p:pic>
      <p:pic>
        <p:nvPicPr>
          <p:cNvPr id="206" name="" descr=""/>
          <p:cNvPicPr/>
          <p:nvPr/>
        </p:nvPicPr>
        <p:blipFill>
          <a:blip r:embed="rId2"/>
          <a:stretch/>
        </p:blipFill>
        <p:spPr>
          <a:xfrm>
            <a:off x="340560" y="2232000"/>
            <a:ext cx="7867440" cy="145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72000" y="72000"/>
            <a:ext cx="8955720" cy="46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216000" y="360000"/>
            <a:ext cx="6486120" cy="447480"/>
          </a:xfrm>
          <a:prstGeom prst="rect">
            <a:avLst/>
          </a:prstGeom>
          <a:ln>
            <a:noFill/>
          </a:ln>
        </p:spPr>
      </p:pic>
      <p:pic>
        <p:nvPicPr>
          <p:cNvPr id="209" name="" descr=""/>
          <p:cNvPicPr/>
          <p:nvPr/>
        </p:nvPicPr>
        <p:blipFill>
          <a:blip r:embed="rId2"/>
          <a:stretch/>
        </p:blipFill>
        <p:spPr>
          <a:xfrm>
            <a:off x="144000" y="948600"/>
            <a:ext cx="8629200" cy="1571400"/>
          </a:xfrm>
          <a:prstGeom prst="rect">
            <a:avLst/>
          </a:prstGeom>
          <a:ln>
            <a:noFill/>
          </a:ln>
        </p:spPr>
      </p:pic>
      <p:pic>
        <p:nvPicPr>
          <p:cNvPr id="210" name="" descr=""/>
          <p:cNvPicPr/>
          <p:nvPr/>
        </p:nvPicPr>
        <p:blipFill>
          <a:blip r:embed="rId3"/>
          <a:stretch/>
        </p:blipFill>
        <p:spPr>
          <a:xfrm>
            <a:off x="1224000" y="2520000"/>
            <a:ext cx="6336000" cy="230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" descr=""/>
          <p:cNvPicPr/>
          <p:nvPr/>
        </p:nvPicPr>
        <p:blipFill>
          <a:blip r:embed="rId1"/>
          <a:stretch/>
        </p:blipFill>
        <p:spPr>
          <a:xfrm>
            <a:off x="0" y="432000"/>
            <a:ext cx="3257280" cy="3704760"/>
          </a:xfrm>
          <a:prstGeom prst="rect">
            <a:avLst/>
          </a:prstGeom>
          <a:ln>
            <a:noFill/>
          </a:ln>
        </p:spPr>
      </p:pic>
      <p:pic>
        <p:nvPicPr>
          <p:cNvPr id="212" name="" descr=""/>
          <p:cNvPicPr/>
          <p:nvPr/>
        </p:nvPicPr>
        <p:blipFill>
          <a:blip r:embed="rId2"/>
          <a:stretch/>
        </p:blipFill>
        <p:spPr>
          <a:xfrm>
            <a:off x="3384000" y="0"/>
            <a:ext cx="5790960" cy="482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74520" y="144000"/>
            <a:ext cx="4533480" cy="352080"/>
          </a:xfrm>
          <a:prstGeom prst="rect">
            <a:avLst/>
          </a:prstGeom>
          <a:ln>
            <a:noFill/>
          </a:ln>
        </p:spPr>
      </p:pic>
      <p:pic>
        <p:nvPicPr>
          <p:cNvPr id="214" name="" descr=""/>
          <p:cNvPicPr/>
          <p:nvPr/>
        </p:nvPicPr>
        <p:blipFill>
          <a:blip r:embed="rId2"/>
          <a:stretch/>
        </p:blipFill>
        <p:spPr>
          <a:xfrm>
            <a:off x="174960" y="792000"/>
            <a:ext cx="6953040" cy="1228320"/>
          </a:xfrm>
          <a:prstGeom prst="rect">
            <a:avLst/>
          </a:prstGeom>
          <a:ln>
            <a:noFill/>
          </a:ln>
        </p:spPr>
      </p:pic>
      <p:pic>
        <p:nvPicPr>
          <p:cNvPr id="215" name="" descr=""/>
          <p:cNvPicPr/>
          <p:nvPr/>
        </p:nvPicPr>
        <p:blipFill>
          <a:blip r:embed="rId3"/>
          <a:stretch/>
        </p:blipFill>
        <p:spPr>
          <a:xfrm>
            <a:off x="298440" y="2160000"/>
            <a:ext cx="6256080" cy="230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0" y="-3600"/>
            <a:ext cx="2714400" cy="3891600"/>
          </a:xfrm>
          <a:prstGeom prst="rect">
            <a:avLst/>
          </a:prstGeom>
          <a:ln>
            <a:noFill/>
          </a:ln>
        </p:spPr>
      </p:pic>
      <p:pic>
        <p:nvPicPr>
          <p:cNvPr id="217" name="" descr=""/>
          <p:cNvPicPr/>
          <p:nvPr/>
        </p:nvPicPr>
        <p:blipFill>
          <a:blip r:embed="rId2"/>
          <a:stretch/>
        </p:blipFill>
        <p:spPr>
          <a:xfrm>
            <a:off x="2736000" y="0"/>
            <a:ext cx="6374520" cy="489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>
            <a:off x="216000" y="1368000"/>
            <a:ext cx="8651880" cy="151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 rot="16233600">
            <a:off x="1384200" y="-1234440"/>
            <a:ext cx="4935240" cy="7512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11760" y="410040"/>
            <a:ext cx="7146360" cy="6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0" lang="es" sz="2600" spc="-1" strike="noStrike">
                <a:solidFill>
                  <a:srgbClr val="2a3990"/>
                </a:solidFill>
                <a:latin typeface="Encode Sans"/>
                <a:ea typeface="Encode Sans"/>
              </a:rPr>
              <a:t>¿Qué es un algoritmo informático?</a:t>
            </a:r>
            <a:endParaRPr b="0" lang="es-AR" sz="2600" spc="-1" strike="noStrike"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216000" y="1709640"/>
            <a:ext cx="8570520" cy="246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311760" y="410040"/>
            <a:ext cx="7146360" cy="6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s-AR" sz="1400" spc="-1" strike="noStrike">
                <a:solidFill>
                  <a:srgbClr val="000000"/>
                </a:solidFill>
                <a:latin typeface="Arial"/>
                <a:ea typeface="DejaVu Sans"/>
              </a:rPr>
              <a:t>Diagraman de flujos</a:t>
            </a:r>
            <a:endParaRPr b="0" lang="es-AR" sz="1400" spc="-1" strike="noStrike"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2664000" y="93960"/>
            <a:ext cx="3456000" cy="4802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91520" y="936000"/>
            <a:ext cx="8861400" cy="398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1224000" y="432000"/>
            <a:ext cx="6192000" cy="201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176000" y="219600"/>
            <a:ext cx="3282120" cy="6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Line 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3"/>
          <p:cNvSpPr/>
          <p:nvPr/>
        </p:nvSpPr>
        <p:spPr>
          <a:xfrm>
            <a:off x="4608000" y="2304000"/>
            <a:ext cx="424764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2016000" y="2601000"/>
            <a:ext cx="4276440" cy="2295000"/>
          </a:xfrm>
          <a:prstGeom prst="rect">
            <a:avLst/>
          </a:prstGeom>
          <a:ln>
            <a:noFill/>
          </a:ln>
        </p:spPr>
      </p:pic>
      <p:pic>
        <p:nvPicPr>
          <p:cNvPr id="172" name="" descr=""/>
          <p:cNvPicPr/>
          <p:nvPr/>
        </p:nvPicPr>
        <p:blipFill>
          <a:blip r:embed="rId2"/>
          <a:stretch/>
        </p:blipFill>
        <p:spPr>
          <a:xfrm rot="9600">
            <a:off x="1819800" y="997560"/>
            <a:ext cx="4486320" cy="1515960"/>
          </a:xfrm>
          <a:prstGeom prst="rect">
            <a:avLst/>
          </a:prstGeom>
          <a:ln>
            <a:noFill/>
          </a:ln>
        </p:spPr>
      </p:pic>
      <p:pic>
        <p:nvPicPr>
          <p:cNvPr id="173" name="" descr=""/>
          <p:cNvPicPr/>
          <p:nvPr/>
        </p:nvPicPr>
        <p:blipFill>
          <a:blip r:embed="rId3"/>
          <a:stretch/>
        </p:blipFill>
        <p:spPr>
          <a:xfrm>
            <a:off x="1656000" y="144000"/>
            <a:ext cx="4876560" cy="866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1296000" y="144000"/>
            <a:ext cx="4809600" cy="2437920"/>
          </a:xfrm>
          <a:prstGeom prst="rect">
            <a:avLst/>
          </a:prstGeom>
          <a:ln>
            <a:noFill/>
          </a:ln>
        </p:spPr>
      </p:pic>
      <p:pic>
        <p:nvPicPr>
          <p:cNvPr id="175" name="" descr=""/>
          <p:cNvPicPr/>
          <p:nvPr/>
        </p:nvPicPr>
        <p:blipFill>
          <a:blip r:embed="rId2"/>
          <a:stretch/>
        </p:blipFill>
        <p:spPr>
          <a:xfrm>
            <a:off x="1819800" y="2581920"/>
            <a:ext cx="4285800" cy="2199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144000" y="205200"/>
            <a:ext cx="8783640" cy="461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246240" y="565920"/>
            <a:ext cx="7457760" cy="2314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 rot="8400">
            <a:off x="365760" y="-64080"/>
            <a:ext cx="7299000" cy="502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3200" spc="-1" strike="noStrike">
                <a:latin typeface="Arial"/>
              </a:rPr>
              <a:t> </a:t>
            </a:r>
            <a:r>
              <a:rPr b="0" lang="es-AR" sz="2000" spc="-1" strike="noStrike">
                <a:latin typeface="Arial"/>
              </a:rPr>
              <a:t>Operadores Aritméticos</a:t>
            </a: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AR" sz="3200" spc="-1" strike="noStrike">
                <a:latin typeface="Arial"/>
              </a:rPr>
              <a:t> </a:t>
            </a:r>
            <a:endParaRPr b="0" lang="es-A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3200" spc="-1" strike="noStrike"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119880" y="936000"/>
            <a:ext cx="7944120" cy="295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Application>LibreOffice/6.4.6.2$Windows_X86_64 LibreOffice_project/0ce51a4fd21bff07a5c061082cc82c5ed232f115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es-AR</dc:language>
  <cp:lastModifiedBy/>
  <dcterms:modified xsi:type="dcterms:W3CDTF">2023-02-25T16:52:05Z</dcterms:modified>
  <cp:revision>51</cp:revision>
  <dc:subject/>
  <dc:title/>
</cp:coreProperties>
</file>