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13.xml" ContentType="application/vnd.openxmlformats-officedocument.presentationml.notesSlide+xml"/>
  <Override PartName="/ppt/ink/ink6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7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8.xml" ContentType="application/inkml+xml"/>
  <Override PartName="/ppt/notesSlides/notesSlide19.xml" ContentType="application/vnd.openxmlformats-officedocument.presentationml.notesSlide+xml"/>
  <Override PartName="/ppt/ink/ink9.xml" ContentType="application/inkml+xml"/>
  <Override PartName="/ppt/notesSlides/notesSlide20.xml" ContentType="application/vnd.openxmlformats-officedocument.presentationml.notesSlide+xml"/>
  <Override PartName="/ppt/ink/ink10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81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ndara" panose="020E0502030303020204" pitchFamily="34" charset="0"/>
      <p:regular r:id="rId34"/>
      <p:bold r:id="rId35"/>
      <p:italic r:id="rId36"/>
      <p:boldItalic r:id="rId37"/>
    </p:embeddedFont>
    <p:embeddedFont>
      <p:font typeface="Century Gothic" panose="020B0502020202020204" pitchFamily="34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Gill Sans" panose="020B0604020202020204" charset="0"/>
      <p:regular r:id="rId46"/>
      <p:bold r:id="rId47"/>
    </p:embeddedFont>
    <p:embeddedFont>
      <p:font typeface="Lato" panose="020F0502020204030203" pitchFamily="34" charset="0"/>
      <p:regular r:id="rId48"/>
      <p:bold r:id="rId49"/>
      <p:italic r:id="rId50"/>
      <p:boldItalic r:id="rId51"/>
    </p:embeddedFont>
    <p:embeddedFont>
      <p:font typeface="Open Sans" panose="020B060603050402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40">
          <p15:clr>
            <a:srgbClr val="A4A3A4"/>
          </p15:clr>
        </p15:guide>
        <p15:guide id="2" pos="1128">
          <p15:clr>
            <a:srgbClr val="A4A3A4"/>
          </p15:clr>
        </p15:guide>
        <p15:guide id="3" orient="horz" pos="1027">
          <p15:clr>
            <a:srgbClr val="A4A3A4"/>
          </p15:clr>
        </p15:guide>
        <p15:guide id="4" pos="11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26CDE2-F303-4BD2-BB6B-8647EA75D011}">
  <a:tblStyle styleId="{0926CDE2-F303-4BD2-BB6B-8647EA75D01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B"/>
          </a:solidFill>
        </a:fill>
      </a:tcStyle>
    </a:wholeTbl>
    <a:band1H>
      <a:tcTxStyle/>
      <a:tcStyle>
        <a:tcBdr/>
        <a:fill>
          <a:solidFill>
            <a:srgbClr val="CACCD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CD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1040"/>
        <p:guide pos="1128"/>
        <p:guide orient="horz" pos="1027"/>
        <p:guide pos="11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font" Target="fonts/font2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font" Target="fonts/font2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54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font" Target="fonts/font2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88" units="cm"/>
          <inkml:channel name="Y" type="integer" max="1488" units="cm"/>
          <inkml:channel name="T" type="integer" max="2.14748E9" units="dev"/>
        </inkml:traceFormat>
        <inkml:channelProperties>
          <inkml:channelProperty channel="X" name="resolution" value="86.99029" units="1/cm"/>
          <inkml:channelProperty channel="Y" name="resolution" value="85.51724" units="1/cm"/>
          <inkml:channelProperty channel="T" name="resolution" value="1" units="1/dev"/>
        </inkml:channelProperties>
      </inkml:inkSource>
      <inkml:timestamp xml:id="ts0" timeString="2021-10-26T16:16:00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3024 14147 0,'0'0'0,"0"0"0,0 0 0,0 0 15,12 0-15,14 12 16,11 1-16,26 0 15,0 0 1,0-13-16,26 0 16,11 0-16,14 13 15,-1-1-15,1 1 16,12 0-16,12 0 16,-12 0-16,-75-13 15,415 77-15,-466-77 16,12 0-16,26 12 15,25-12 1,-13 13-16,1-13 16,-13 13-1,-13-13-15,0 0 16,0 0-16,-12 0 16,-13 0-16,0 0 15,0 0-15,0 0 16,0 0-16,0-26 15,-13 1-15,-12-1 16,-25 1-16,-1-14 16,1 1-1,-1-1-15,1 1 16,0-1-16,-1 14 16,14-1-16,-1 1 15,0 12-15,0 0 16,0 0-1,1 0-15,24 1 16,0 12-16,1 0 16,-1 0-1,13 0-15,0 0 16,0 0-16,0 0 16,0 0-16,13 0 15,-1 12-15,14 1 16,11 0-16,14 13 15,-13 12-15,25 0 16,0 1 0,0-1-16,12 1 15,1-1-15,-26-12 16,0 12-16,1-12 16,-13-1-16,-13 1 15,0-13 1,-12 0-16,12-1 15,-13 1 1,-12 0-16,0 0 16,0 0-16,0-1 15,0 1-15,0 0 16,-12 13-16,-1-1 16,-12-12-16,0 0 15,0 0 1,-1-1-16,-11 1 0,-1 0 15,-13 0 1,14 0-16,-1-1 16,13 1-16,-1-13 15,1 0-15,13 0 16,-1 0 0,1 0-16,12 0 15,-13 0-15,13 0 16,0 0-16,0 0 15,0 0-15</inkml:trace>
  <inkml:trace contextRef="#ctx0" brushRef="#br0" timeOffset="7856.33">13443 16848 0,'0'0'0,"0"0"0,0 0 16,-12 0-16,-13-13 15,-26-12-15,1-1 16,-13 0-16,-13 14 15,1-1 1,-14 0-16,-24 0 0,-13 26 16,0 0-1,0 0-15,-13-1 16,-24 14-16,24 0 16,0-14-16,-12 14 15,13-13 1,-1 0-16,13 12 15,0 1-15,0-1 16,-12 1-16,12 0 16,12-1-16,13 1 15,1-13-15,-1-1 16,13 1 0,12-13-16,13 0 15,0 0-15,25 0 16,0 0-16,1 0 15,11 0 1,14 0-16,-1 0 16,1 0-16,-1 0 15,13 0-15,0 0 16,0 0-16,0 0 16,0 0-16,0 0 15,0 0-15,0 0 16,0 0-1,0 0-15,0 0 16,0 0-16,0 0 16,0 0-16,0 0 15,13 0 1,-1 0-16,1-13 16,12 1-16,0-1 15,13 0-15,0 0 16,0 0-1,-1 1-15,1-1 0,0 0 16,0 0 0,-13 0-16,13 1 15,-13-1-15,0 13 16,0-13-16,1 13 16,-14 0-16,1 0 15,-1 0-15,-12 0 16,0 0-1,0 0-15,0 0 16,0 0-16,0 0 16,0 0-1,0 0-15,0 0 16,0 0-16,0 0 16,0 0-16,-25 0 15,0 0 1,-25 13-16,-1 0 0,1-1 15,-1 1-15,14 0 16,-1-13 0,0 0-16,0 13 15,13 0 1,12-13-16,1 0 0,-13 12 16,12 1-16,0 0 15,1 0-15,-1 0 16,1-1-1,-1 1-15,0 0 16,13 0 0,0 0-16,0-1 15,13 14-15,0 0 16,-1-1-16,26 14 16,0-1-16,0 0 15,12 1 1,0-1-16,13 1 0,-12-14 15,-1 1 1,1 0-16,-1-14 16,0 14-16,-12-13 15,0 0-15,-13-1 16,0 1-16,1 0 16,-1 0-16,-13 0 15,-12-13 1</inkml:trace>
  <inkml:trace contextRef="#ctx0" brushRef="#br0" timeOffset="18958.73">14111 16246 0,'0'0'0,"0"0"0,0 0 16,0 0-16,0 0 15,0 0-15,0 0 16,0 0-16,0 0 16,0 0-16,0 0 15,0 13 1,0 13 0,0 50-16,13 27 15,-13 38-15,0-13 16,0 13-16,0-1 15,0-24-15,0-14 16,0-25-16,0-26 16,0 0-1,0-25-15,0-1 16,0-12-16,0-13 16,0 0-16,0 0 15</inkml:trace>
  <inkml:trace contextRef="#ctx0" brushRef="#br0" timeOffset="19345.96">14313 16336 0,'0'0'0,"0"0"0,0 0 16,0 13-1,12-1-15,1 27 16,-13 38-16,0 25 16,0 13-16,0 1 15,0-14-15,0 0 16,0 1-16,0-26 15,0-1-15,0-24 16,0-14 0,0-12-16,0-1 15,0 1-15,0-13 16,0-1-16,0-12 16,0 0-16,0 0 15,0 0 1</inkml:trace>
  <inkml:trace contextRef="#ctx0" brushRef="#br0" timeOffset="20027.22">15207 16771 0,'0'0'0,"0"0"16,0 0-16,0 0 16,0 0-16,0 0 15,0 0-15,0 0 16,-12-13 0,-14 1-16,1-1 0,0 0 15,-13 13 1,-12 13-16,-1 0 15,1 12-15,0 14 16,-1-1 0,13 26-16,1 0 15,-1 0-15,25-13 16,1 0-16,12-25 16,0 0-16,12-14 15,1 1-15,-1-13 16,1 0-16,12 0 15,13-25-15,0-1 16,0-12 0,-1-14-16,14-12 15,-13 0-15,-13 0 16,0 26-16,-12 12 16,-1 14-16,-12-1 15,0 13 1,0 0-16,0 0 15,0 13-15,0-1 16,13 1 0,-1 26-16,1 25 15,12 0-15,0 0 16,1-13-16,-14 0 16,13 0-16,1-12 15,-1-14-15,0 1 16,-12-1-16,12-12 15,0 0-15,0 0 16,0 0 0,-12-13-16</inkml:trace>
  <inkml:trace contextRef="#ctx0" brushRef="#br0" timeOffset="20781.89">15648 17027 0,'0'0'0,"0"0"16,13 13-16,-1 25 15,1 26-15,0 0 16,-1 13-1,1 0-15,-1-26 16,1 0-16,-13-25 16,0 0-16,0-13 15,0-13-15,0 0 16,0 0 0,0 0-16,13 0 15,-1-26-15,1 0 16,12-12-16,-12-1 15,-1 27 1,1-1-16,-1 0 16,1 0-16,-13 0 15,13 13-15,-13 0 16,151 116-16,-151-116 16,0 0-16,12 12 15,1 1-15,-13 13 16,13-13-16,-1 0 15,-12-1 1,13 1-16,-13-13 16,0 0-16,0 0 15,12 0-15,1 0 16,0-13-16,-1-12 16,13-27-1,1 1-15,-1 0 16,0 0-16,0 12 15,0 1 1,1 12-16,-14 14 16,1-1-16,-1 0 15,1 26-15,12 12 16,0 14-16,1 12 16,-1 0-16,0-12 15,-12-1-15,-1-12 16,-12-1-1,0-12-15,0 0 16,0 0-16,0-13 16,0 0-1</inkml:trace>
  <inkml:trace contextRef="#ctx0" brushRef="#br0" timeOffset="21341.05">17059 17117 0,'0'0'0,"0"0"15,0 0-15,0 0 16,0 0-16,0 0 16,-25 0-16,0 13 15,-13-1-15,-12 14 16,12 12-16,0 1 15,13-1 1,12-12 0,1-1-16,-1-12 0,13-13 15,0 0-15,0 0 16,0 0-16,0 0 16,0 0-1,13 0-15,-1 0 16,1 0-16,12-13 15,-12 1-15,-1-1 16,1 0 0,0 0-16,-1 0 15,-12 1-15,0 12 16,0 0-16,0 0 16,0 0-16,0 0 15,0 0-15,0 0 16,13 12-16,-1 1 15,14 26 1,-1-1-16,0 0 16,0-12-16,0 0 15,1-1-15,-1-12 16,-13 0-16,1 0 16,-13-13-1,0 0-15</inkml:trace>
  <inkml:trace contextRef="#ctx0" brushRef="#br0" timeOffset="21561.73">17412 17386 0,'0'0'0,"0"0"15,0 0-15,0 0 16,0 0-16,0 0 16,0 0-1,-12 0 1,-1 0-16</inkml:trace>
  <inkml:trace contextRef="#ctx0" brushRef="#br0" timeOffset="21990.5">17148 17539 0,'0'0'0,"0"0"16,0 0-1,0 13-15,0-13 16,12 13-16,1 0 16,-1-13-16,1 0 15,0 0-15,12 0 16,13-26-16,-1-12 16,1-14-16,0 1 15,0-26-15,-13 1 16,-13-1-16,1 0 15,0 0 1,-13-12-16,0 25 16,0 25-1,0 1-15,0-1 0,0 27 16,0-1 0,0 0-16,0 13 15,0 0-15,0 0 16,0 13-16,0 25 15,12 13-15,1 26 16,-1 13-16,1-13 16,0-1-1,-1 1-15,1-26 16,-1 1-16,1-27 16,0 1-16,-1-1 15,1-12-15,-1 0 16,-12-13-16</inkml:trace>
  <inkml:trace contextRef="#ctx0" brushRef="#br0" timeOffset="22555.11">18105 17206 0,'0'0'0,"0"0"0,0 0 16,-13 0-16,-12 0 15,0-12 1,0 12-16,-13 0 16,0 12-16,0 1 15,1 0-15,-1 13 16,13-14-1,12 14-15,0 0 0,1-14 16,-1 1 0,13 0-16,13 0 15,-1 0 1,1-13-16,0 0 0,12 0 16,13 0-16,-1-13 15,1 0 1,-13 0-16,1 0 15,-1 1-15,0-1 16,-12 0 0,-1 0-16,1 13 15,-13 0-15,0 0 16,12 0-16,1 0 16,12 13-16,13 0 15,0 0-15,0 25 16,25 0-1,0 14-15,0-14 16,0 1-16,-13-1 16,0-12-1,1-1-15,-26 1 16,-12-13-16</inkml:trace>
  <inkml:trace contextRef="#ctx0" brushRef="#br0" timeOffset="25160.38">1449 13647 0,'0'0'16,"0"0"0,-13 0-16,-12-12 15,-25-1-15,-1 0 16,1 0-16,-13 13 15,0 0 1,0 13-16,13 25 0,-1 14 16,13 12-1,26 0-15,-1 12 16,26 1-16,-13-38 16,176 319-1,-176-358-15,13 0 16,-1 0-16,26-13 0,13-12 15,-1-1 1,0-25-16,-24 0 16,-1-13-16,0-26 15,-25-25-15,0-26 16,-25-13-16,-26-12 16,1 25-1,12 39-15,0 12 16,13 26-1,13 26-15,-1 25 0,13 0 16,-13 0 0,13 13-16,13 26 15,0 25-15,12 39 16,13 38 0,-1-13-16,1-13 0,13-25 15,-26-26 1,0-12-16,0-14 15,-12 1-15,-1-13 16,1 0-16,0-1 16,-1-12-1,1 0-15,-1 0 16,1 0-16,0 0 16,-1 0-16,13 0 15,1 0-15,11-25 16,1-1-16,0 1 15,12-27-15,-12 1 16,0-13 0,-13 0-16,0 26 15,-12-1-15,-13 1 16,0 25-16,0 0 16,-13 1-16,-12-1 15,0 0 1,0 13-16,-1 13 15,1 0-15,0-1 16,12 14-16,1 12 16,-1 14-16,26-1 15,-1 0-15,1 0 16,12 0 0,13 1-16,0-27 15,12 1-15,-25-13 16,341-52-16,-354 39 15,1-25 1,12-14-16,13-12 16,-25 13-16</inkml:trace>
  <inkml:trace contextRef="#ctx0" brushRef="#br0" timeOffset="25921.65">2293 12546 0,'0'0'0,"0"0"0,-25-25 16,0-26-16,-1-1 16,-11 14-1,11 0-15,1-1 16,13 26-1,-1 1-15,0-1 16,1 13-16,12 13 16,-13 12-16,38 65 15,13 51-15,25 25 16,0 13 0,13-25-16,-13-26 15,-13-26-15,-12-38 16,-13-12-16,0-1 15,1-26 1,-26 1-16,0-13 0,0 0 16,0-1-16,0 1 15,-13-13 1,0 0-16,-12 0 16,0-25-1,0-1-15,-13-25 16,0-26-16,26 0 0,-1-25 15,0-1 1,26 14-16,0-1 16,-1 26-16,26 0 15,0 13-15,0 12 16,-1 14 0,-11 12-16,251-13 15,-277 26-15,0 0 16,0 0-16,0 0 15,12 13-15,1 0 16,0 25-16,12 1 16,13 25-1,-1 0-15,1 0 16,-13 0 0,1-13-16,-1 0 0,0-25 15,-12-1 1,-1 1-16,-12-13 15,0-13-15,0 13 16,0-13-16,0 0 16,0 0-16,13 0 15,-13 0-15</inkml:trace>
  <inkml:trace contextRef="#ctx0" brushRef="#br0" timeOffset="26555.31">3276 12482 0,'0'0'0,"0"0"15,151 167 1,-151-154-16,13 12 15,12 14-15,0 25 16,0-13-16,0-13 16,-12-12-16,0-1 15,-13-12 1,0-13-16,0 0 0,0 0 16,0 0-16,0 0 15,0-25 1,-13-27-16,0-12 15,1-12-15,12 12 16,12 0 0,1 25-16,0 1 15,-1 12-15,1 13 16,-1 1-16,26 24 16,0 1-16,12 26 15,1-1 1,-1 0-16,-12-12 15,-13 0-15,0 12 16,1-12-16,-1-1 16,-13 1-16,1-1 15,0-12-15,-13-13 16</inkml:trace>
  <inkml:trace contextRef="#ctx0" brushRef="#br0" timeOffset="26819.14">3918 12162 0,'0'0'0,"13"13"0,0 13 16,24 25-16,1 13 15,0 0-15,12 13 31,-24-26-31,-1 0 0,0 0 16,-12-25-16,-1 0 16,1-1-16,-13-12 15,0-13 1,0 0-16,0 0 16</inkml:trace>
  <inkml:trace contextRef="#ctx0" brushRef="#br0" timeOffset="27090.92">4561 12034 0,'0'0'0,"0"0"0,0 0 16,0 0-1,0 0-15,0 0 16,-13 0-16,-12 13 15,0 0-15,0 0 16,0 25 0,-13 13-16,13 13 15,12-12-15,0-1 16,13 0-16,13-25 16,0-1-16,-1 1 15,-12-26 1</inkml:trace>
  <inkml:trace contextRef="#ctx0" brushRef="#br0" timeOffset="27184.61">4750 12470 0,'0'0'16,"13"0"-16,-1-13 16,1 0-16,-1-13 15,1 1-15,-13-1 16</inkml:trace>
  <inkml:trace contextRef="#ctx0" brushRef="#br0" timeOffset="27776.04">4977 11983 0,'0'0'0,"12"13"16,1 25-16,-1 13 16,26 13-16,-13 13 15,-12-51 1,126 307-16,-139-333 15,0 0-15,0 0 16,0 0-16,0 0 16,0-26-16,12-12 15,-12-13-15,0-13 16,0 0 0,0 12-16,0 14 15,0 0-15,0 25 16,0 0-1,0 13-15,0 0 16,13 13-16,-1 0 0,1-1 16,12 14-1,13 0-15,0-14 16,0 1-16,12-13 16,-12 0-16,0 0 15,-1-25-15,-11-1 16,-1 0-16,0-12 15,0-1 1,-25 1 0,0 0-16,0-1 15,-25 1-15,0-1 16,0 1-16,-13 0 16,0 25-16,0 0 15,0 26-15,1 0 16,-1 25-16,13 0 15,-1 26 1,14 0-16,-1 0 0,13-38 16</inkml:trace>
  <inkml:trace contextRef="#ctx0" brushRef="#br0" timeOffset="28261.85">5808 11791 0,'0'0'0,"0"0"0,13 13 15,-1 0 1,1 25-16,12 26 15,0-13-15,-12 0 16,0-12-16,-13-14 16,0 1-16,0-13 15,0-13-15,0 0 16,0 0-16,0-13 16,0-13-16,0-25 15,12-13-15,1 0 31,-1 0-31,26 0 16,0 13-16,0 13 16,0 25-16,-1 13 15,26 13-15,0 25 16,0 0-16,-12 14 16,-1-1-1,-12-13-15,-13-12 16,0-1-16,1 1 15,-26-13-15,0 0 16,0-13-16</inkml:trace>
  <inkml:trace contextRef="#ctx0" brushRef="#br0" timeOffset="28536.44">5380 11829 0,'0'0'16,"0"0"-16,0-12 15,0-14-15,12-12 16,1-1-16,0 1 15,-1-1-15,1-12 16,-13 13-16,0-1 16,0 27-1,0-1-15</inkml:trace>
  <inkml:trace contextRef="#ctx0" brushRef="#br0" timeOffset="28799.06">4838 11548 0,'0'0'0,"0"0"16,0 0 0,0 0-16,0 0 0,0 0 15</inkml:trace>
  <inkml:trace contextRef="#ctx0" brushRef="#br0" timeOffset="29054.09">3515 11791 0,'0'0'0,"0"0"15,0 0-15,0 0 16</inkml:trace>
  <inkml:trace contextRef="#ctx0" brushRef="#br0" timeOffset="29287.08">2747 12316 0,'0'0'0,"0"0"16,0 0-16,0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88" units="cm"/>
          <inkml:channel name="Y" type="integer" max="1488" units="cm"/>
          <inkml:channel name="T" type="integer" max="2.14748E9" units="dev"/>
        </inkml:traceFormat>
        <inkml:channelProperties>
          <inkml:channelProperty channel="X" name="resolution" value="86.99029" units="1/cm"/>
          <inkml:channelProperty channel="Y" name="resolution" value="85.51724" units="1/cm"/>
          <inkml:channelProperty channel="T" name="resolution" value="1" units="1/dev"/>
        </inkml:channelProperties>
      </inkml:inkSource>
      <inkml:timestamp xml:id="ts0" timeString="2021-10-26T19:27:29.5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15333 7694 0,'0'0'0,"0"0"0,0 0 15,0 0-15,0 0 16,0 0 0,0 0-16,0 0 15,0 0-15,-25 0 16,0 0-16,0 0 16,-26 0-1,1 0-15,-1 0 16,1 0-16,0 0 15,-13 13 1,0 0-16,0 0 16,-13-1-1,13-12-15,0 13 0,0 0 16,13-13-16,-1 0 16,13 0-1,1 13-15,-1-13 16,0 0-16,0 0 15,13 13-15,13-13 16,-1 0-16,0 12 16,1-12-16,-1 13 15,1 0-15,-1 0 16,0 0-16,1 12 16,12 14-16,0-1 31,0 13-31,0 13 15,0-12-15,0 12 16,0 0-16,0 0 16,12 0-16,-12 12 15,0-12-15,13 13 16,-13-13-16,0 13 16,0 0-1,0 25-15,0 14 16,0-14-16,0 0 15,0 1-15,-13 12 16,13 13-16,-12 0 16,12 0-16,-13 0 15,1-13-15,12 13 16,0 0-16,0-12 16,0 24-16,-13 1 15,0 13 1,1-1-16,12-12 15,-13 13 1,1-13-16,12 0 16,0-1-16,0-12 15,0 0 1,0 13-16,0 13 16,0-13-16,0 0 15,0 12-15,0-12 16,0-13-16,-13 0 15,13 13-15,0 0 16,0-13-16,0 0 16,0 0-16,0 0 15,0-26-15,0 1 16,0-1-16,13-12 16,-13-13-16,0-1 31,12 1-31,1 0 15,-13-13-15,12-13 16,1 0-16,-13-12 16,0-14-1,0 1-15,0 0 16,0-14-16,0 1 16,0 0-16,0 0 15,0-13-15,0 0 16,13 13-16,-1-1 15,-12-12-15,0 0 16,0 0 0,13 13-16,-13-13 15,12 0-15,1 0 16,0 0-16,-1 0 16,1 13-16,-1-13 0,1 13 15,0-13 1,-1 13-1,13-1-15,13 1 0,-13-13 16,13 13-16,12 0 16,1 0-16,-1-1 31,-12-12-31,0 0 16,0 0-16,12 0 15,0 0-15,1 0 16,-13 0-16,12 13 15,0 0-15,1-13 16,-1 0-16,1 13 16,-14-13-16,-11 0 15,-1 0-15,0 0 32,-12 0-32,-13 0 15,12 0-15,-12 0 16,0 0-16,13 0 15,-13 0-15</inkml:trace>
  <inkml:trace contextRef="#ctx0" brushRef="#br0" timeOffset="1373.18">14968 15862 0,'0'0'15,"0"0"-15,0 0 16,-25 0-16,-1 0 31,-24 13-31,0-13 16,-26 13-16,-12-13 15,12 0 1,13 0-16,0 0 16,0 0-16,0 0 15,13 0-15,0 0 16,-1 13-16,1-13 15,12 12-15,0 1 16,0 0-16,13 0 16,13 0-16,-1-1 15,0 1-15,1 0 16,-1 0-16,13 25 16,13 13-16,-1 13 15,1 13-15,12 13 16,-12 12-16,12 14 31,-12-14-31,-1 13 16,1 13-16,-1 13 15,-12 0-15,0-13 16,0 0 0,0 13-16,0-13 15,0 0-15,0-13 16,0 0-16,0 0 15,0 26-15,-12 13 16,-1-64-16,1-1 16,12 14-16,-13-27 15,0-24-15,13-14 16,0-12-16,0-14 16,0-12-16,0 0 15,0 0-15,0 0 16,0 0-16,0 0 15,0 0-15,0 0 32,0 0-32,0 0 15,0 0 1,0 0-16,0 0 16,13 0-16,25 0 15,0-25-15,-1-1 16,1 13-16,0 1 15,12-14-15,26 0 16,12 1-16,-12-1 16,-1 13-16,-12 1 15,-12-1-15,-1 0 16,13 13-16,-13 0 31,13 13-31,-12-13 0,-1 13 0,1-13 31,-1 0-31,0 0 16,-24 0-16,-1 0 16,0 0-16,-12 0 15,-1 0-15,1 0 16,-13 0 0,0 0-16,0 0 15,0 0-15,0 0 16,0 0-16,0 0 15,0 0-15</inkml:trace>
  <inkml:trace contextRef="#ctx0" brushRef="#br0" timeOffset="3616.04">12410 17194 0,'0'0'0,"0"0"0,0 0 15,0 0-15,0 0 16,0 0-1,0 0-15,0 0 16,0 0-16,0 25 16,13 52-1,-1 51-15,14 13 16,-1-39-16,0-12 16,0-26-16,0-13 15,1-12 1,-14-14-16,-12-12 15</inkml:trace>
  <inkml:trace contextRef="#ctx0" brushRef="#br0" timeOffset="4074.99">12183 17027 0,'0'0'0,"0"0"0,0 0 16,0 0-16,0 0 15,13-38 17,0-26-32,12-13 15,13 0-15,12 13 0,0 0 16,1 26-1,12-1-15,12 27 16,-12 12-16,-12 12 16,-1 1-16,-25 26 15,1 12-15,-14 13 16,-12 25-16,-25 1 16,0 12-16,-26-12 15,1-13-15,0 0 16,12-13-1,0-13-15,0-13 16,13-12-16,12-1 16,1 1-1,-1-13 1,1 0-16,12-13 16,0 0-16</inkml:trace>
  <inkml:trace contextRef="#ctx0" brushRef="#br0" timeOffset="4387.72">12839 16861 0,'0'0'0,"0"0"0,0 0 15,0 0-15,0 13 16,12 25 0,1 26-1,-1 26 1,14-1-16,-1-12 16,0 0-16,-12-13 15,12 0-15,-13-13 16,14 0-16,-1 1 15,0-27-15,-25-25 16</inkml:trace>
  <inkml:trace contextRef="#ctx0" brushRef="#br0" timeOffset="4790.68">12889 16707 0,'0'0'0,"0"0"0,0 0 15,13-25-15,-1-27 16,1 1-16,-1 0 16,1 13-1,0-1-15,12 1 16,0 25-1,0 0-15,0 13 16,1 13-16,11 25 16,-11 26-16,-1 13 15,-38 26 1,-12 25-16,-25-13 16,-1-13-16,-12 1 15,0-1-15,0-25 16,13-13-16,12-13 15,0 0-15,13-25 16,12 0-16,1-26 31,12 0-31</inkml:trace>
  <inkml:trace contextRef="#ctx0" brushRef="#br0" timeOffset="6003.72">12347 11932 0,'0'0'16,"0"0"-16,0 0 16,0 0-16,0 13 15,13 38 1,12 26-16,13 38 16,25 13-16,0 0 0,0-26 15,0-12-15,-13-39 16,-25-12-16,1-14 15,-14 1-15,1-13 32,-13-13-32,0 0 0,0 0 0,-25-26 15,-26-25 1,-12-13 0,0 0-1,13 0-15,-1 13 16,1-13-16,12 0 15,0 0-15,1 0 16,-1-1-16,25 1 16,1-12-16,-1-1 15,26-26-15,12 1 16,13 12-16,-1 1 16,14 25-16,-13 0 15,-1 25-15,-11 1 16,-1 25-16,-25 13 15</inkml:trace>
  <inkml:trace contextRef="#ctx0" brushRef="#br0" timeOffset="6221.92">12435 12521 0,'0'0'0,"13"0"0,0-26 16,37-25-16,26-26 15,-1-12 1,1-1-16,-1 13 0,-24 13 16,-1 0-16,-37 38 15</inkml:trace>
  <inkml:trace contextRef="#ctx0" brushRef="#br0" timeOffset="6626.05">12876 11932 0,'0'0'16,"0"0"-16,0 0 16,13 13-16,12 25 15,13 0-15,0 14 16,12-1-16,-12-26 16,0 1-1,0 0-15,-13-26 16,0 0-1,0 0-15,0-26 16,-12 0-16,0-12 0,-13-13 16,0 0-1,-26-13-15,1-13 16,-13 0-16,1 13 16,-1 0-16,0 0 15,13 13 1,0 0-16,12 12 15,0 26-15</inkml:trace>
  <inkml:trace contextRef="#ctx0" brushRef="#br0" timeOffset="7095.59">13154 11241 0,'0'0'0,"0"0"16,12 12-16,13 27 15,26 25-15,12 13 16,-13-1-16,1-24 15,-26-1-15,0-26 16,-12 1-16,-13-13 16,0 0-1,0-13-15,0 0 0,0 0 16,0-13 0,0-26-16,0-25 15,-13-12-15,0-27 16,1 1-16,12 12 15,0 13-15,0 39 16,0-1-16,0 27 16,12-1-16,1 0 15,12 0-15,13 26 16,0 0-16,0 25 31,-13-12-31</inkml:trace>
  <inkml:trace contextRef="#ctx0" brushRef="#br0" timeOffset="15194.94">16467 18615 0,'0'0'0,"0"0"0,0 0 0,0 0 16,-12 0-16,-1 0 16,0 0-16,13 0 15,0 0 1,0 0-16,0 0 15,0 0 1,0 0-16,0 0 16,0 0-16,0 0 15,0 0-15,0 0 16,0 0-16,13 0 16,0 0-16,-1 0 15,190 25-15,-202-25 16,12 0-16,1 0 15,25 0 1,0 0-16,-1 0 16,14 13-16,-1-13 0,1 0 31,-1 0-31,0 0 16,1 0-16,-13 0 15,-1 0-15,-11 0 16,-1 0-16,0 0 15,0 0-15,-12 0 16,-13 0 0,0 0-16,0 0 15,0 0-15,0 0 16,0 0-16,0 0 16,0 0-16,0 0 15,0 0-15,0 0 16,0 0-1,0 0-15,0 0 16,0 0-16,0 0 16,0 0-16,0 0 15,0 0-15,0 0 16,12 0-16,1 0 16</inkml:trace>
  <inkml:trace contextRef="#ctx0" brushRef="#br0" timeOffset="19688.64">20247 18026 0,'0'0'0,"0"0"0,13 0 16,-1 0-16,13 0 15,26 0 1,12 0-16,0-13 16,0 0-16,25 0 15,0 1 1,0-14-16,26 0 16,12-12-1,-13 0-15,-12-1 0,12-12 16,1 0-16,12 0 15,-13-1 1,13-24-16,0-1 0,13 0 16,-13 0-16,-13 0 15,-12-12-15,0 12 16,12-13-16,13 1 16,-13-1-1,1-12 1,-13-1-16,-13 1 15,25-1-15,-12 1 16,0-1 0,0 1-16,-26-13 15,1 12-15,12 1 16,0-26-16,13 0 16,-26-13-16,1 0 15,0 0-15,-13 1 16,12-27-16,-12 14 15,0-1-15,13-12 16,-13-1-16,-13 13 16,1 14-16,-14-1 31,-11 13-31,-1 13 16,0-13-16,0-13 15,0-13-15,1 0 16,-1 1-16,-13-26 15,14-26 1,-1 13-16,-13 12 16,1 1-16,0 26 15,-1-1-15,1-12 16,12-27-16,-25 27 16,0 0-16,0-14 15,0-12-15,0 13 16,0-13-16,0 13 15,0 12-15,0 1 16,-13 0-16,1 12 16,-1 13-16,-12-13 15,0 14-15,12 76 32,-88-436-32,101 500 15,-12-38-15,-13-39 16,-1-25-16,-11 12 15,-1-12 1,-13-1-16,1-12 16,0 13-16,-13 12 15,12 0-15,1 1 16,-1 12-16,-12 0 16,0 0-16,0 1 15,-12 11-15,-1 1 16,38 26-16,-302-218 15,340 256-15,-12 0 16,-26-26-16,-25 1 16,-13-1-16,1 1 15,-1-1-15,-12 0 32,-13 1-32,-12-1 15,12 1-15,13-1 16,-13 0-1,0 14-15,13-1 16,-13 0-16,0 0 16,1 0-16,11 1 15,1 12-15,-13 0 16,1 0-16,-1 12 16,-13 1-16,26 0 15,0 0-15,0 0 16,0 12-16,-13 1 15,0-1-15,0 14 16,13-14 0,0 14-16,-13-1 0,0 1 15,-12-1-15,25 13 32,0-12-32,-1-1 0,-11 0 15,-1 14 1,-13-1-1,26 0-15,0 0 16,12 1-16,1-1 16,-13 13-16,-13 0 15,13-13-15,-1 0 16,14 13-16,-13-13 16,25 1-16,0-1 15,-13 0-15,0 0 16,13-12-16,0-1 15,13-12-15,12-1 32,0 1-32,1-1 0,24-12 0,0 0 15,1 0 1,-1-13-16,13 0 16,0 0-16,0 0 15,0 0-15,0 0 16,0 0-16,13-13 15,-1-13-15,26-25 32,0 0-32,12-26 15,1 0-15,-1 1 16,1-1-16,-1 13 16,0 0-16,1-13 15,-1 0 1,1 13-16,-14 0 15,14 13-15,-13 12 0,-13 1 16,0 0-16,0 25 16,0 0-16,-12 0 15,0 0 1,-13 1-16,0 12 16,0 0-16,0 0 15,0 0-15,0 0 16,0 0-16,-26 12 15,1 1-15,-25 26 32,-13 12-32,0 0 15,0 13-15,0 0 16,0 13-16,-13 0 16,1 0-16,12-1 15,0 1-15,12 0 16,13-26-16,1 0 15,11-12 1,1 12-16,0-13 16,12-12-16,1 0 15,-1-1-15,1-12 16,12 0-16,0 0 16,0-1-16,0 1 31,12 0-31,1 0 15,25 0-15,25-1 16,12-12-16,1 0 16,12 0-16,0 0 15,0-12-15,1-1 16,11-13-16,1 13 16,-25 1-16,-1-1 15,-24 0-15,-1 0 16,1 0-1,-26 13-15,0 0 16,-12 0-16,-1 0 0,1 0 16,-13 0-1,0 0-15,0 0 16</inkml:trace>
  <inkml:trace contextRef="#ctx0" brushRef="#br0" timeOffset="24621.97">15333 8846 0,'0'0'0,"0"0"0,0 0 0,0 0 16,-12-12-16,-1-1 16,-12 0-16,0 0 15,-13 0 1,-13 1 0,1-1-16,0 13 15,-1 13-15,1-1 16,-1 1-16,-12 13 15,13-1-15,0 14 16,-1-1-16,13 1 16,1-1-16,-1 1 15,0 12-15,13 0 32,0 13-32,12 13 15,0-13-15,1 0 16,24-13-16,1 0 15,0 0-15,24 1 16,1 12 0,13-13-16,-1 0 0,0-25 15,13-1-15,0 1 16,26-1-16,-1 1 16,-13-13-16,1-13 15,0 0-15,-13 0 31,0-26-31,12 1 16,-12-27-16,0 1 0,-12 0 16,-1 0-16,-25 0 31,0-1-31,1 1 16,-26-13-16,-13 0 15,-12 0-15,0 0 16,-13 0-16,13 39 15</inkml:trace>
  <inkml:trace contextRef="#ctx0" brushRef="#br0" timeOffset="24703.37">15258 8872 0,'0'0'0,"0"0"0,-26 0 15,1 13-15,-13 0 16,13-13-16</inkml:trace>
  <inkml:trace contextRef="#ctx0" brushRef="#br0" timeOffset="31218.36">19995 10165 0,'0'0'0,"0"0"0,-13 0 0,-12-13 16,-25 1-1,25 12-15,-303-26 16,328 26-16,0 0 16,-38 0-16,-12 0 15,-26 0-15,1 0 16,-1-13-16,0 0 31,1 13-31,12 0 16,-13 0-16,1-12 15,12 12-15,12 0 16,1 0-16,12 0 16,0 0-1,0 0-15,13 0 16,0 0-16,12 0 16,1 0-16,-1 0 15,1 0-15,12 0 16,0 0-16,0 0 15,0 0-15,0 0 16,0 0-16,0 0 16,0 0-1,0 0-15,0 0 16,0 0-16,0 0 16,0 0-1,0 0-15,0 0 16,12 12-16,1 1 15,-1 0-15,1 0 0,0 0 32,12 12-32,-13 1 15,14-13-15,-1 12 16,0-12-16,-12 13 16,12-14-16,-13 14 15,1-13-15,0 0 16,-1-1-16,1 1 15,-13-13 1,0 0-16,0 0 16,0 0-16,0 0 15,0 0-15,0 0 16,0 0-16,0 0 16,0 0-16,0 0 15,0 0-15,0 0 16,-13 0-16,-12 0 15,0-13 1,0 1 0,-1-1-16,1 0 15,0 0-15,12 0 16,1 1-16,-1-1 16,1 0-16,-1 0 15,0 0-15,1 1 16,-1-1-16,1 0 15,12 13-15,0 0 16,0 0-16,0 0 16,0 0-16,0 0 15,0-13-15,12 0 16,1 1-16,-1-1 16,1 0-1,0-13 1,-1 14-16,1-14 0,12 13 15,0 0-15,0 0 32,1 1-32,-1-14 15,0 13-15,0 0 16,0 1-16,1-1 16,-1 0-16,0 0 15,-25 0-15</inkml:trace>
  <inkml:trace contextRef="#ctx0" brushRef="#br0" timeOffset="59310.33">19453 10920 0,'0'0'0,"0"0"0,0 0 16,0 0-16,0 0 15,0 0-15,0 0 16,0 0-16,0 0 16,0 0-1,0 0-15,-25 0 16,0 0-16,-26 0 15,1 13-15,0-13 0,-1 0 16,1 13 0,-13-13-1,0 0-15,-13 13 16,-12 0-16,0-13 16,12 12-16,1-12 15,-1 0-15,13 13 16,0-13-16,0 13 15,-13-13 1,1 0-16,12 13 16,0-13-16,0 13 0,12-1 31,-12-12-31,13 0 0,0 0 0,-1 13 31,1-13-31,-1 0 0,14 0 31,-1 0-31,25 0 16,1 0-16,-1 0 16,0 0-16,1 0 15,12 0-15,-13 0 16,13 0-16,0 0 16,0 0-16,0 0 15,0 0-15,0 0 16,0 0-1,0 0-15,0 13 16,13 0-16,-1 0 16,1 12-16,12 1 0,0 12 31,1-12-31,-1 0 0,0-1 16,0 1-16,-12-1 31,12 1-31,-12 0 15,-1-14-15,1 1 16,-1 0-16,1 0 16,-13-13-16,13 13 15,-13-13-15,0 0 16,0 0-16,0 0 16,0 0-16,0 0 15,0 0 1,0 0-16,0 0 15,0 0-15,0 0 16,0 0-16,0 0 16,-26 0-16,1-13 15,0 0-15,-13 0 16,13 0-16,-13 1 16,13-14-16,-13 13 31,13 0-31,12 1 15,1-1-15,-1 0 16,1 0-16,-1 0 16,0 1-16,1-1 15,-1 0-15,1 0 16,12 13-16,0 0 16,0 0-16,0 0 15,-13-13 1,13 13-16,0-12 0,0-1 15,13-13-15,-1 0 16,13 1 0,1-1-16,11 1 15,1-1-15,0 0 16,0 1-16,0-1 16,-1 1-16,1-1 15,-13 13-15,1-12 31,-1 12-31,0 0 16,-12 0-16,-1 0 16,1 1-16,-1 12 15,1-13-15,-13 0 16</inkml:trace>
  <inkml:trace contextRef="#ctx0" brushRef="#br1" timeOffset="78850.56">12335 0 0,'0'0'0,"0"0"0,0 0 16,0 0-16,0 0 15,0 0 1,0 0-16,0 0 16,0 0-16,-13 0 15,0 0-15,13 51 16,-12 39-16,-1-1 16,1 1-1,-1-13 1,0 38-16,1 39 0,-1-1 15,1-37-15,-1-40 0,-12 52 32,12 26-32,1 0 0,-1-1 15,0 14 1,1 12 0,-13-25-16,12 25 15,0 13-15,1-13 16,-1 0-16,1-12 15,-1-1-15,0 1 16,13-1-16,-12-12 16,-1 12-16,1-25 15,-1-13-15,0 0 16,1-13 0,-1-12-16,1-1 15,-1-25 1,0-26-16,1 0 15,12 0-15,-13 1 16,13-14-16,-12-12 16,12-1-16,0 1 15,0-13 1,0 0-16,0-1 16,0-12-16,0 0 15,0 0-15,0 0 16</inkml:trace>
  <inkml:trace contextRef="#ctx0" brushRef="#br1" timeOffset="79726.39">11919 4878 0,'0'0'0,"0"0"0,0 0 16,0 0-16,0 0 16,0 0-16,0 0 15,0 0 1,0 0-16,12 13 16,1-1-16,25 1 15,25 0-15,0 0 16,25-13-16,25 0 15,1 0 1,12-13-16,12 0 0,14 0 16,11 13-16,14 0 31,-1-12-31,13 12 16,0-13-16,13 0 15,-13 0-15,25 0 16,-13 1-16,1 12 15,12 0-15,-12 0 16,-1 0-16,26 0 16,-25 0-16,12 0 15,13 0-15,-13 0 16,0 12 0,-12-12-16,12 0 15,0 13 1,-12 0-16,12 0 15,0 0-15,-25-13 16,25 12-16,0 1 16,-25 0-16,13 0 0,0 0 31,-26 12-31,-12-12 16,12 0-16,1 0 15,-39-1-15,1 1 16,12 0-16,-12 0 15,-26 0 1,-12-1-16,-26 1 0,1 0 16,-26-13-16,-12 0 15,-13 0-15,0 0 16,-25 0 0,0 0-1,0 0-15,0 0 0</inkml:trace>
  <inkml:trace contextRef="#ctx0" brushRef="#br1" timeOffset="81066.27">13758 3482 0,'0'0'0,"0"0"0,0 0 15,0 13-15,0 0 16,-12 0 0,-1-1-16,1 1 15,-14 26-15,1-1 16,0 0-16,12-12 15,1 0-15,-13-1 16,12 1 0,0 0-16,1-14 15,-1 14 1,1-13-16,-1-13 0,13 0 16,0 0-16,0 0 31,0 0-31,0 0 15,0-26-15,0 1 0,0-1 16,0 0 0,0 1-16,0-1 15,0 13 1,0 0-16</inkml:trace>
  <inkml:trace contextRef="#ctx0" brushRef="#br1" timeOffset="81324.61">13481 3405 0,'0'0'0,"0"0"15,0 0-15,0 0 16,0 0-16,0 13 16,0 0-16,13 0 15,-1 12-15,1 1 16,0 0-16,-1-14 31,1 1-31,-1 0 16,1 13-16,0-14 15,-1 14-15,1 12 0,-1 1 32,-12-26-32</inkml:trace>
  <inkml:trace contextRef="#ctx0" brushRef="#br1" timeOffset="82489.1">13607 3546 0,'0'0'0,"0"0"16,0 0-16,13 13 16,-1 0-16,1 0 15,0-1-15,-1 1 16,1 0-1,-1 0-15,1 0 16,0-1-16,-1 1 16,-12 0-16,13 0 15,-13 0-15,12 0 16,1 12-16,0-12 16,-1 0-1,-12 0-15,0-13 0,0 0 16</inkml:trace>
  <inkml:trace contextRef="#ctx0" brushRef="#br1" timeOffset="83702.81">17349 1088 0,'0'0'0,"0"0"31,0 0-31,0 13 16,-12 13-16,-14 12 15,1 26-15,-25 0 16,-1 13-1,14-13-15,-1-13 16,0 0-16,13-12 16,12-14-16,1 1 15,-1 0-15,0-14 16,1 1 0,-1-13-16</inkml:trace>
  <inkml:trace contextRef="#ctx0" brushRef="#br1" timeOffset="84022.29">17022 1229 0,'0'0'0,"0"0"0,12 13 0,13 0 16,13-1-1,0 14-15,0 12 32,0 1-32,-1-1 15,1 1-15,-13-14 16,1 1-16,-1-1 15,-13-12-15,1 0 0,-13-13 16</inkml:trace>
  <inkml:trace contextRef="#ctx0" brushRef="#br1" timeOffset="85788.39">11289 0 0,'0'0'0,"0"0"0,0 0 16,0 0-16,0 0 15,12 0-15,1 13 16,12 64 0,0-13-16,-12 0 15,0-52-15,-1 14 16,-12-26-16,0 0 15,0 0-15,13 0 16,12 0 0,0-26-16,0 14 15,13-52 1,-13 38-16,1-38 16,-1 26-16,0 25 15,-12 13-15,-13-13 16,0 13-16,0 0 15,0 0-15,0 0 16,0 0-16,0 13 16,0 64-1,0 25-15,-26 0 0,14-12 16,-13-13-16,-1 13 16,-11-14-16,11 1 15,1-13 1,13-13-16,-1-12 15,13-14-15,0 1 16,0-13-16,13 0 16,-13-1-16</inkml:trace>
  <inkml:trace contextRef="#ctx0" brushRef="#br1" timeOffset="87081.9">20751 4801 0,'0'0'15,"0"0"-15,0 0 16,0 0-16,12 0 16,1 13-16,0 0 15,24-1-15,1 1 16,0 13-1,12-13-15,1 12 0,-13-12 16,-13 0 0,0 0-16,0-1 15,-12-12-15,-1 13 16,-12 0-16,0 0 16,0 0-16,-25 25 15,-13 0-15,-12 1 16,0-1-16,-1-12 15,13-1-15,1 1 16,11-13-16,14 0 16,-1-13-16,1 0 31,12 0-31,0 0 16,0 0-16</inkml:trace>
  <inkml:trace contextRef="#ctx0" brushRef="#br1" timeOffset="87405.48">22187 4903 0,'0'0'0,"0"13"0,-25 0 0,-13 25 16,-12 26-16,-1 0 16,1-12-1,0-1 1,12 0-16,0-25 15,0-1-15,0 1 16,26-26-16,-1 0 16</inkml:trace>
  <inkml:trace contextRef="#ctx0" brushRef="#br1" timeOffset="87600.9">21595 5031 0,'0'0'0,"13"0"0,12 13 15,25 26-15,-25-27 16,303 219 0,-328-231-1,13 13-15,-13-1 16</inkml:trace>
  <inkml:trace contextRef="#ctx0" brushRef="#br1" timeOffset="92682.9">17248 1280 0,'0'0'16,"0"0"-16,0 0 15,0 0-15,0 0 16,0 0-16,0 0 15,0 0-15,0 0 16,0 0-16,0 0 16,0 0-16,0 0 15,-12 0 1,-1 13-16,1 0 16,-14 0-16,1-1 15,0 1-15,0 0 16,-26 13-16,1-1 15,0 1-15,-1 12 16,26-25-16,-277 218 16,302-231-16,0 12 15,-26 1 1,-24 26 0,0-1-16,-26 0 15,13 1-15,-13-1 0,13 13 0,-12-12 31,-1-1-31,1 13 16,-1 1-16,0-1 16,1-13-16,12 1 15,0-1-15,12 0 16,-12 14-16,0 12 16,-12 0-16,12-13 15,-13 0-15,13 0 16,0 1-1,0-14-15,0 0 16,0 1-16,13-1 16,-13 13-16,-13 1 31,1-1-31,12 0 16,0 0-16,12-12 15,1-1-15,-1 0 16,-11 1-16,11-1 15,-12-12-15,13 12 16,-13 1-16,0-1 16,0-12-16,12-1 15,14 1-15,-1-13 16,0 12-16,0 1 16,0-1-16,13 1 15,0 0 1,0-1-16,0-12 15,-1 0-15,1 0 16,13 0 0,-1-1-16,0 1 0,1-13 31,-1 13-31,1-13 16,-1 0-16,0 0 15,1 0-15,12 13 16,-13-13-16,13 0 15,0 0-15,0 0 16,0 0-16,0 0 16,0 0-1,-12 13-15,-1-13 16</inkml:trace>
  <inkml:trace contextRef="#ctx0" brushRef="#br1" timeOffset="94592.38">13582 4775 0,'0'0'0,"0"0"0,0 0 16,0 13-1,0 0-15,0 0 16,0 12-16,0 1 15,0-13-15,0 0 16,0-13-16,0 0 16,0 12-16,0-12 15,0 0-15,0 0 16,0 0 0,0 0-16</inkml:trace>
  <inkml:trace contextRef="#ctx0" brushRef="#br1" timeOffset="95390.5">17601 4698 0,'0'0'0,"0"0"0,0 0 16,0 0-16,0 0 15,0 0 1,0 0-16,0 0 16,0 0-16,0 0 15,0 0-15,0 0 16,0 0-16,0 0 16,0 13-16,0 0 31,0 25-31,0 1 15,0 12 1,0 0-16,0 1 16,0-27-16,0 1 15,0-13-15,0-1 16,0-12-16,0 0 16,0 0-1,0 0-15,0 0 16,0 0-16,0 0 15,0 0-15,0 13 16,0-13-16</inkml:trace>
  <inkml:trace contextRef="#ctx0" brushRef="#br1" timeOffset="96278.29">11755 3841 0,'0'0'0,"0"0"0,0 0 15,0 0 1,0 0-16,0 0 15,0 0-15,0 0 16,0 0-16,0 0 16,0 0-16,0 0 31,0 0-31,0 0 0,0 0 16,0 0-16,13 0 15,-1 0 1,1 0-16,25 0 15,-13 0-15,13 13 16,-1-13-16,14 0 16,-1 12-16,1-12 15,-14 0 1,-11 0-16,-1 0 16,0 0-16,-12 0 15,-1 0-15,-12 0 16,0 0-16,0 0 15,0 0-15,0 0 16,0 0 0</inkml:trace>
  <inkml:trace contextRef="#ctx0" brushRef="#br1" timeOffset="97310.09">11805 947 0,'0'0'0,"13"13"0,-13-13 16,0 0-16,0 0 16,0 0-1,0 0-15,0 0 16,0 0-16,0 0 15,0 0-15,0 0 16,0 0-16,0 0 16,0 0-16,0 0 31,0 0-31,0 0 16,0 0-16,0 0 15,0 0 1,0 0-16,0 0 15,0 0-15,0 0 16,0 0-16,0 0 16,13 0-16,-1 0 15,1 0 1,12 13-16,13 0 16,0 0-16,12-1 15,-12 1-15,0-13 16,-1 0-16,-11 0 15,-1 0-15,0 0 0,-12 0 16,-1 0-16,-12 0 16,13 0-1,-1 13 1,-12-13-16</inkml:trace>
  <inkml:trace contextRef="#ctx0" brushRef="#br1" timeOffset="99957.16">13469 3790 0,'0'0'0,"0"0"0,0 0 15,0 0-15,0 0 16,0 0 0,12 0-16,1 0 15,-1 0-15,1 0 16,0 0-16,-1 0 0,1 0 16,12 0-1,0 0-15,0 0 16,13-13-16,0 0 15,25 0-15,0 13 32,0-13-32,0 13 15,0-12-15,0 12 16,0 0-16,0-13 16,25 0-16,0 13 15,0 0-15,-12-13 16,0 13-16,-1 0 15,13 0-15,1 0 16,11 0-16,-11 0 16,-1 0-16,-13 13 15,14 0 1,-1 0-16,0-1 16,13 1-16,-13 0 15,0-13-15,0 13 16,-12-13-16,12 13 15,13-1-15,-13 1 16,0 0-16,-12 0 16,0 0-16,-1-13 15,1 0-15,-1 0 32,1 0-32,0 12 15,-13-12-15,-13 13 16,0-13-1,-12 0-15,0 0 0,-13 0 16,0 0 0,-12 0-16,0 0 15,-1 0-15,-12 0 16,0 0-16,0 0 16,0 0-1</inkml:trace>
  <inkml:trace contextRef="#ctx0" brushRef="#br1" timeOffset="100830.77">17387 1255 0,'0'0'0,"0"0"0,0 0 16,0 0-16,0 12 16,0 1-16,0 0 15,0 25-15,0 1 16,0 12-1,0 13-15,0 0 16,0 0-16,0 13 16,-13 13-16,13-1 15,0 1-15,0-1 16,0 1-16,0 0 16,0 12-16,0 0 15,0 1-15,-12-26 16,12 0-1,0-13 1,0 0-16,0 0 16,0 0-16,0 0 15,0 0-15,0 0 16,-13-13-16,13 0 16,0 0-1,0 0-15,0 1 16,0-14-16,0-12 15,0-1-15,0 1 16,0-1-16,0 1 16,0 0-16,0-1 15,-12 1-15,12-1 16,0 1-16,0 0 16,0-13-16,0-1 15,0 1-15,0-13 16,0 0-16,0 0 15,0 0-15,0 13 16,0-13 0,0 0-16,0 0 15,0 0 1,0 0-16,0 0 16,0 0-1</inkml:trace>
  <inkml:trace contextRef="#ctx0" brushRef="#br1" timeOffset="101460.34">18344 2112 0,'0'0'0,"0"0"0,0 0 16,0 0-16,0 0 15,0 0 1,0 0-16,0 0 15,0 0-15,0 0 16,0 0-16,0 0 16,-12 0-16,-13 0 15,-1 0-15,-11 0 16,-1 0 0,0 0-16,0 0 15,0 13-15,13 0 16,0 0-16,-13 12 15,13 1-15,0 0 16,12 12-16,1 0 16,-1 1-16,0-1 31,26 13-31,0-12 16,-1-14-16,1 14 15,25-14-15,-1 1 16,1-13-16,0 0 15,0-13-15,-13 0 16,13 0-16,-13 0 16,0-26-16,0 13 15,1-12-15,-14-1 16,1 0-16,-13 1 16</inkml:trace>
  <inkml:trace contextRef="#ctx0" brushRef="#br1" timeOffset="103620.27">15812 4071 0,'0'0'0,"0"0"16,0 0 0,-13 0-16,-12 0 15,0 0-15,0 0 16,0 0-16,-1 0 15,1 0 1,0 0-16,0 13 16,0 0-16,-1 0 15,1-1-15,0 1 16,0 0 0,12 13-16,1-1 0,-1 1 15,13-1-15,13 1 16,-1 0-16,1-1 15,-1-12-15,1 0 32,25-13-32,0 0 15,-1 0-15,1-13 16,-13 0-16,13-12 16,-13-1-16,1 0 15,-1 14 1,-13-1-16,1 0 15,0 0-15,-13 0 16,0 1-16,0-1 16,0 13-16,0 0 15,0 0 1,0 0-16,0 0 0,12 0 16,1 0-16,-1 13 15,1-1 1,12 1-16,0 0 15,13 13-15,-13-1 16,1 1-16,-1-1 0,0-12 31,0 0-31,-12 0 16,-1 0-16,1-1 16,0 1-16,-13-13 15,0 0-15,12 13 16,-12-13-1,0 0-15</inkml:trace>
  <inkml:trace contextRef="#ctx0" brushRef="#br1" timeOffset="104436.83">17916 1050 0,'0'0'0,"0"0"0,0 0 16,0 13-16,0-1 15,0 1-15,0 26 16,0 12 0,0 13-16,-13 0 15,1 25-15,-1 1 16,1 13-16,12-1 0,-13 26 15,0-77-15,-12 423 32,25-474-32,0 13 15,0 25-15,0 13 16,0 0-16,0 1 16,0-27-16,0 1 15,0-13 1,0-1-16,0 1 15,0-13-15,0 0 16,0 0-16,0 0 16,0 0-16,13-25 15,-1-14-15,-12 14 16</inkml:trace>
  <inkml:trace contextRef="#ctx0" brushRef="#br1" timeOffset="105057.03">17916 2176 0,'0'0'0,"0"0"0,0 0 31,0 0-31,0 0 0,0 0 16,0 0-16,0 0 15,0 0-15,0 0 16,0-12 0,0-1-16,13-13 15,-1 13 1,1 1-16,-1-1 15,1 0-15,12 0 16,0 26-16,1 0 16,-1 0-16,0 12 15,0 1-15,0-1 16,1 1 0,-14 0-16,1-1 15,-1 1 1,-12-1-16,0-12 15,0 26-15,0-1 16,0 0-16,-12-12 16,-13 12-16,-1-12 15,1 0-15,0-1 16,0-12-16,0 0 16,-1 0-16,1-1 15,0-12-15,0 0 16,0 0-16,12 0 15,0 0-15,1 0 32,-1 0-32,1 0 15,12 0-15,0 0 16,0 0-16</inkml:trace>
  <inkml:trace contextRef="#ctx0" brushRef="#br1" timeOffset="107675.89">13632 4609 0,'0'0'0,"0"0"0,0 0 0,0 0 15,0 0-15,0 0 16,0 0-16,0 0 16,0 0-16,0 0 15,0 13 1,0-1 0,13 1-16,-13 13 0,13 12 15,-13 1-15,0-1 16,0 1-16,0-14 15,0 1-15,0-1 16,0-12 0,12 0-16,-12-13 15</inkml:trace>
  <inkml:trace contextRef="#ctx0" brushRef="#br1" timeOffset="109539.25">19441 2407 0,'0'0'0,"0"0"0,0 0 16,0 0 0,12 13-16,1-1 0,-1 27 15,14-1-15,-1 13 16,13 13-16,-13 13 31,0-13-15,0 0-16,13 0 0,-13 0 15,0-12-15,1-1 16,-1-13-16,0 1 16,-12-1-16,-1-12 15,-12-1-15,0-12 16,0 0-16,0 0 15,0-13-15,0 0 32,0 0-32,0 0 15</inkml:trace>
  <inkml:trace contextRef="#ctx0" brushRef="#br1" timeOffset="110153.04">20171 755 0,'0'0'0,"0"0"0,0 0 16,0 0-16,0 0 15,0 0 1,0 0-16,0 0 16,0 0-16,0 0 31,0 0-31,0 0 15,0 0-15,0 13 16,0 13-16,0-13 16</inkml:trace>
  <inkml:trace contextRef="#ctx0" brushRef="#br1" timeOffset="110485.11">20134 1178 0,'0'0'0,"0"25"0,0 14 16,-13 12-16,0 26 15,1 12-15,-1 14 16,-12 12-16,0 13 31,0 0-31,-1 0 16,1-25-16,-13 12 15,1 13-15,24-26 16,0 1-16,1-1 16,-1 1-1,1-1-15,-1 0 16,0-25-16,1 0 15,12 0-15,0-26 0,0 0 16,0-25 0,0-1-16,0 1 15,0-13-15,0 0 16,0-1-16,0-12 16,0 0-1,0 0-15,0 0 16,0 0-16</inkml:trace>
  <inkml:trace contextRef="#ctx0" brushRef="#br1" timeOffset="112350.84">20575 1664 0,'0'0'15,"0"0"-15,0 0 16,0 0 0,0 0-16,0 0 15,0 0-15,0 0 16,-13 0-16,0 0 15,-12 13-15,0 0 16,0 0 0,0 0-16,-1 12 15,14 14-15,-1-1 16,-12 0-16,12 14 16,-12 12-1,13 0-15,-1 0 16,0 0-16,13 0 15,0 0-15,0 12 16,0 1-16,0-13 16,13-13-16,0 13 15,12-12-15,-13-1 16,14 0-16,-1-12 16,0-14-16,0 1 15,0-1 1,-12 1-16,0 0 15,-1-14-15,1 1 16,-13-13-16,12 13 31,-12-13-31,0 0 16,0 0-16,0 0 16,0 0-16,0 0 15,0 0-15,0 0 16</inkml:trace>
  <inkml:trace contextRef="#ctx0" brushRef="#br1" timeOffset="116070.72">20952 1997 0,'0'0'0,"0"0"0,0 0 0,0 13 16,0 13-16,-25 12 16,0 13-1,0 0 1,0 1-16,-13-1 15,13-13 1,-1-12-16,1-1 0,13 1 0,-1 0 31,0-14-31,1-12 16,12 0-16,0 0 16</inkml:trace>
  <inkml:trace contextRef="#ctx0" brushRef="#br1" timeOffset="116241.16">20738 1997 0,'0'0'0,"0"0"0</inkml:trace>
  <inkml:trace contextRef="#ctx0" brushRef="#br1" timeOffset="116399.86">20902 2368 0,'0'0'0,"0"0"0,0 13 15,0 0 1,0 0 0,13 0-16,-13 12 15,12-12-15,-12 0 16,13 0-16,-1-1 15,1 1-15,0 0 16,-1-13-16,-12 0 16</inkml:trace>
  <inkml:trace contextRef="#ctx0" brushRef="#br1" timeOffset="117048.26">21129 2189 0,'0'0'0,"0"0"0,0 0 15,0 0 1,0 0-1,0 0-15,0 0 16,0 0-16,0 0 0,0 0 0,0 0 31,0 0-31,0 0 16,0 0 0,0 0-16,0 0 15,0 0-15,0 0 0,0 0 16,0 0-16,0 0 15,0 0-15,12 0 16,1 0-16,0 0 16,-13 0-1</inkml:trace>
  <inkml:trace contextRef="#ctx0" brushRef="#br1" timeOffset="117770.22">21242 2509 0,'0'0'0,"0"0"0,0 0 16,0 0-16,0 13 16,-25 0-16,0 0 15,12-1-15,1 1 16,-1 0-16,0 0 15,1-13 1,-1 0-16,13 0 16,-12 0-16,12 0 15,0 0-15,0 0 16,0 0-16,0 0 16,0 0-16,0 0 15,12 13-15,1-1 16,-1-12-1,1 13-15,0-13 16</inkml:trace>
  <inkml:trace contextRef="#ctx0" brushRef="#br1" timeOffset="117911.91">21456 2714 0,'0'0'0,"0"0"0,0 0 32,0 0-32,0 0 15,0 0-15,0 0 16,0 0-16,0 0 15,0 0-15,0 0 16,0 0-16,0 0 16,0 0-16</inkml:trace>
  <inkml:trace contextRef="#ctx0" brushRef="#br1" timeOffset="119106.56">20675 1946 0,'0'0'0,"0"0"0,0 0 31,0 0-31,0 0 15,0 0 1,0 0-16,0 0 16,0 0-16,0 0 15,0 0-15,0 0 16,0 0-16,0 0 16,13 13-16,-1 0 15,-12-1-15</inkml:trace>
  <inkml:trace contextRef="#ctx0" brushRef="#br1" timeOffset="119327.26">20877 2407 0,'0'0'0,"0"0"16,0 0-16,0 0 15,0 0-15,0 13 16,0-1-16,0-12 16,0 0-16,0 0 15,0 0-15,0 0 16,0 0-16,0 0 15,0 0 1,0 0-16,0 0 16,0 0-1,0 0-15,0 0 16,0 0-16,0 0 16,-13-12-16</inkml:trace>
  <inkml:trace contextRef="#ctx0" brushRef="#br1" timeOffset="119715.23">20738 2138 0,'0'0'0,"0"0"0,0 0 16,0-13-16,0 0 16,0 1-16,0-1 15,0 0-15,0 0 16,-12 0 0,12 1-16,0-1 15,0 13-15,0 0 16,0 0-16,0 0 15,0 0-15,0 0 16,0 0 0,0 0-16,0 0 15,0 0-15,12 13 16,1-1 0,-1 1-16,14 13 15,-1 12-15,0-12 16,0 12-1,0-12-15,-12-1 16,0-12-16,-1 0 16,1 0-16,-1 0 15,-12-13-15,0 0 16,0 0 0,0 0-16,0 0 15</inkml:trace>
  <inkml:trace contextRef="#ctx0" brushRef="#br1" timeOffset="121463.04">20587 2023 0,'0'0'0,"0"0"0,0 0 16,0 0-16,0 0 16,0 0-1,0 0-15,0 0 16,0 0-16,0 0 16,0 0-1,0 0-15,0 0 16,0 0-16,0 0 15,0 0-15,0 0 16,0 0-16,0 0 16,0 0-16,0 0 15,0 0-15,13 13 16,-1-1-16,-12 1 16</inkml:trace>
  <inkml:trace contextRef="#ctx0" brushRef="#br1" timeOffset="121636.66">20852 2368 0,'0'0'15,"0"0"-15,12 13 0,1 0 16,-1 0-16,1 12 16,0 1-16,-1-13 31,1 0-31,-13-1 16,0 1-16,0 0 15,12 0-15,-12-13 16,0 0-1,0 0-15,0 0 0,0 0 16,0 0 0</inkml:trace>
  <inkml:trace contextRef="#ctx0" brushRef="#br1" timeOffset="122572.76">21116 2164 0,'0'0'0,"0"0"0,0 0 16,0 0-16,0 0 16,0 0-1,0 0-15,0 0 32,0 0-32,0 0 15,0 0-15,0 0 16,0 0-16,13 0 15,-1 0-15,1 12 16,0 1-16,-1 0 0,1 0 16,-1 12-1,1 1-15,-13 0 16,0-14-16,0 14 16,-13 0-16,1-1 15,-13 1-15,-1-1 16,1 1-16,0 0 15,0-1 1,12-12-16,1 0 16,-1 0-1,0-13-15,13 0 16,-12 0-16,12 12 16,-13-12-1,13 0-15,0 0 16,0 0-16,13 0 15,-1 13-15,14 0 16,-1-13-16,13 0 16,-13 0-16,0 0 15,0 13-15,0-13 16,1 0-16,-14 0 16,1 0-16,-13 0 15,0 0-15,0 0 16,0 0-16,0 0 15,0 0-15,0 0 16,0 0-16,0 0 16,0 0-1,0 0-15,0 0 32,0 0-32</inkml:trace>
  <inkml:trace contextRef="#ctx0" brushRef="#br1" timeOffset="123122.04">21633 2228 0,'0'0'0,"0"0"0,0 0 16,0 0-16,0 0 16,0 0-1,0 0-15,0 0 16,0 0-16,12 0 0,1 0 16,12 0-16,0 0 15,1 0-15,-14 0 16</inkml:trace>
  <inkml:trace contextRef="#ctx0" brushRef="#br1" timeOffset="124273.38">21532 2202 0,'0'0'0,"0"0"31,0 0-31,0 0 16,0 0-16,0 0 16,0 0-16,0 0 0,13 0 15,-1-13-15,1 0 16,12 1 0,0-1-16,0 0 15,1 13-15,-1 0 16,0 0-16,0 0 15,0 0-15,-12 0 16,0 0 0,-1 0-1,-12 0-15,0 0 16,0 0-16,0 0 16,0 0-16,0 0 15,0 0-15,0 0 16,0 0-16,-25 0 15,0 0-15,0 0 16,12 0 0,0 0-16,1 0 0,-1 0 15,1 0-15,12 0 16,0 0 0,0 0-16,0 0 15,0 0-15,12 13 16,1 0-16,12-1 15,0-12-15,-12 0 16</inkml:trace>
  <inkml:trace contextRef="#ctx0" brushRef="#br1" timeOffset="124440.03">21935 2202 0,'0'0'15,"0"0"-15,0 0 16,-12 0-16,-14 0 15,1-13 1,0 13-16,-13-13 16,0 13-16,1 0 15,24 0-15,0 0 16</inkml:trace>
  <inkml:trace contextRef="#ctx0" brushRef="#br1" timeOffset="125041.94">22527 1792 0,'0'0'0,"0"0"0,0 0 16,0 0-16,0 0 15,0 13 1,-25 0-16,0 25 16,-25 26-1,-26 0-15,13 13 16,0 0-16,13-13 16,12-13-16,0 0 0,13-12 15,0-14 1,12 1-1,0-13-15,1 0 0,-1-13 16,13 0-16,0 0 31,0 0-31</inkml:trace>
  <inkml:trace contextRef="#ctx0" brushRef="#br1" timeOffset="125370.09">22212 1767 0,'0'0'0,"0"0"0,0 0 15,0 0-15,0 0 16,0 0 0,0 0-16,0 0 15,13 13-15,0 25 16,-1 13-16,13 13 15,1 0-15,-1 13 16,0 0 0,0 0-16,0-1 0,1-24 31,-14-1-31,1 0 16,-13-25-16,0-1 15,0 1-15,0-13 16,0-13-16,0 0 15,0 0-15</inkml:trace>
  <inkml:trace contextRef="#ctx0" brushRef="#br1" timeOffset="125839.88">22590 2368 0,'0'0'0,"0"0"0,0 0 15,0 0 1,13 0-16,0-12 15,-1-1-15,1-13 16,-1 13-16,-12 1 16,0-1-16,0 13 15,0 0-15,0 0 16,0 0 0,13 13-16,-13-1 15,13 14-15,-1 12 16,-12 14-16,0-1 15,0 0-15,0 0 16,0-12-16,0-14 16,0 1-1,0 0-15,0-14 0,0-12 32,0 0-32,0 0 15,0 0-15</inkml:trace>
  <inkml:trace contextRef="#ctx0" brushRef="#br1" timeOffset="127040.27">22842 1498 0,'0'0'0,"0"0"16,0 0-16,0 0 0,0 0 16,13 13-16,0-1 15,24 27-15,1 12 16,13 13-16,-1 13 16,0 13-1,1-14 1,-26 14-16,0 0 15,-25-1-15,0 1 16,-25 12-16,0-25 16,-26 0-16,1 12 15,-13-12-15,0-13 16,0-12 0,25-1-16,0-26 0,1 1 31,24 0-31,0-14 0,1 1 15,-1 0-15,1-13 16,12 0 0,0 0-1,0 0-15</inkml:trace>
  <inkml:trace contextRef="#ctx0" brushRef="#br1" timeOffset="127378.93">23006 1063 0,'0'0'16,"0"0"-16,0 0 15,0 0 1,13 0-16,-13 0 15</inkml:trace>
  <inkml:trace contextRef="#ctx0" brushRef="#br1" timeOffset="127606.02">23346 1127 0,'0'0'0,"0"0"15,13 12-15,0 1 16,-1 26 0,-12-1-16,0 13 0,0 0 15,-12 1 1,-1-1-16,0 0 0,1-25 15,-1-1-15,1 1 32,12-13-32,0 0 15,12-1-15,1 1 16,-1 0-16,26 0 16,0 0-16,12-1 15,1-12-15,-26 0 16</inkml:trace>
  <inkml:trace contextRef="#ctx0" brushRef="#br1" timeOffset="129458.23">13733 4929 0,'0'0'0,"0"0"0,0 0 16,0 13-16,-12 12 31,-14 14-31,1-1 16,0 1-16,0-1 15,0 0-15,-1 1 16,-11-14 0,11 14-16,-11-14 0,-1 1 15,13 0-15,-1-14 16,1 1-16,13-13 16,-1 0-16</inkml:trace>
  <inkml:trace contextRef="#ctx0" brushRef="#br1" timeOffset="129662.61">13204 5006 0,'0'0'0,"13"13"0,24-1 16,1 27-16,-13-26 16</inkml:trace>
  <inkml:trace contextRef="#ctx0" brushRef="#br1" timeOffset="129770.73">13695 5415 0,'0'0'0,"0"0"16,13 13-16,0 0 15,-1 13-15,1-14 16,-1 1-16,1 0 15,-13-13-15</inkml:trace>
  <inkml:trace contextRef="#ctx0" brushRef="#br1" timeOffset="130210.38">13935 5185 0,'0'0'0,"0"0"0,12 0 16,1-13-16,0 0 16,-1 1-16,1-1 15,-1 0-15,14 0 16,-14 0-16,-12 1 16,0 12-1,0 0-15,0 0 16,13 12-16,-1 1 15,1 26-15,-13 25 16,0 0-16,0 12 16,0-12-16,0-12 15,0-1 1,0-26-16,13 1 16,-13-26-16</inkml:trace>
  <inkml:trace contextRef="#ctx0" brushRef="#br1" timeOffset="130727.24">17815 5249 0,'0'0'0,"0"0"0</inkml:trace>
  <inkml:trace contextRef="#ctx0" brushRef="#br1" timeOffset="130873.01">17689 5403 0,'0'0'0,"0"12"0,-25 1 0,0 0 16,-13 13-16,0-1 31,0 1-31,1-1 16,11 1-16,14-13 15,-1-13-15,1 0 16,12 0-16,0 0 15</inkml:trace>
  <inkml:trace contextRef="#ctx0" brushRef="#br1" timeOffset="131136.07">17400 5339 0,'0'0'0,"0"0"0,0 0 0,12 12 31,1 1-31,12 0 16,0 25-16,0 1 15,0-1-15,1 1 16,-1-14-16,0 1 16,-12-1-1,-1-12-15,1 0 16,-13-13-16,0 0 15,12 0-15,-12 0 16</inkml:trace>
  <inkml:trace contextRef="#ctx0" brushRef="#br1" timeOffset="131736.51">18004 5223 0,'0'0'0,"0"0"0,0 0 16,0 0-16,0 0 15,0 0 1,0 0-16,0 0 16,0 0-16,0 0 15,0 0-15,0 0 16,13 0-16,-1 0 16,1 13-16,12 0 15,0 0 1,1 0-16,-1-1 15,0 1-15,-12 0 16,-1 0 0,-12 12-16,0 14 15,0-1-15,-25 1 0,0 12 16,0-13 0,-1 1-16,14-14 15,-1 1-15,1-1 16,12-12-16,0 0 15,12 0 1,1 12-16,-1-12 16,26 0-16,0 0 15,0-13-15,12 0 16,1 0-16,-1 0 16,-25 0-16,0 0 15,-12 0-15</inkml:trace>
  <inkml:trace contextRef="#ctx0" brushRef="#br1" timeOffset="135600.32">23913 2036 0,'0'0'0,"0"0"0,0 0 0,0 0 16,0 0-16,0 0 15,0 0-15,0 0 16,0 0-16,0 0 16,0 0-1,0 0-15,13 12 16,-1 27-16,-12 12 15,0 13-15,13 0 16,-13-13-16,0 0 16,0-12-1,13-14-15,-1 1 16,-12 0 0,13-14-16,-1 1 15,-12-13-15,0 0 16</inkml:trace>
  <inkml:trace contextRef="#ctx0" brushRef="#br1" timeOffset="135978.85">23926 2164 0,'0'0'0,"12"0"0,26 0 16,38-13-1,12 0-15,0 0 16,-12 0-1,-1 1-15,1-1 16,-13 13-16,-13 0 16,-24 0-16,-1 0 15,0 0-15,-12 0 16,-1 0-16,-12 0 16,0 0-16,0 0 31,0 0-31</inkml:trace>
  <inkml:trace contextRef="#ctx0" brushRef="#br1" timeOffset="136652.32">24657 2189 0,'0'0'0,"0"0"16,0 0-1,0 0-15,0 0 16,0 0-16,-13 0 16,-12 0-1,0-13-15,-26 1 16,1 12-16,-13 0 15,-13 0-15,1 12 16,-14-12-16,52 0 16</inkml:trace>
  <inkml:trace contextRef="#ctx0" brushRef="#br1" timeOffset="136841.39">23649 2215 0,'0'0'16,"0"0"-16,0 0 15,0 0-15,-13 0 16,13 0-16,-12 0 15,12 0-15,0 0 16,0 0 0,0 0-16,0 0 0,0 0 15,0 0 1,0 0-16,0 0 16,0 0-16,0 0 15</inkml:trace>
  <inkml:trace contextRef="#ctx0" brushRef="#br1" timeOffset="137255.01">23964 1831 0,'0'0'16,"0"0"-16,0 0 16,0 0-16,0 0 15,0 0 1,0 0-16,0 0 16,0 0-16,0 0 15,12 13-15,1 25 16,-1 0-16,1 26 15,0 0 1,12 13-16,-13 0 0,1-26 16,0 0-16,-1 1 15,1-1-15,-1-26 16,-12 1-16,0 0 16,0-14-16,0 1 15,0 0-15,0 0 16,0 0-16,0-1 31,0-12-31</inkml:trace>
  <inkml:trace contextRef="#ctx0" brushRef="#br1" timeOffset="138345.76">20927 3265 0,'0'0'16,"0"0"-16,0 0 16,0 0-16,0 0 15,0 0-15,0 0 16,0 0-16,0 0 15,0 0 1,0 0 0,13 12-16,-1 1 15,1 13-15,12-1 16,0 1-16,1 0 0,-1-1 16,-13 1-16,1-1 15,0 1 1,-1-13-16,1 0 31,-1-1-31,-12-12 0,13 13 0,-13-13 31,0 0-31,0 0 16,0 0-16,0 0 16,0 0-16,0 0 15,0 0-15</inkml:trace>
  <inkml:trace contextRef="#ctx0" brushRef="#br1" timeOffset="138741.94">21381 3265 0,'0'0'16,"0"0"-1,0 0-15,0 0 16,0 0-16,0 0 16,0 0-16,0 0 15,0 12-15,0 1 16,-13 26-16,1-1 16,-14 0-16,1 14 15,0-1-15,0 13 16,-13-13-1,0 0 1,13 1-16,12-27 16,1 1-16,-1-1 15,1 1-15,-1-13 16,0-13-16,13 0 16,0 0-16,0 0 15,0 0-15,0 0 0,0 0 16,0 0-1</inkml:trace>
  <inkml:trace contextRef="#ctx0" brushRef="#br1" timeOffset="139325.29">21507 3457 0,'0'0'0,"0"0"0,0 0 16,12 0-16,1 12 15,0 1 1,-1 0-16,-12 0 16,0 0-16,0-1 15,0 1-15,-12 13 16,-14 12-16,1-12 16,0-1-16,12 1 15,1 0-15,-1-1 16,1 1-1,-1-13 1,0 0-16,13-1 16,0-12-16,0 0 15,13 13-15,0 0 16,-1 0-16,26 0 16,0-13-16,12 0 15,-12 0-15,-13 0 16,0 0-16,1 0 31,-14 0-31,1 0 0,-1 0 0,-12 0 31,0 0-31,0 0 16,0 0-16,0 0 16</inkml:trace>
  <inkml:trace contextRef="#ctx0" brushRef="#br1" timeOffset="139723.13">21809 3649 0,'0'0'0,"0"0"0,0 0 15,0 0-15,0 0 16,0 0 0,13 0-16,-1 0 15,14 0-15,11 0 16,1 0-16,-13 0 16,13 0-16,-13 0 15,1 0-15,-1 0 16,0 0-16,0 0 15,-12 0 1,-1 0-16,1 0 16,-13 0-16,13 0 15,-13 0-15,0 0 16,0 0-16,0 0 16,0 0-16,0 0 15</inkml:trace>
  <inkml:trace contextRef="#ctx0" brushRef="#br1" timeOffset="140377.31">22477 3265 0,'0'0'0,"0"0"0,0 0 16,0 0-16,0 0 15,0 0 1,13 12-16,-1 1 16,1 0-1,12 13-15,0 12 16,0-12-16,1-1 16,-1 1-16,0-1 15,0-12 1,-12 0-16,-1 0 0,1 0 15,0-1 1,-13-12-16</inkml:trace>
  <inkml:trace contextRef="#ctx0" brushRef="#br1" timeOffset="140659.59">22880 3265 0,'0'0'0,"0"0"0,0 0 16,0 0-16,0 0 15,0 12 1,0 14-16,0 12 31,-12 14-31,-14 12 16,1 12-16,13-12 15,-14-12-15,14-1 16,-13 0-16,12 0 16,0-25-16</inkml:trace>
  <inkml:trace contextRef="#ctx0" brushRef="#br1" timeOffset="140713.32">22616 4097 0,'0'0'0,"0"0"16,0 0-16</inkml:trace>
  <inkml:trace contextRef="#ctx0" brushRef="#br1" timeOffset="140967.21">23031 2957 0,'0'0'16,"0"0"-16,0 0 16,0 0-16,0 0 15,0 0-15,13 13 16,12 13-16,13 38 16,-25-39-16</inkml:trace>
  <inkml:trace contextRef="#ctx0" brushRef="#br1" timeOffset="141091.57">23220 3674 0,'0'0'0,"0"13"15,-25 13-15,0 12 16,0 13-16,-13 1 16,0-1-1,0 0-15,13-13 16,0 1-16,-13-1 16,0-12-1,13-13-15</inkml:trace>
  <inkml:trace contextRef="#ctx0" brushRef="#br1" timeOffset="141636.1">20902 3009 0,'0'0'0,"0"0"0,0 0 15,0 0 1,0 0-16,0 0 16,0 0-16,0 0 15,0 0-15,0 25 16,0 14-16,-13 12 16,1 13-16,-1 13 31,1-1-31,12-12 15,0 0-15,0 13 0,0-13 32,12-13-32,1 1 15,-1-1-15,1-13 16,12 1 0,13 12-16,0 0 15,0-12-15,12-14 16,-12 1-16,0-1 15,-13-12-15</inkml:trace>
  <inkml:trace contextRef="#ctx0" brushRef="#br1" timeOffset="142423.18">23346 2714 0,'0'0'0,"0"0"15,0 0-15,0 0 16,0 0-16,13 0 16,0 0-16,-1 13 15,13 0-15,1 0 16,-1-1-16,0 14 15,-12 0-15,-1-14 32,1 14-32,-13 0 0,0-14 15,0 1 1,0 0-16,0 0 16,0 0-16,0-1 15,0 1 1,0 0-16,0 0 0,12 0 15,1-1-15,0 1 16,-1 0-16,1 0 31,-1 0-31,14-1 16,-1 1-16,0 0 16,0 0-16,0-13 15,1 0-15,-14 0 16,1 0-16,-1 0 15,1 0 1,-13 0-16,0 0 16,0 0-16,0 0 15,0 0-15</inkml:trace>
  <inkml:trace contextRef="#ctx0" brushRef="#br1" timeOffset="143553.29">24228 3469 0,'0'0'0,"0"0"0,0 0 15,0 0-15,0 0 32,0 0-17,0 0-15</inkml:trace>
  <inkml:trace contextRef="#ctx0" brushRef="#br1" timeOffset="143640.51">24468 3457 0,'0'0'0,"0"0"16,0 0-1,12 0-15,1 0 16,-1 0-16,1 12 15,0 1-15,-13-13 16</inkml:trace>
  <inkml:trace contextRef="#ctx0" brushRef="#br1" timeOffset="143855.22">24014 3994 0,'0'0'0,"0"0"0,0 0 15,13 0 1,12 0 0,13 0-16,-1 0 15,14 0-15,-1 0 16,-12 0 0,0 0-16,0 0 15,-1 0-15,1 0 16,-25 0-16</inkml:trace>
  <inkml:trace contextRef="#ctx0" brushRef="#br1" timeOffset="144637.64">24190 3354 0,'0'0'0,"0"0"0,0 0 16,0 0 0,0 0-16,0 0 15,0 0-15,0 0 16,0 0-16,13 0 16,0 0-16,-1 0 15,13 13 1,1-13-16,11 13 15,-11-13-15,-1 0 16,0 0-16,0 0 16,-12 0-16,-13 0 15,0 0-15,0 0 16,0 0 0,0 0-16,0 0 15,0 0-15,0 0 16,0 0-16,0 0 15</inkml:trace>
  <inkml:trace contextRef="#ctx0" brushRef="#br1" timeOffset="144857.31">24329 3418 0,'0'0'0,"0"0"0,0 0 0,0 0 15,-13 0-15,-12 0 16,0 0 0,0 13-16,-13-13 15,0 0-15,0 0 31,13 0-31,0 13 16,0-13-16,12 0 16,1 0-16,-1 0 0,0 0 15,1 0-15,12 0 32,0 0-32,0 0 15,0 0-15,0 0 16,12 13-16,-12-13 15</inkml:trace>
  <inkml:trace contextRef="#ctx0" brushRef="#br1" timeOffset="145458.45">25060 3559 0,'0'0'16,"0"0"-16,0 0 16,0 0-1,0 0-15,0 0 16,0 0-16,0 0 15,0 0-15,-126-38 16,126 38-16,0 0 16,-13 12-16,-12 1 0,0 26 15,-13-1-15,0 13 16,13 1 0,12-1-1,1-13-15,-1-12 16,13-1-16,13 14 15,-1-14-15,1-12 16,264 141 0,-277-154-16,13 0 15,12 0-15,13 0 16,0 0-16,-13 0 16,0 0-16,-25 0 15</inkml:trace>
  <inkml:trace contextRef="#ctx0" brushRef="#br1" timeOffset="146586.16">15283 1639 0,'0'0'0,"0"0"0,0 0 16,0 0-16,0 0 15,0 0 1,0 0-16,0 0 15,0 0-15,0 0 16,0 0-16,0 0 16,-25 0-1,-1 13 1,1-1-16,-13 1 0,-12 13 16,12-1-16,0 1 15,1 12-15,-1 1 31,0 12-31,0 0 0,13 0 16,0 1 0,12-14-16,1 13 15,-1-12-15,13-14 16,0 1-16,13-1 16,-1 1-16,1 0 15,25-14-15,-1 1 16,14 0-16,-1-13 15,-12 0-15,0 0 16,-13 0-16,0 0 16,0 0-16,1 0 31,-1 0-31,0-13 16,-25 13-16</inkml:trace>
  <inkml:trace contextRef="#ctx0" brushRef="#br1" timeOffset="146613.35">15409 2304 0,'0'0'0,"0"0"15</inkml:trace>
  <inkml:trace contextRef="#ctx0" brushRef="#br1" timeOffset="149687.54">20171 691 0,'0'0'0,"0"0"0,0 0 15,0 0 1,0 0-16,0 0 15,0 0 1,0 0-16,0 0 16,0 0-16,0 0 15,0 0-15,0 0 16,0 0-16,0 0 16,0 0-16,0 0 15,0 0 1,0 0-16,13 0 15,12 0-15,13 0 16,0-12-16,0 12 16,25 0-16,12 0 15,-12 0-15,13 0 32,-13 0-32,12 0 0,13 0 15,1 0-15,11 0 31,-11 0-31,-14 0 0,13 0 0,1 0 32,-14 0-32,39 0 15,12 0-15,-26 0 16,1-13 0,13 13-16,-14 0 15,26 0-15,0 0 16,-25 0-16,0 0 15,0 0-15,25 0 16,0 0-16,-25 0 16,12 0-16,-12 0 15,12 0-15,-12 0 16,0 0-16,0 0 16,-26-13-16,1 13 15,-1 0-15,13 0 16,-12 0-16,0-13 15,-1 13-15,1-13 16,-13 13-16,-13-25 31,1 25-31,-1 0 16,-12-13 0,12 13-16,-12-26 15,12 26-15,-24-12 16,-1 12-16,0 0 15,0 0-15,0 0 16,-25 0-16,0 0 16,0 0-16,0 0 15,0 0-15,0 0 16,0 0-16</inkml:trace>
  <inkml:trace contextRef="#ctx0" brushRef="#br1" timeOffset="177380.94">22490 11599 0,'0'0'0,"0"0"0,0 0 0,0 0 16,0 0-16,0 0 15,0 0-15,0 0 16,0 26-16,0 12 16,0 26-1,0 13-15,0 0 16,0-26-16,0 0 15,0-25 1,0-1-16,0-12 16,0 0-16,0-13 15,0 0-15,0 0 16,0 0-16,0 0 16,138-128-16,-138 128 15,13-13-15,25-38 16,25-39-1,25-25-15,25-13 16,-12 13-16,-13 0 0,-12 25 31,-26 26-31,1 0 16,-1 13-16,-25 12 16,0 14-16,-12 12 15,0 0 1,-1 0-16,-12 0 15,0 13-15,0 0 16</inkml:trace>
  <inkml:trace contextRef="#ctx0" brushRef="#br1" timeOffset="208403.53">22716 1139 0,'0'0'0,"0"0"0,0 0 0,0 0 15,0 0-15,0 0 16,0 0-16,0 0 15,0 0 1,0 0-16</inkml:trace>
  <inkml:trace contextRef="#ctx0" brushRef="#br1" timeOffset="209256.83">22477 1024 0,'0'0'0,"0"0"0,0 0 16,0 0-16,-25 0 15,-26-13 1,1 1-16,0-1 15,-1 0 1,1 0-16,-13 13 0,0 0 16,0 0-1,-13 0 1,-25 13-16,13 0 16,38-13-16,-353 102 15,403-102-15,-13 13 16,-50 13-16,-13 12 15,-12 13-15,0 13 16,0-13-16,25 1 16,0-1-16,-13 13 15,13 0-15,0-13 16,0 13-16,26-13 16,-1 13-16,0 13 15,13-13 1,12-13-16,1 13 15,12 0 1,0 0-16,12 0 0,1 0 31,25 0-31,12 13 0,13 0 0,0 0 32,0-26-32,0 0 15,0 1-15,25-1 16,13-13-16,0 1 15,12-14-15,-12 1 16,25-13-16,25 12 16,-12-25-16,-13 0 15,12 0 1,13 0-16,-25-13 16,-12-12-16,-1-1 0,13 1 31,13-1-31,-13-12 15,0-14-15,-13-12 0,-25 0 16,-12 13-16,-13 0 16,-13-13-16,-12 0 31,-13-13-31,-25 0 16,0 0-16,-25-25 15,0 38-15,-214-410 16,239 474-16,-26-25 15,-37-39-15,-37-13 16,37 26-16,-366-295 16,429 346-16,-50-13 15,-38-12-15,-38-1 16,-63 13-16,-227 26 31,76 128-31,327-128 0,-50 12 16,-38 39-16,-25 26 15,63-52-15</inkml:trace>
  <inkml:trace contextRef="#ctx0" brushRef="#br1" timeOffset="210345.86">21759 2599 0,'0'0'0,"-25"0"0,-51 13 15,-25-1-15,-25 14 16,-25 13 0,75-27-16,-428 193 15,504-205 1,-12 13-16,-38 0 16,-13 25-16,0 13 15,0 13-15,12 0 16,13 0-16,13 0 15,13 13-15,-1-13 16,26 13-16,-1 38 16,26-12-16,25-1 15,13-25-15,12 0 16,0 0 0,13-26-16,25 13 15,25-13-15,-13-13 0,26 14 16,0-14-16,-13-12 15,0-1-15,13 1 16,-13-26 0,1 0-1,-1 0 1,0-13-16,13-13 16,-38-12-16,0 12 15,0-12-15,0 0 16,-25-1-16,-13-12 15,-13 0-15,-12 12 16,-12 1-16,-26 12 16,0 14-16,-12-14 15,-13-38-15,-25-26 16,-13-25-16,-25 0 16,-38-13-16,-25 0 15,0 0-15,-25 0 31,-26 13-31,14 12 16,-26 1-16,-13 25 16,0 13-16,-37 25 0,-26 27 15,1 37 1,-13 26 0,-13 39-16,25 25 15,-138 103-15</inkml:trace>
  <inkml:trace contextRef="#ctx0" brushRef="#br1" timeOffset="214530.01">19289 13583 0,'0'0'0,"0"0"0,0 0 0,0 0 16,0 0-16,0 0 16,0 0-16,0 0 15,0 0 1,0 13-16,0 13 15,0 12-15,0 1 16,0 12-16,0 0 16,0 0-16,0 0 15,-12-25 1,12 0-16,0-1 0,0-12 31,0 0-31,0-13 16,0 0-16,0 0 15,0 0-15,0 0 16,12 0-16,1-26 16,25-12-16,25-26 15,12-13-15,-12 0 16,26-12-16,11-1 16,1 13-16,-25 13 15,-1 0-15,-12 0 16,-12 13-16,-1 12 31,-12 1-31,-13 25 16,-12 0-16</inkml:trace>
  <inkml:trace contextRef="#ctx0" brushRef="#br1" timeOffset="-211801.92">17160 14185 0,'0'0'0,"0"0"0,0 0 16,0 0-16,0 0 0,0 0 16,0 0-1,0 0-15,-12 0 16,-14 13-16,1 0 16,0-1-16,0 1 15,-13 0 1,13 0-1,0 13-15,-1-1 16,1 1-16,0-1 16,12 1-16,1 12 15,-1 1-15,1-1 16,-1 1-16,0 12 16,1-13-16,12 1 15,0-1-15,0 13 16,12-12-16,1-1 15,0 0 1,12 1-16,13-1 16,-13 13-1,13-12-15,-1-1 16,1 1-16,13-1 16,-1 13-16,0 0 15,13-12-15,0-1 16,0-12-16,13 0 15,-1-1-15,1 1 16,0-1-16,12 1 16,13 0-16,12-1 15,-63-25 1,404 64-16,-441-64 16,24 0-16,39 13 15,12-13-15,26 13 16,12-13-16,12 0 31,1 13-31,-13-13 16,0 0-16,12 0 15,14 0-15,-1 0 16,-13 0-16,1-13 16,12 0-16,0 0 15,-25-12 1,0-1-16,0 0 15,0 1-15,-12-1 16,-1 1-16,-12-14 16,12-12-16,-12 0 15,0-1-15,-26-12 16,-12 13-16,-12 0 16,-1 0-16,-25 0 15,1-13-15,-14-13 16,-12-13-16,-25 1 15,-13-14-15,-12-12 32,-26 25-32,-12-12 15,-13 12-15,-12 1 16,-26-1-16,-12 0 16,-25 26-16,-13 0 15,-25 26 1,-13 0-16,-25 25 15,-13 0-15,-12 26 16,-13 0-16,-50 25 16,-25 0-16,37 1 15,-12 12-15,12 13 16,-125 26 0</inkml:trace>
  <inkml:trace contextRef="#ctx0" brushRef="#br1" timeOffset="-200774.28">19655 18013 0,'0'0'0,"0"0"0,0 0 0,0 0 16,0 0-16,0 0 15,0 0-15,0 0 16,0 0 0,0 0-16,0 0 15,0 0-15,0 0 16,0 0-16,0 0 15,0 0-15,-13-13 16,-12 0 0,0 1-16,0-1 0,-1 0 15,1-13-15,0 1 16,-13-1-16,-12 1 16,-1-1-1,1 0 1,0 1-16,-1-1 15,1 13-15,-1 1 16,1-1-16,-13 0 16,-13 0-16,1 0 15,-1 1-15,13-1 16,-12 13-16,-1 0 16,13 0-16,-13 0 15,1 0-15,-26 13 31,13-13-31,0 0 0,12 12 0,0 1 32,1 0-32,-1 0 15,-12 0 1,0-13-16,25 12 16,0 1-16,0 0 15,0-13-15,13 13 16,-1 0-16,-12-1 15,0 1-15,-12 0 16,12 0-16,0 0 16,0-1-16,0 1 15,12 0-15,1 0 16,12 0-16,0-1 16,0 1-16,1 0 15,-14 13-15,1-1 16,-1 1-16,1-1 15,12 1-15,0 0 16,1-1 0,-1 1-1,13-1-15,-1 1 0,1 0 32,-13-1-32,26 1 15,12-26-15,0 13 16,0-1-16,0 1 15,0 0-15,0 13 16,0-1-16,12 1 16,1-1-16,0 14 15,-1-1 1,1-12-16,-1 12 0,14-12 16,-1 0-16,0-1 31,13 14-31,0-14 0,-1 14 0,1-14 31,0 1-31,0-1 16,0-12-16,-1 0 15,1 0-15,25 12 16,-12 1 0,-1-13-16,13 0 15,0-1-15,13 1 16,-13 0-16,0-13 15,12 13-15,-12 0 16,0-1-16,13 1 16,-38-13-16,138 0 15,-101 0-15,-12 0 16,13 0 0,-13 0-16,0 0 15,38 0-15,12 0 16,-37 0-16,-13 0 15,0 0-15,12 0 16,-24 0-16,24 0 16,14 0-1,24 0 1,-37 0-16,-1 0 16,-12 0-16,13 0 15,-13 0-15,0 0 16,12 0-16,-24 0 15,37-25-15,-25-1 16,0 0-16,0-12 16,-13 0-16,-12 12 15,-13 0-15,1 1 16,11-1-16,-11 1 16,-1 12-16,0-13 15,0 13-15,-12 13 16,12-12-16,-25-1 15,13 13-15,-1-13 32,1-13-17,-1 1-15,1-1 16,0-12-16,-1 12 16,1 0-16,-1-12 15,-12-13-15,0 12 16,0 1-16,-12 0 15,-1-1-15,-12-12 16,12 0-16,-12 25 16,-13-12-16,-12-13 15,-13-1-15,-13 1 16,-37 0-16,-26 0 16,-12 12-16,76 27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88" units="cm"/>
          <inkml:channel name="Y" type="integer" max="1488" units="cm"/>
          <inkml:channel name="T" type="integer" max="2.14748E9" units="dev"/>
        </inkml:traceFormat>
        <inkml:channelProperties>
          <inkml:channelProperty channel="X" name="resolution" value="86.99029" units="1/cm"/>
          <inkml:channelProperty channel="Y" name="resolution" value="85.51724" units="1/cm"/>
          <inkml:channelProperty channel="T" name="resolution" value="1" units="1/dev"/>
        </inkml:channelProperties>
      </inkml:inkSource>
      <inkml:timestamp xml:id="ts0" timeString="2021-10-26T16:17:02.67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13519 11881 0,'0'0'0,"0"0"16,0 0-16,0 0 15,-25-39-15,0-25 16,-13-13 0,0-12-1,0-1-15,0 26 0,1 0 16,-1 26 0,0-1-16,0 14 15,13 12-15,0 0 16,0 0-16,12 1 15,0-1-15,1 0 16,-1 0 0,1 13-16,12 0 15,0 0-15,0 0 16,0 0-16,0 0 16,0 0-16,0 0 15,0 0-15,0 0 16,0 0-16,0 0 15,0 0-15,0 0 16,0 0 0,12 0-1,26-13-15,12 13 16,26-12-16,12 24 0,0 1 16,26-13-1,24 0-15,14 0 16,-1 0-16,-13 0 15,26 0-15,12 13 16,-12-13 0,0 13-16,12 0 15,-12-1-15,-13 1 16,-12 13-16,12-1 16,-88-12-16,429 51 15,-492-64-15,25 0 16,13 0-16,25 0 15,0 0 1,-13 0-16,-25 0 16,252 0-16,-277 0 15,0 0 1,0 0-16,0 0 16,0 0-16,0 0 15,0 0-15,0 0 16,0 0-16,0 0 15,0 0-15,0 0 16,0 0 0,0 0-16,0 0 15,0 0-15</inkml:trace>
  <inkml:trace contextRef="#ctx0" brushRef="#br0" timeOffset="2218.56">5254 12060 0,'0'0'0,"0"0"15,0 0-15,0 0 16,0 0-16,0 0 15,0 0 1,0 0 0,12 0-16,1 0 15,0 0-15,24 0 16,1-13-16,25 0 16,0 0-16,-38 1 15,341-65-15,-366 77 16,25 0-16,25 0 15,13-13 1,26 0-16,11 0 16,-11 1-16,24 12 15,0 0-15,-12 0 16,0 0-16,-13 12 16,13 1-16,0 0 15,12 0 1,1 0-16,-1-1 15,-37-12 1,12 13-16,0 0 16,0 0-16,13 0 15,-25-1-15,-1-12 16,1 13-16,-13 0 16,0 0-16,0-13 15,-13 13-15,0-13 16,1 12-1,-1-12-15,1 0 16,-1 0-16,-12 13 16,0-13-16,-1 0 15,-11 0-15,-1 0 16,0 0-16,-12 0 16,-1 0-1,1 0-15,-1 0 16,1 0-16,-13 0 15,0 0-15,0 0 16</inkml:trace>
  <inkml:trace contextRef="#ctx0" brushRef="#br0" timeOffset="21136.96">13607 13007 0,'0'0'16,"0"0"-16,0 0 0,0 0 16,0 0-16,0 0 0,0 0 15,-12 0 1,-14 0-16,-11-13 15,-14 1 1,1-1-16,-13 13 0,0 0 16,0 0-1,0 13-15,0-1 16,-13 1-16,1 0 16,-14 13-16,1-1 15,0 14 1,0-1-16,12 0 15,1 1-15,-1-1 16,-25 14-16,13 12 16,12-13-1,13 0-15,0 13 16,0 0-16,0-13 16,13 0-16,12 1 15,0-14-15,13-12 16,0-1-16,12 1 15,1-13 1,-1-1-16,1 1 16,-1 0-16,0 0 15,1 0-15,-1-13 16,13 0 0,0 0-16,0 0 15,0 0-15,0 0 16,0 0-16,0 0 15,0-26-15,-12-25 16,12 0-16,0-13 16,0 0-1,0 0-15,0 0 16,0 25-16,0 1 16,0 25-16,0 0 15,0 0 1,0 1-16,0-1 0,0 13 15,0 0 1,0 0-16,0 0 16,0 13-16,0-1 15,-13 27-15,0-1 16,-12 26 0,13-13-16,-1 1 0,0-1 15,1 0 1,-1-13-16,1-12 15,-1 0-15,13-1 16,0-12-16,0 0 16,0-13-1,0 13-15,0-1 16,0 1-16,0-13 16,0 0-16,0 13 15,0-13-15,0 0 16,0 13-1,13 0-15,-1-1 16,1-12-16,-1 0 16,1 0-16,25 0 15,0 0 1,-1 0-16,1-12 16,13-1-16,-1 0 15,0 0-15,1 0 16,-13 1-16,25-14 15,0 0-15,0-12 16,-13 0-16,0 12 16,1 0-1,-26 14-15,-12-1 16</inkml:trace>
  <inkml:trace contextRef="#ctx0" brushRef="#br0" timeOffset="28108.53">13645 14992 0,'0'0'0,"0"0"0,0 0 16</inkml:trace>
  <inkml:trace contextRef="#ctx0" brushRef="#br0" timeOffset="29198.91">13582 14953 0,'0'0'0,"0"0"16,0 0-16,0 0 15,0 0-15,-25-13 16,0 1-16,-1-1 15,1 0-15,-13 0 16,1 0 0,-14-12-16,1 12 15,-1 0-15,14 0 16,-1 1-16,-13-1 16,14 0-16,-1 0 15,0 0-15,0 1 16,-12-1-1,-1 0-15,1 0 16,-13 0-16,13 1 16,-1-1-16,1 13 15,-13 0 1,0 0-16,12 13 16,1-1-16,-26 1 15,1 0-15,12 0 16,0 0-16,0 12 15,0 1-15,0-1 16,12 1 0,1 12-16,-13 1 15,-13-1-15,13 1 16,0-1-16,13-12 16,12 12-16,0 0 15,-12 1 1,12 12-16,0 0 15,1 0-15,11-12 16,1-1-16,13 14 16,-1-14-1,0 0-15,1 1 16,12-1-16,12 1 16,1-1-16,0 13 15,12 0-15,13-12 16,-1 12-1,26 0-15,0-12 0,0-14 16,0 1 0,0-1-16,0 1 15,0 0-15,13-1 16,12 1-16,0-1 16,1 1-16,-1-13 15,-13 0 1,1-1-16,0 1 15,12 0-15,0 0 16,0-13 0,0 0-16,-12 0 15,0 0-15,-13 0 16,0 0-16,12-13 16,1-13-16,-1 1 15,1-1-15,-26 13 16,1-12-16,-1-1 15,1 1-15,-14-1 16,14-12 0,-26-1-16,0 1 15,0 12-15,-12 1 16,0-1-16,-1 0 16,-12-12-1,0 0-15,0-14 16,0 1-16,0 13 15,-12-13-15,-1-1 16,-12 1 0,0-13-16,-1 0 15,-11 13-15,-14 0 16,-24-13-16,-26 12 16,0 14-16,-12 0 15,-13 25-15,0 13 16,63 0-1</inkml:trace>
  <inkml:trace contextRef="#ctx0" brushRef="#br0" timeOffset="41894.44">5241 16694 0,'0'0'0,"0"0"0,0 0 16,0 0-16,0 0 16,0 0-16,0 0 15,0 0-15,0 0 16,0 0-16,0 0 15,0 0-15,-25 0 16,0 0-16,0 0 16,-13-12-1,0-1 1,-12 13-16,-1 0 16,1-13-16,12 13 15,0 0-15,0 0 0,1 0 16,12 0-1,-13 0-15,13 0 16,-1 0 0,14 0-16,-1 0 15,1 0-15,-1 13 16,0 0-16,-12-1 16,13 27-16,-1-1 15,0 1-15,1 12 16,-1 13-16,1 13 15,12-13-15,0-13 16,0 13 0,0 0-16,0 0 15,0-13 1,0 0-16,0 0 0,0 1 16,0-1-1,0 13-15,0 0 16,0-13-16,0 0 15,0 1 1,0-14-16,0-12 16,0-1-16,0-12 15,0 0-15,0 0 16,0-1-16,0-12 16,0 0-16,0 13 15,0-13-15,0 0 16,0 0-1,0 0-15,0 0 16,0 0-16,0 0 16,0 0-16,0 0 15,0 0-15,0 0 16,0 0 0</inkml:trace>
  <inkml:trace contextRef="#ctx0" brushRef="#br0" timeOffset="53342.34">13506 17527 0,'0'0'0,"0"0"0,0 0 15,0 0-15,0 0 16,0 0-16,0 0 16,0 0-16,0 0 15,0 0 1,0 0-16,0 0 16,0 0-16,0 0 15,-12 0-15,-13-13 16,-1 0-16,-11 0 15,-14 0-15,13 0 16,1 1-16,-1-1 16,-13 0-1,14 0 1,-14 0-16,1 1 0,-1-1 16,1 0-16,0 0 15,-1 0-15,-12-12 16,0 12-1,13 0-15,-1 0 16,-12 1-16,13-1 16,-13 0-16,0 0 15,-13 0-15,1 1 16,-1 12 0,13-13-16,0 13 15,0 0-15,0-13 16,0 0-16,-12 0 15,-14 1 1,1-1-16,0 0 16,12 0-16,1 0 15,-1 1-15,13-1 16,-12 0-16,-13 0 16,-1 0-1,14 1-15,12 12 16,-13 0-16,13 0 15,-12 0-15,-1-13 16,-12 13-16,0 0 16,-1 0-1,26 0-15,0 0 16,0 0-16,0 0 16,0 13-16,-12-1 15,-1-12-15,13 13 16,0 0-16,13 0 15,-1 0 1,-12 12-16,13-12 16,12 13-16,0-1 15,1-12-15,-1 13 16,-13-1-16,1 1 16,0-1-16,12 1 15,0 0 1,0-1-16,13 1 15,0-1-15,0 1 16,-1 0-16,1 12 16,0 1-1,0-1-15,0 0 16,12 1-16,0-1 16,1 1-16,-1-14 15,1 14-15,-1-1 16,13 0-16,0-12 15,0 12 1,0-12-16,0 12 16,0-12-16,13 0 15,-1-1-15,1 14 16,-1-1-16,14 0 16,11 1-16,14 25 15,12 0-15,-13-26 16,13-12-1,-12-1-15,-1-12 16,0 0 0,13 0-16,0 0 15,13-1-15,0 1 16,12 0-16,0-13 16,-12 13-16,-1-13 15,1 13-15,-1-13 16,26 13-1,13-13-15,-14 0 16,-24 12-16,0-12 16,-1 0-16,1 13 15,25-13-15,12 0 16,-12 0 0,88 13-16,-38-13 15,-151 0-15,25 13 16,63-13-16,13 0 15,101 13 1,-39-13-16,-163 0 16,26 0-16,49 0 15,26 0-15,0 0 16,-13 0-16,0 0 16,-12 0-16,12 0 15,0 0-15,13 0 16,101 0-1,-51-13-15,-151 13 16,12 0-16,39 0 16,37-13-16,-12 0 15,-1 0 1,1 1-16,-1-1 0,-12 0 16,0-13-1,13 13-15,-13-12 16,13-1-1,-1 1-15,-24-1 16,-1 0-16,0 1 16,1-14-16,-13 14 0,-1-1 15,-11 1 1,-1-14-16,-13 14 16,1-1-1,12 0-15,-12 1 0,12-14 16,-13 14-1,1-1-15,0 13 16,-13 1-16,0-1 16,0 0-1,0 0-15,0 0 16,0 1-16,-13-14 16,0 0-16,-12 1 15,0-1-15,-13 1 16,1-1-1,-14 0-15,1 1 0,-1-1 16,-24 1 0,12-14-16,0 14 15,0-1-15,-13 0 16,1 1 0,-1-1-16,-12 0 0,0 1 15,-1-1 1,1 1-16,-13-1 15,1 13-15,49 0 16</inkml:trace>
  <inkml:trace contextRef="#ctx0" brushRef="#br0" timeOffset="56992.11">5518 13686 0,'0'0'0,"0"0"0,0 0 15,0 0-15,0 0 16,0 0-16,0 0 16,-12 0-1,-13 0-15,-13 0 16,-13 0-16,1 0 15,0 13-15,-1-1 16,-24 1 0,-14 0-16,26 0 15,0 0-15,0 12 16,26 1-16,-1-1 16,0 1-16,0 0 15,13 12-15,0 13 16,0 13-16,12-38 15,-37 396 1,50-422-16,0 26 16,12 51-16,1 25 15,0 26-15,12-25 16,13 12 0,-1-13-16,1 1 15,0-1-15,0-25 16,-1 0-1,-11-13-15,-1-13 16,0 0-16,-12-12 0,-1-14 16,1 1-1,-13-13-15,0-1 16,0-12-16,0 0 16,0 0-16,0 0 15,0 0-15,0 0 16,0 0-1,0 0-15,0 0 16,0 0-16,12 13 16,1 0-16,0 0 15,12 0 1,13-1-16,-1-12 16,1 0-16,0 0 15,38 13-15,12-13 16,0 13-16,13 0 15,12 0 1,13-1-16,0 1 16,0 0-16,0-13 15,0 0-15,13 0 16,-13-13-16,-25 0 16,-1 1-1,-11-1-15,-14 0 0,-12 13 16,-12 0-1,-1 0-15,-25 0 0,0 0 16,1 0 0,-26 0-1</inkml:trace>
  <inkml:trace contextRef="#ctx0" brushRef="#br0" timeOffset="74415.89">14099 17693 0,'0'0'0,"0"0"0,0 0 16,0 0-16,0 0 15,0 0 1,0 0-16,0 0 0,0 0 15,0 0 1,0 0-16,0 0 16,0 0-16,0 0 15,0 0 1,0 0-16,0 0 0,0 0 16,0 0-1,0 0-15,0 0 16,0 0-16,0 0 15,0 0-15,0 0 16,0 0 0,12 13-16,1-13 15,-1 13-15,14-1 16,11 1-16,1 0 16,13 0-16,11 0 15,1-1 1,0 1-16,0 0 15,-12 0-15,12 0 16,0-1-16,0-12 16,0 0-16,25 0 15,0 13 1,0-13-16,1 0 16,-14 0-16,13 0 15,13 0-15,13 0 16,-14 0-1,1 0-15,13 0 16,12-13-16,0 13 16,0-12-16,-13 12 15,13 0-15,13-13 16,-1 0-16,-12 0 16,0 0-16,13 1 15,12-14 1,0 0-16,0 1 0,0-1 15,13 1 1,-13-1-16,1 0 16,11 1-1,14-1-15,-26 13 16,0-12-16,26-1 16,-89 13-16,504-102 15,-579 115-15,50 0 16,37-26-16,52-12 15,11 0 1,1-14-16,0 1 16,0 0-16,-1 13 15,1-14-15,-13 1 16,-12 0-16,12 0 16,0-13-1,1 13-15,11-26 0,1 0 16,-13 0-1,-25 13-15,-12 0 16,24-26-16,1 1 16,-13-1-1,-13-12-15,-12 12 16,0-12-16,0-1 16,0 14-16,-26-1 15,-12-12-15,-12 12 16,-1 13-16,0 0 15,1-12 1,-26 12-16,0-13 16,0 1-16,0-1 15,-12 1-15,-13-1 16,0 13-16,0 13 16,0-13-16,-13-12 15,-12-1-15,0 13 16,0 13-16,0-13 15,-13 1 1,0 12-16,-12 0 16,-1-13-16,1 0 15,-13 0 1,0 13-16,13 13 16,-13-13-16,0 0 15,-13 0-15,0 0 16,1 13-16,-13-1 15,-13-12 1,13 0-16,-1 13 16,-11 0-16,-14-13 15,51 38-15,-416-178 16,479 204-16,-37 0 16,-52-26-16,-11 0 15,-14 1 1,-12-1-16,-25 1 15,12 12-15,1 0 16,-13 0-16,-13-12 16,0 12-1,26 0-15,-14 0 16,1 0-16,-13 1 16,26 12-16,-26-13 15,0 13-15,13 13 16,12-13-16,-12 0 15,-13 12-15,13 1 16,13 0 0,-14 0-16,-11 0 15,-1-1-15,13 1 16,-13 0-16,0 0 16,13 12-16,12-12 15,-12 13-15,63-26 16,-492 115-1,580-115-15,-50 13 16,-38 0-16,-38-1 16,0 14-1,-25 12-15,-1-12 16,26 0-16,-12 12 16,-13 0-16,12 1 15,0-1-15,13 1 16,0-1-16,-25 0 15,0 14 1,25-27-16,13 14 16,-26-1-16,-12 0 15,38-12-15,12 0 16,-13 12-16,-12 1 16,0-1-16,13 0 15,12 1 1,13-1-16,0 1 15,-13-1-15,13 0 16,0 1 0,12-14-16,0 14 15,13-14-15,0 14 16,0-14-16,13 1 16,-13 0-16,25-1 15,0-12-15,1 0 16,-1 0-16,0-1 15,13 1 1,12-13-16,1 13 16,-1-13-16,0 0 15,13 0-15,0 0 16,0 0-16,-12 0 16,12 0-16,0 0 15,0 0-15,-13 0 16,13 0-16,0 0 15,0 0 1,0 0 0,0 0-16,0 0 15,0 0-15,0 0 16,0 0-16,0 0 16,0 0-16,0 0 15,0 0-15,0 0 16,0 0-1,0 0-15,0 0 16,0 0-16,0 0 16,0 0-16,0 0 15,0 0 1,0 0-16,0 0 16,0 0-16,0 0 15,0 0-15,0 0 16,0 0-16,0 0 15,0 0-15,0 0 16,0 0-16,0 0 16,0 0-16,0 0 15,0 0-15,0 0 16,0 0 0,0 0-1,0 0-15,0 0 16,0 0-16,0 0 15,0 0-15,0 0 16,0 0-16,0 0 16,-12-13-16,-1 0 15,0 1-15,13-14 16,-12 0 0,12 1-16,0-1 15,0 13-15,0-12 16,0-1-16,0 1 15,12-1 1,1 0-16,0 1 16,-1-14-16,1 1 15,-1 0-15,14-1 16,-14 14-16,1-1 16,12 13-16,-12 0 15,-1 1-15,1-1 16,-1 0-16,1 0 15,0 0 1,-13 1-16,0 12 16,0 0-16,0 0 15,0 0-15,0 0 16,0 0-16,0 0 16,0 0-1,0 0-15,0 0 16,0 0-16,0 0 15,0 12-15,-13 1 16,-12 26 0,0-1-16,-13 13 15,-13 13-15,1 13 16,12 0-16,0-13 16,1 0-16,-1-13 15,13 0 1,-1 0-16,14-25 15,-1 0-15,1-1 16,12-12-16,0-13 16,0 13-1,0-13-15,0 0 16,0 0-16,0 0 16,0 0-16,12 0 15,1 0-15,-1 0 16,14 0-16,11 0 15,1-13-15,13 0 16,12 0 0,0 1-16,-13-1 15,13 0-15,-13 0 16,1 0-16,-1 13 16,13 0-16,-12-12 15,-1 12-15,0-13 16,1 13-1,-26 0-15,0 0 16,0 0 0,-12 0-16,-13 0 15,0 0-15,13 0 16,-13 0-16,0 0 16,0 0-16,0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88" units="cm"/>
          <inkml:channel name="Y" type="integer" max="1488" units="cm"/>
          <inkml:channel name="T" type="integer" max="2.14748E9" units="dev"/>
        </inkml:traceFormat>
        <inkml:channelProperties>
          <inkml:channelProperty channel="X" name="resolution" value="86.99029" units="1/cm"/>
          <inkml:channelProperty channel="Y" name="resolution" value="85.51724" units="1/cm"/>
          <inkml:channelProperty channel="T" name="resolution" value="1" units="1/dev"/>
        </inkml:channelProperties>
      </inkml:inkSource>
      <inkml:timestamp xml:id="ts0" timeString="2021-10-26T16:19:33.91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10281 9858 0,'0'0'0,"0"0"0,0 0 16,0 0-16,0 0 16,0 0-16,-13 0 15,-12 0-15,0-13 16,0 0 0,0 0-1,-13 1-15,0-1 16,-12 0-16,12-13 15,-13 14-15,-12-14 16,0 0-16,0 14 16,13-1-16,-13 0 15,0 0 1,0 0-16,-13 1 16,-12-1-16,-25 0 15,25 0-15,-1 0 16,1 1-1,25 12-15,-12 0 0,-1 0 16,0-13 0,-12 0-16,0 13 15,0 0-15,12 0 16,1 13-16,-1 0 16,-25-1-16,13 1 15,0 13 1,12-13-16,1 12 15,-1 1-15,13-1 0,-12 14 32,12-1-32,0 1 15,0-1-15,0 0 16,25 1-16,0-1 16,0 1-16,13-1 15,0 1-15,0-14 16,12 1-1,0-1-15,1 1 16,-1 0-16,13 12 16,0 0-16,13-12 15,-1 12-15,14 1 16,11-1-16,14 13 16,12-12-16,0 12 15,0-13 1,0 1-16,0-1 0,0 1 15,12-1 1,14 0-16,-1-12 16,-13 0-1,1-1-15,12 14 16,-12-14-16,12 14 16,13-1-16,-1-12 15,-11-1-15,-1 1 16,0-1-16,0-12 15,26-13 1,12 13-16,-26-13 16,1 0-16,0-13 15,0-12 1,0-1-16,-1 0 16,1 1-16,-13-1 15,1 1-15,-14-1 0,13 0 16,-12 1-1,0-14 1,-26 14-16,0-1 16,-12 13-16,-13 1 15,1-1-15,-14 0 16,1 0-16,-1 0 16,-12-12-16,0-1 15,0-12-15,0-13 16,-25-1-16,0-24 15,0 12-15,0-13 16,-13 13 0,13 0-16,-1 13 15,-11 12-15,11 1 16,1-1-16,-13-12 16,-12 0-1,12 12-15,0 1 16,-12-13-16,0 12 15,-26 1-15,13 0 16,0 25 0,38 0-16</inkml:trace>
  <inkml:trace contextRef="#ctx0" brushRef="#br0" timeOffset="8784.7">14691 14633 0,'0'0'0,"0"0"0,0 0 15,0 0-15,0 0 16,0 0-16,0 0 16,0 0-16,-26-13 15,1 1-15,0-1 16,0 0-16,-13 0 16,0 0-16,0 1 15,1-1 1,-1 0-16,0 0 15,0-12 1,1 12-16,-1-13 0,-13 13 16,1 1-1,0-1-15,-26 0 16,13 0-16,0 0 16,0 13-16,13 0 15,-13 0-15,12 0 16,-12 0-1,-12 13-15,-14 0 16,14 0-16,12 0 16,0-1-16,0 14 15,12-13 1,-12 12-16,13 1 16,0 12-16,-13 1 15,25-14-15,0 1 16,0 0-16,0 12 15,13-12 1,13 12-16,-1-12 16,0 12-16,1 0 15,12 1-15,0-14 16,12 14-16,1-14 16,12 14-16,13-14 15,0 14-15,0-14 16,25 14-16,0-1 15,12-12 1,13-1-16,13 1 16,-13-13-1,1-13-15,-1 0 16,0 0-16,25-13 16,-12 0-16,0-12 15,-13-1-15,0 0 16,-12 1-16,12-1 15,13-12 1,-13-1-16,-25 1 16,-13 12-16,1-12 15,-26 12-15,0 1 16,-12-1-16,-1 1 16,-12-27-16,0 14 15,-12 0 1,-13-14-16,-26 1 0,13 13 15,-12-1 1,0 1-16,24 12 16,-263-102-16,289 128 15,0 0 1,-13 13-16,1 0 16</inkml:trace>
  <inkml:trace contextRef="#ctx0" brushRef="#br0" timeOffset="10007.33">9349 16029 0,'0'0'0,"0"0"16,0 0-16,0 0 16,0 0-16,0 0 15,0 0-15,-26-13 16,1-13 0,-25 1-1,-1-1-15,1 0 16,0 1-16,-13-1 15,0 13-15,12 1 16,1-14-16,-13 13 16,0 0-16,-13-12 15,1 12 1,-1 0-16,13 13 16,-13 0-16,1 13 15,-1 0-15,1 0 16,-1-1-16,13 14 15,0 0 1,0-1-16,13 14 16,-1-1-16,1 0 15,12 1-15,0-1 16,1 13-16,-1 1 16,13-14-16,12 0 15,0 1-15,1 12 16,-1 0-1,13 1-15,0-1 16,13 0-16,-13-25 16,138 294-1,-138-320-15,13 12 16,0 1-16,24 26 16,39-1-16,0 0 15,12 14-15,0-14 16,13-12-16,-1-1 15,14-12-15,12 0 16,-25-13 0,-1 0-16,-11-13 15,11-13-15,14 1 16,-13-1-16,-26-12 16,1-13-1,-1-1-15,-12 1 16,-12-13-16,-1 0 15,-25 0-15,1 0 16,-1 0 0,-25 13-16,0 0 15,-13-13-15,-12 12 16,0 1-16,0 0 16,-13 13-16,-13-1 15,-24 1-15,-13-1 16,-1 27-1,1-1-15,0 0 0,0 26 16,-13 0-16,0 12 16,51 1-1</inkml:trace>
  <inkml:trace contextRef="#ctx0" brushRef="#br0" timeOffset="46606.01">12561 13827 0,'0'0'0,"0"0"0,0 0 0,0 0 16,0 0-16,0 0 15,0 0 1,0 0-16,0 0 15,0 0-15,0 0 0,13 12 16,-13 1-16,13 0 16,-1 13-1,1 12-15,-1 0 16,-12 1 0,0-14-16,13 1 15,-13 0-15,0-14 16,0 1-16,0 0 15,0 0-15,0 0 16,13-13-16,-1 0 16,13 0-1,13-26-15,25-25 16,0 0-16,25-26 16,38 0-16,0 0 15,0 0-15,-12 13 16,-13 0-1,-13 0-15,-13 26 16,-49 12-16</inkml:trace>
  <inkml:trace contextRef="#ctx0" brushRef="#br0" timeOffset="47669.35">7560 15606 0,'0'0'0,"0"0"0,0 0 15,0 0-15,0 0 16,0 0-16,0-13 16,-13 1-1,13-1 1,-13 0-16,13 0 15,0 0-15,-12 1 16,12-1-16,0 0 16,0 0-16,0 0 15,0 13 1,0 0-16,0 0 16,0 0-16,0 0 0,0 0 15,0 0 1,0 0-16,0 0 15,12 13 1,-12-13-16,76 179 16,-76-179-16,0 0 15,0 0-15,0 0 16,0 0-16,0 0 16,0 0-16,0 0 15,0 0-15,13 0 16,-1 0-16,26-12 15,50-40 1,26-37 0,24-39-16,1 12 0,-13 1 15,12-13-15,1 0 16,-1 0-16,-75 64 16</inkml:trace>
  <inkml:trace contextRef="#ctx0" brushRef="#br0" timeOffset="99560.17">12209 17450 0,'0'0'0,"-26"0"0,-62 12 0,-38 14 16,0-13-1,0 13-15,13-14 16,-1 1 0,1 0-16,0 0 0,-1 0 15,-12 12 1,13 1-16,0-13 15,12-1-15,0 1 16,-12 0-16,-1 0 16,13 0-16,13 12 15,13-25-15,12 0 16,0 0 0,0 0-16,0 0 15,12 0-15,1 0 16,12 0-16,0 0 15,0 0 1,13-13-16,-13 13 0,13-12 16,13-1-1,-1 13-15,0 0 16,1 0-16,-1 0 16,13 0-16,0 0 15,0 0-15,0 0 16,0 0-16,0 0 15,0 0-15,0 0 16,0 0 0,0 0-16,0 0 15,0 0-15,0 0 16,0 0-16,0 13 16,0-1-1,13 1-15,-1 0 16,1 13-16,12-1 15,13 1-15,0-1 16,0 14 0,12-14-16,-12 1 15,0 0-15,-1-1 16,1 1 0,-13-1-16,13 1 0,-13 0 15,1-14 1,-1 1-16,0 0 15,0 0-15,0 0 16,-12-1 0,0 1-16,-13-13 15,0 0-15,0 0 0,0 0 16,0 0 0,0 0-16,0 0 15,0 0-15,0 0 16,0 0-1,0 0-15,0 0 16,-26 0-16,1-13 16,0-12-16,-13-1 15,-12 1-15,-1-1 16,1 0-16,0 1 16,-1-1-16,13 1 15,1-1 1,-1 13-16,13 0 15,-1 1 1,14-1-16,-1 0 16,1 0-16,-1 0 15,0 1-15,1-1 16,12 13-16,0 0 16,-13 0-16,13 0 15,0 0-15,0 0 16,0-13-16,0-13 15,0 1 1,13-1-16,-1 1 16,14-14-16,24-12 15,0 13-15,13-1 16,-12 1-16,-1 12 16,1-12-1,-1 12-15,0 0 16,1 1-16,-13-1 15,-1 13 1,1-12-16,13 12 16,-26 0-16,0 0 15,0 1-15,-12 12 16,-1 0-16,1 0 16,-13 0-16,0 0 15</inkml:trace>
  <inkml:trace contextRef="#ctx0" brushRef="#br0" timeOffset="124692.15">14917 14672 0,'0'0'0,"0"0"0,0 0 15,0 0-15,0 0 16,0 0-16,0 0 16,0 0-16,0 0 15,0 0 1,0 0-16,0 0 16,0 0-16,0 0 15,0 0-15,0 0 16,0 0-16,0 0 15,0 0-15,0 0 16,0 0 0,0 0-16,0 0 15,0 0-15,0 0 16,0 0 0,0 0-16,0 0 15,0 0-15,0 0 16,0 0-16,0 0 15,0 0-15,0 0 16,0 0-16,0 0 16,0 0-1,0 0-15,0 0 16,0 0-16,0 0 16,0 0-16,0 0 15,0 0-15,0 0 16,0 0-1,0 0-15,0 0 16,0 0-16,0 0 16,0 0-16,0 0 15,0 0 1,0 0-16,0 0 0,0 0 16,0 0-1,0 0-15</inkml:trace>
  <inkml:trace contextRef="#ctx0" brushRef="#br0" timeOffset="126140.51">17500 13443 0,'0'0'0,"0"0"0,0 0 16,0 0-1,0 0-15,0 0 16,0 0-16,0 0 15,0 0 1,0 0-16,0 0 0,13 12 16,-1 1-1,1 0-15,0 13 16,-1 12-16,1 0 16,-1 26-16,1 0 15,0 13 1,-1 0-16,1-13 15,-1-13-15,-12 0 16,0-25 0,0 0-16,0-1 15,0-12-15,0 0 16,0-13-16,0 0 16,0 0-16,0 13 15,0-13-15,0 0 16,0 0-16,0 0 15,0 0 1,0 0-16,0 0 16,0 0-16,0 0 15,13 0-15,0 0 16,12-13 0,13-13-16,12-12 15,13-13-15,25-26 0,13 0 16,-13 0-1,13-12-15,25-39 16,13 0 0,-13 25-16,-13 1 15,26-14-15,12-12 16,-13 26-16,-12 12 16,-25 1-16,-13 25 15,-12 0-15,0 0 16,-1 25-1,1 1-15,-26 0 16,1 12-16,-26 13 16,0 0-16,-12 1 15,-13-1-15,0 13 16,0 0-16,0 0 16,0 0-16,0 0 15,0 0-15,0 0 16,0 0-1,0 0-15,0 0 16,0 0 0,0 0-16,0 0 15,0 0-15,0 0 16,0 0-16,0 0 16,0 0-16,0 0 15,0 0 1,0 0-16,0 0 15,0 0-15,0 0 16,0 0-16,0 0 16,0 0-16,0 0 15,0 0-15</inkml:trace>
  <inkml:trace contextRef="#ctx0" brushRef="#br0" timeOffset="128187.2">16505 14915 0,'0'0'0,"0"0"0,0 0 16,0 0-16,0 0 15,0 0-15,-13 0 16,-12-13-16,0 0 16,-25 0-1,-1 1-15,1-1 16,-13 0-16,0 0 16,0 0-1,0 1-15,-13-1 16,1 0-16,-14 0 0,14 13 15,-1 0 1,1 0-16,-1 0 16,0 0-16,1 0 15,-1 0 1,-12 0-16,25 0 16,0 13-16,0-13 0,13 0 15,12 0 1,0 0-1,0 0-15,13 0 0,12 0 16,1 0 0,-1 0-16,13 0 15,0 0-15,0 0 16,0 0-16,0 0 16,0 0-16,0 0 15,0 13-15,13 0 16,-1-1-16,26 27 15,0-1 1,0 13-16,12 1 16,13-14-16,-12 13 15,-1-12-15,0-1 16,1 13-16,-13-25 16,-13-1-16,0 1 15,0-13 1,-12 0-16,-13-13 15,12 12 1,-12-12-16,0 0 16,0 0-16,-25 0 15,0-25-15,-25-1 16,-13-12-16,0-13 16,0-1-16,0 14 15,12 0-15,13-1 16,1 1-1,-14-1-15,13 1 16,1 0-16,-1-1 16,0 1-16,0 12 15,13 1-15,12 12 16,1 0 0,-1 0-16,13 0 15,0 1-15,13-14 16,-1 0-16,26 1 15,0-1-15,0 1 16,25-1 0,0 0-16,12-12 15,1 12-15,-13 14 16,-13-1-16,1 0 16,-13 0-16,-1 0 15,-11 1 1,-1-1-16,0 0 15,0 0-15,-12 13 16,-13-13-16,0 13 16,0 0-16,0 0 15,0 0 1,0 0-16,0 0 16,0 0-16,0 0 15,0 0-15,0 0 16,0 0-1,0 0-15,0 0 16,0 0-16,0 0 16,0 0-16,0 0 15,0 0-15,0 0 16,0 0-16,0 0 16,0 0-16,0 0 15,0 0-15,0 0 16,0 0-16,0 0 15,0 0 1,0 0-16,0 0 16,0 0-16,0 0 15,0 0-15,0 0 16,0 0-16,0 0 16,0 0-16,0 0 15</inkml:trace>
  <inkml:trace contextRef="#ctx0" brushRef="#br0" timeOffset="132118.94">6274 17078 0,'0'0'0,"0"0"0,0 0 15,0 0-15,0 0 16,0 0 0,0 0-16,0 0 15,0 0-15,-12 13 16,-13 0-16,-1 0 16,-11-13-16,-14 0 15,1 0-15,-1 0 16,1 0-16,-13 0 15,25 0 1,0 0-16,-12 0 16,12 0-16,-12 0 15,-1 0-15,1 0 16,12 0-16,0 0 16,1 0-16,-14 0 15,1 0 1,12 13-16,0-1 15,0 1-15,1 0 16,-1-13 0,0 13-16,0 0 15,13-1-15,0 1 16,0 0-16,-1 0 16,14 0-16,-1-1 15,1 1-15,-1 0 16,0 25-16,1 1 15,-1 12-15,1 13 16,12 0 0,0 13-16,0-26 15,0 0-15,0 1 16,0-14-16,0 26 16,0 0-16,0 0 15,0 0 1,0 0-16,0 13 15,-13 25 1,0-12-16,1-39 16,-1-13-16,13-12 15,0-13-15,0-13 16,0 0-16,0 0 16,0 0-16,0 0 15,0 0-15,0 0 16,0 0-16,0 0 15,0 0-15,0 0 16,0 0 0</inkml:trace>
  <inkml:trace contextRef="#ctx0" brushRef="#br0" timeOffset="139432.48">5569 17232 0,'0'0'0,"0"0"0,0 0 15,0 0-15,0 0 16,0 0-16,0 0 15,0 0-15,0 0 16,0 0-16,0 0 16,0 0-16,0 0 15,0 0-15,12-13 16,1 0 0,0 1-16,-1-1 15,13 0 1,13 0-16,0 0 0,0 1 15,0-1 1,25 0-16,12 0 16,1 0-16,-13 1 15,0-1 1,12 0-16,1 0 16,12 13-16,0 0 15,1 0-15,-1 0 16,13 0-1,-1 0-15,-11 0 16,-1 0-16,25 0 16,1 0-16,-14 13 15,1 0-15,13 0 16,12-1-16,0 1 16,0 0-16,-26 0 15,14 0-15,24-13 16,-12 0-1,0 0-15,0-13 16,25 0-16,1-13 16,-1 14-1,-25-1-15,25 0 16,13 0-16,-13 0 16,13 1-16,25 12 15,-25-13-15,-13 13 16,13-13-1,12 13-15,-12-13 16,-13 0-16,13 1 16,12 12-16,0-13 15,-12 13-15,0 0 16,12 0-16,-12-13 16,0 13-16,12 0 15,-12 0 1,-13 0-16,26 0 15,-1-13-15,-25 13 16,13 0 0,13 0-16,-1 13 15,-12-13-15,37 0 16,1 0-16,-26 0 16,26 0-16,-13 0 15,-13-13-15,26 13 16,-1-13-1,-12 1-15,13 12 0,-13-13 16,-13 0 0,13 13-16,0 0 15,-12 13-15,12-13 16,0 13 0,0-13-16,-13 12 15,26-12-15,-1 0 0,-37 13 16,25-13-1,0 0 1,-13 13-16,13 0 16,0 0-16,-25-13 15,0 12-15,25-12 16,0 0-16,-38 13 16,13-13-16,12 0 15,-24 0-15,-1 0 16,0 0-16,0 0 15,0 0 1,-25 0-16,13 0 16,12 0-16,0 13 15,-12-13-15,25 13 16,-13 0-16,-13-13 16,-37 12-16,-63-12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88" units="cm"/>
          <inkml:channel name="Y" type="integer" max="1488" units="cm"/>
          <inkml:channel name="T" type="integer" max="2.14748E9" units="dev"/>
        </inkml:traceFormat>
        <inkml:channelProperties>
          <inkml:channelProperty channel="X" name="resolution" value="86.99029" units="1/cm"/>
          <inkml:channelProperty channel="Y" name="resolution" value="85.51724" units="1/cm"/>
          <inkml:channelProperty channel="T" name="resolution" value="1" units="1/dev"/>
        </inkml:channelProperties>
      </inkml:inkSource>
      <inkml:timestamp xml:id="ts0" timeString="2021-10-26T16:22:41.33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13695 11714 0,'0'0'0,"0"0"0,0 0 0,0 0 15,0 0-15,0 0 16,0 0-16,-12-13 15,-1 1-15,1-1 16,-1 0 0,0-13-16,-12 1 15,0 12-15,0 0 16,0-12 0,-13 12-16,-13 0 15,1 0-15,0 0 16,-1 1-16,1-1 15,-1 0-15,1 0 16,0 0-16,-1 1 16,1-1-16,-1 13 15,-12-13 1,0 13-16,0-13 16,0 13-16,13 0 15,-13 0-15,13 0 16,-13 0-1,0-13-15,-13 13 16,0-12-16,13 12 16,0 0-16,26 0 15,-278 0-15,315 0 16,0 0 0,-26 0-16,-11 12 15,-14 1-15,1 0 16,-1 0-16,1 0 15,0-1-15,-1 1 16,1 0-16,-1 0 16,1 0-1,-13 12-15,13 1 16,-1-1-16,1 14 16,0-1-16,-1 1 15,13-14-15,1 14 16,-1-1-16,13 0 15,-1 1 1,1-1-16,0 1 16,0-14-16,0 14 15,12-1-15,0 0 16,1 1-16,-1 12 16,1-12-1,-1-1-15,0 0 16,13-25-16,38 218 15,-38-231-15,0 0 16,13 12-16,-1 1 16,26 0-1,0 0-15,25 0 16,0-1-16,13 1 16,-1 0-16,1 0 15,12 0-15,0-1 16,13 1-1,0-13-15,-1 0 16,1 13-16,-13-13 16,26 0-16,-1 0 15,-12 13-15,0-13 16,0 13-16,-1-1 16,14-12-1,-1 0-15,-12 0 16,0 13-16,0 0 15,-1-13 1,14 0-16,-13 0 16,-1 0-16,-24-13 15,0 0-15,-1 13 16,1 0-16,-1-12 16,1-14-16,0 0 15,-26 1 1,0-14-16,1 1 15,-26 12-15,0-12 16,13-13-16,-13 0 16,0-13-16,1 0 15,-26 12-15,0 1 16,0-13 0,0 0-16,0 0 15,-13-13-15,0 13 16,-12-13-1,0 1-15,-25 12 0,-13 0 16,0 12-16,-13 14 16,0 0-1,1 25-15,-1 0 16,-12 13-16,0 0 16,50 0-16</inkml:trace>
  <inkml:trace contextRef="#ctx0" brushRef="#br0" timeOffset="8460.16">5846 15952 0,'0'0'0,"0"0"0,0 0 16,0 0-16,0 0 15,0 0 1,0 0-16,0 0 16,0 0-16,0 0 15,0 0-15,-25 13 16,0-1-16,-13 1 15,-13 0-15,1 0 16,-13 0-16,0-13 16,0 0-1,0 0-15,0 0 16,13 0-16,-26 0 16,0 0-16,13 0 15,0 12-15,13 1 16,12 0-16,0-13 15,1 13 1,11 0-16,1 12 16,-12 14-16,11 50 15,-11 39-15,11 13 16,14 0 0,-1 0-16,1-13 15,-1 0-15,13-13 16,13-13-1,-1 1-15,1-1 0,-1-12 16,1 0 0,-13-14-16,13 14 15,-1 0-15,1 25 16,-13-13 0,0-25-16,0 25 15,0-25-15,0-51 16,0-13-16,0-13 0,0 0 15,0 0 1,0 0 0,0 0-16,0 0 15,0 0-15</inkml:trace>
  <inkml:trace contextRef="#ctx0" brushRef="#br0" timeOffset="9906.98">7056 15286 0,'0'0'0,"0"0"16,0 0-16,0 0 15,0 0-15,0 0 16,0 0 0,-13 0-16,-12 0 15,0 0-15,-1 0 16,-24 0-16,0 0 15,-1 0-15,1 0 16,-13 0 0,-13 0-16,-12 0 15,12 0-15,-24 0 16,-1 0-16,-13 0 16,14 0-16,11 0 15,1 0 1,0 0-16,0 0 15,0-13-15,25 13 16,0-25-16,0 12 16,12 0-1,13 0-15,1 0 16,-1 1-16,13-1 16,12 0-16,0 13 15,1 0-15,-1 0 16,13 0-1,0 0-15,-12-13 16,-1-12-16,-12-1 0,0-25 16,-26-39-1,1-12-15,-1-26 16,14-26-16,-1 13 16,13-25-1,-1-1-15,14 1 16,-1 12-16,13 14 0,0 12 31,0 12-31,13 27 16,-1 12-16,-12 13 15,0 25-15,13 14 16,-13 12-16,0 0 16,0 0-1,0 1-15,0 12 16,0 0-16,0 0 15</inkml:trace>
  <inkml:trace contextRef="#ctx0" brushRef="#br0" timeOffset="17409.78">9021 15132 0,'0'0'0,"0"0"0,0 0 16,0 0-1,0 0-15,0 0 16,0 0-16,0 0 15,0 0-15,0 0 16,0 0-16,0 0 16,0 0-1,0 0-15,0 0 16,0 0-16,0 0 16,0 0-16,0 0 15,0 0-15,0 0 16,0 0-16,13 0 15,-1 0-15,1 0 16,-1 0 0,14 13-16,-1-13 15,0 13-15,0 0 16,0-13-16,1 0 16,-1 13-16,0-13 15,13 12 1,0 1-16,-1-13 15,1 0 1,0 13-16,0 0 16,0-13-16,12 13 15,0-13-15,-12 12 16,0-12-16,-13 0 16,13 13-16,0-13 15,0 0-15,-1 0 16,1 13-1,0-13-15,0 0 16,0 13-16,12-13 16,0 0-1,1 0-15,-1 0 0,-12 0 16,0 13 0,0-13-16,-1 0 15,1 12 1,0-12-16,0 0 0,0 0 15,-1 0 1,1 0-16,0 0 16,0 0-16,25 0 15,-13 13-15,1-13 16,-1 0-16,0 13 16,-12-13-16,0 0 15,0 0-15,12 0 16,-12 0-1,0 0-15,-1 0 16,1 0 0,13 13-16,-14-13 15,14 0-15,-1 0 0,-12 13 16,0 0 0,0-1-16,-1-12 15,1 0-15,0 0 16,0 0-16,0 0 15,-1 0 1,1 0-16,13 0 16,-1 0-16,0 0 15,1 0-15,-1 0 16,1 0 0,-1 0-16,0 0 15,-12 0-15,13 0 16,-14 0-16,1-12 15,13 12-15,-1 0 16,0-13 0,1 13-16,-1-13 15,1 13-15,-1 0 16,0 0-16,-12 0 16,13-13-16,-14 0 15,14 0-15,-13 1 16,-1 12-1,14-13-15,-13 0 16,12 13-16,0 0 16,-12 0-16,13 0 15,-14 0-15,1 0 16,0 0 0,0 0-16,0 0 0,-1 0 15,1 0 1,0 0-16,0 0 15,12 0-15,1 0 16,-1 0 0,0 0-16,-12 0 0,0 0 15,0 0 1,12 0-16,-12 0 16,12 0-16,1 0 15,12 0-15,0 0 16,0 0-16,0 0 15,0 0 1,0 0-16,-13-13 16,13 13-16,-13 0 15,1 0 1,12 0-16,0 0 16,0 0-16,12 0 15,-12 0-15,-12 0 16,12 0-16,-13 0 15,1 0-15,12 0 16,0 0 0,0 0-16,12 0 15,-12 13-15,0-13 16,0 0-16,0 13 16,-12 0-16,-1-13 15,0 0-15,13 0 16,13 0-1,-13 0-15,0 12 16,0-12-16,0 13 16,0 0-16,0-13 15,0 0 1,0 0-16,13 0 0,-1 0 16,1 0-1,-13 13-15,12-13 16,14 0-16,-1 0 15,0 0 1,13 0-16,-13 0 16,0 0-16,-12 0 15,12-13-15,0 0 16,0 13-16,13 0 16,-25-13-16,-13 13 15,12 0-15,1-12 16,-1 12-1,14-13-15,-1 13 16,0-13-16,0 13 16,-12 0-16,12-13 15,-12 13 1,12 0-16,13 0 16,-26 0-16,1 0 15,-1 0-15,1 0 16,-13 0-16,0 0 15,25 13 1,-12-13-16,-1 0 16,1 0-16,-13 0 15,13 0-15,-1 13 16,1-13-16,-13 0 16,25 13-16,0-1 15,-12-12-15,-13 13 16,-13-13-1,1 0-15,-1 0 16,0 0-16,-12 0 16,0-13-1,0 1-15,-1-1 16,1-13-16,0 1 16,12-1-16,1 0 15,-1-12-15,-12-13 16,-13 0-1,0-13-15,1-26 16,-1 0-16,0 1 16,-12 12-16,-1 13 15,1 0-15,-13 0 16,0 26-16,0-1 16,0 26-16,0 1 15,0-1-15,0 0 16,0 0-16,0 0 15,0 13 1,0 0-16,0 0 16,0 0-16,0 0 15,0 0 1,-13-12-16,-12-1 16,0 0-16,0 13 15,-26-13-15,1 13 16,-1 0-16,-12 0 15,0-13 1,-12 13-16,12 0 16,-13 0-16,-12-13 15,0 1-15,0 12 16,0 0-16,-1 0 16,1-13-16,-25 13 15,-1-13-15,26 0 16,0 13-1,0-13-15,-13 1 16,0-1-16,-12 0 16,25 0-1,-1 0-15,-11 1 16,11-1-16,-11 0 16,-14 0-16,13 0 15,13 1-15,0-1 16,0 0-16,-26 0 15,-12 0 1,13 13-16,12-12 16,0 12-16,-12 0 15,-26 0-15,13 0 16,13 0-16,0 0 16,12 0-16,-25 0 15,-13 0-15,26-13 16,0 13-1,-1 0-15,-24 0 16,12 0-16,25-13 16,0 13-1,-12 0-15,-13 0 16,0 0-16,25 0 16,0 0-16,0 0 15,-12 0-15,-1 0 16,14 0-16,11 0 15,1 13 1,0 0-16,0-13 16,0 12-16,-1-12 15,1 0-15,0 0 16,12 0-16,14 13 16,-1-13-16,-13 13 15,-12 0-15,0-13 16,12 0-1,0 0-15,1 0 16,-1 13 0,1-1-16,-1-12 15,0 13-15,1-13 16,-1 13-16,1 0 16,-1-13-16,0 13 15,1-1-15,-1 1 16,-12 0-16,0 0 15,12 0 1,-12-1-16,12-12 16,1 13-16,-26 0 15,13 0-15,0-13 16,12 0-16,0 13 16,1-13-16,-1 12 15,1 1-15,-26-13 16,13 13-1,-1-13-15,14 0 16,-1 0 0,1 0-16,-1 0 15,0 0-15,-12 0 16,0 0-16,13 0 16,-1 0-16,13-13 15,-13 13-15,1-13 16,-1 13-1,-12-12-15,12-1 16,13 0-16,0 0 16,0 0-16,0 1 15,13-1-15,-13 0 16,0 0 0,0 0-16,0 1 15,0-1-15,13 0 16,-13 0-16,12 0 15,1 13 1,-1 0-16,1 0 16,0 0-16,-1 0 15,1 0-15,-13 13 16,12-13-16,14 13 16,-1-13-16,0 13 15,13 0-15,0-1 16,-1 1-16,14 0 15,-1 0-15,1 0 16,-1-1 0,0 1-16,1 26 15,-1-1-15,1 1 16,-1 12-16,0 0 16,1 13-1,12 13-15,0 0 0,0-13 16,0-13-1,12 0-15,1 0 16,0 0 0,-13-12-16,0-14 15,0 1-15,0 0 16,0-14-16,0 1 16,0 0-16,0-13 15,0 0 1,0 13-16,0-13 15</inkml:trace>
  <inkml:trace contextRef="#ctx0" brushRef="#br0" timeOffset="24752.29">11390 15824 0,'0'0'0,"0"0"0,0 0 0,0 0 16,0 0-16,0 0 15,0 0 1,0 0-16,-13 0 16,-12 0-16,0-13 15,-1 13 1,1 0-16,0 0 15,0 0-15,-13 0 16,13 13-16,0 0 16,-13-1-16,-12 14 15,12 0-15,0-14 16,0 14-16,13-13 16,0 0-16,12-1 15,1 1 1,-1 0-16,0 0 15,1 0-15,-1-1 16,1 1 0,-1 0-16,0 0 15,1 0-15,-1 12 16,13-12-16,0 0 16,-12 12-16,12 1 15,0-13-15,0 0 16,0 12-16,0-12 15,0 13-15,0-1 16,0 1 0,0-1-16,0 1 15,0 0 1,0-1-16,0 1 0,0 0 16,12-1-1,1 1-15,-13-1 16,12 1-16,1 0 15,-13-1 1,13 1-16,-1-1 16,1 1-16,-1-13 15,1 12-15,0 1 16,12-13-16,0 12 16,0 1-16,0-13 15,1 0-15,-1-1 16,0 1-1,0 0-15,0 0 16,0 0-16,13-1 16,-13 1-16,1 0 15,11 0 1,1 0-16,0-1 16,12 1-16,1-13 15,-1 13-15,-12-13 16,12 0-1,-12 0-15,0 0 0,0 13 16,0-13-16,-1 0 16,14 0-16,-13 0 15,-1 0 1,26 0-16,0 0 16,-12 0-16,-1 0 15,13 13-15,-12-13 16,12 0-1,-13 0-15,0 0 16,1 0-16,-1 0 16,13 0-1,0 0-15,0 0 16,-12 0-16,12 0 16,0 0-16,-13 0 15,0 0-15,13 0 16,0-13-16,13 13 15,0 0-15,-13 0 16,0 0 0,0 0-16,0 0 15,-13 0-15,0 0 16,13 0-16,0 0 16,13 0-16,0 0 15,-26-13-15,0 13 16,13 0-1,-12 0-15,-1 0 16,13 0-16,0 0 16,13 0-1,-13 0-15,0 0 16,-13 0-16,0-13 16,1 0-16,-1 1 15,-12 12-15,-13 0 16,0 0-1,1 0-15,-1 0 16,0 0-16,0 0 16,-12 0-16,-1 0 15,1 0-15,-13 0 16,13 0 0,-13 0-16,0 0 15</inkml:trace>
  <inkml:trace contextRef="#ctx0" brushRef="#br0" timeOffset="45736.7">8668 16938 0,'0'0'0,"0"0"16,0 0-16,0 0 15,0 0-15,0 0 16,0 0-16,0 0 16,0 0-16,0 0 15,0 0 1,-12 0-16,-1 0 15,0 0-15,-12 0 16,13 0-16,-14 0 16,14 0-16,-13 0 15,12 0-15,-12 0 16,12 0-16,-12 0 16,12 0-1,1 0-15,-1 0 16,1 0-16,12 0 15,0 0-15,-13 0 16,13 0 0,0 0-16,0 0 15,0 0-15,0 0 16,0 0-16,0 0 16,0 0-16,0 0 15,0 0-15,0 0 16,0 0-1,0 12-15,-13 1 16,1 0 0,-1 0-16,1 0 0,-1 12 15,0 1 1,1 12-16,12 1 16,0-14-16,-13 1 15,13-1-15,0 1 16,0 0-16,0-1 15,0 1 1,0-1-16,0 1 16,0 12-16,0-12 15,0 0-15,0-1 16,0-12-16,0 0 16,0-13-1,0 0-15,0 0 16,0 0-16,0 0 15,0 0-15,0 13 0,0-13 16,0 0 0,0 0-1,0 0-15,0 0 16,0 0-16,0 0 16,0 0-16,0 0 15,0 0-15,0 0 16,0 0-16,0 0 15,0 0 1,0 0-16,0 0 16,0 0-16,0 0 15,0 0-15,0 0 16,0 0-16,0 0 16,0 0-16,0 0 15,0 0 1,0 0-16,0 0 15,0 0 1,0 0-16,0 13 0,0-13 16,0 0-16,0 0 15,0 0 1,0 0-16,0 0 16,0 0-16,0 12 15,0-12-15,0 0 16,0 0-16,0 0 15,0 0-15,0 0 16,0 0-16,0 0 16,0 0-1,0 0 1,0 0-16,0 0 16,0 0-16,0 0 15,0 0-15,0 0 16,0 0-16,0 0 15,0 0 1,0 13-16,0 0 0,0-13 16,0 13-1,0-13-15,0 0 16,0 13-16,13-1 16,-1 1-16,1 0 15,0 0-15,-1 0 16,1-1-16,-1 1 15,14 0 1,-1-13-16,13 13 16,-1 0-16,1-1 15,0 1 1,0 0-16,-13 0 0,0-13 16,0 13-16,1-13 15,-1 0 1,0 0-1,-12 0-15,-1 0 16,-12 0-16,0 0 16,0 0-16,0 0 15,0 0-15,0 0 16,0 0-16</inkml:trace>
  <inkml:trace contextRef="#ctx0" brushRef="#br0" timeOffset="48115.07">8908 17194 0,'0'0'0,"0"0"16,0 0-16,0 0 15,0 0 1,0 0-16,0 0 16,0 0-1,0 0-15,0 0 16,0 0-16,0 0 15,0 0-15,0 0 16,0 0 0,0 0-16,0 0 15,0 0-15,0 0 0,0 0 16,0 0-16,0 0 16,0 0-1,0 0-15,0 0 16,0 0-16,0 0 15,0 0 1,0 0-16,0 0 16,0 0-16,-13-13 0,0 0 31,1 0-31,-1 0 16,1 1-16,-1-1 15,0 0-15,1 0 16,-1 13-16,1-13 15,-1 1-15,-12-1 16,12 0-16,-12 0 16,0 0-1,0 1-15,-1-1 16,14 0-16,-1 0 16,-12 0-16,12 1 15,-12-1-15,13 0 16,-1 0-16,0 13 15,1-13-15,-13 13 16,12-12-16,0 12 16,-12 0-1,0-13 1,12 0-16,-12 13 16,13-13-16,-14 13 0,1-13 15,0 1-15,0 12 16,0 0-1,-1 0 1,1 0-16,0 0 0,0 0 16,-13 0-1,13 0-15,0 0 16,-1 0-16,1 0 16,13 0-16,-13 0 15,12 0-15,-12 0 16,0 12-16,-1-12 15,1 13 1,0 0-16,12-13 16,-12 13-16,0 0 15,0-13-15,0 12 16,-1 1 0,1 0-16,0 0 15,0 0-15,0-1 16,-1 1-16,1 0 15,-13 0-15,13 0 16,-13-1 0,1 1-16,-1 13 15,13-13-15,12-1 16,-12 1-16,12 0 16,1 0-1,-1 12-15,0-12 16,1 0-16,-1 0 15,1-13-15,12 0 16,0 0-16,0 0 16,0 0-1,0 0-15,0 13 16,-13-13-16,13 0 16,0 0-16,0 0 15,0 0 1,0 0-16,0 0 15,0 0-15,-13-13 16,1 0-16,12-13 16,0 14-16,0-1 15,0 0-15,0 0 16,0 0-16,12 1 16,-12-1-1,13 0-15,0 0 16,-1 0-16,1 1 15,12-1-15,0 0 16,-12 13-16,-1 0 16,1 0-1,-13 0-15,13 0 16,-13 0-16,0 0 16,0 0-16,0 0 15,0 0-15,0 0 16,0 0-16,0 0 15,0 0-15,0 13 16,0 0 0,0-1-16,0 14 15,0 0 1,0-1-16,0 1 0,0-13 16,-13 12-1,0 1-15,1-1 16,12-12-16,-13 0 15,13-13-15,0 13 16,0-13 0,0 0-16,0 0 15,0 0-15,0 0 16,0 13-16,13-1 16,-1 1-16,-12-13 15,13 0-15,0 0 16,-1 0-1,1 0-15,12 0 16,-12 0-16,12 0 16,-13 0-16,1 0 15,0 0 1,-1 0-16,-12 0 16</inkml:trace>
  <inkml:trace contextRef="#ctx0" brushRef="#br0" timeOffset="62910.85">7698 14352 0,'0'0'0,"0"0"0,0 0 15,0 0 1,0 0-16,0 0 16,0 0-16,0 0 15,0 0-15,-25 0 16,0 0-16,0 0 15,-13 0-15,-13-13 16,-12 0 0,0 0-16,0 13 15,0-13-15,0 13 16,0 0-16,0 0 16,13 0-16,-13 0 15,-13 0-15,13 0 16,0 13-16,0 0 15,13 0 1,0 0-16,-1 12 16,13 1-16,1-1 15,-1 1 1,0 12-16,13-12 0,0 0 16,12 12-1,0 0-15,1 1 16,-1-1-1,13 1-15,0-1 16,0 0-16,13 1 16,-1-14-16,1 14 15,12-1-15,0 1 16,13-1-16,0 0 16,12 1-1,13-1-15,0 1 16,0-1-16,0 0 15,0 1-15,13-14 16,-13 1-16,13 0 16,-1-1-1,1 1-15,-1-13 0,1 0 16,0-13 0,-1 0-16,1 0 15,12 12-15,-12-12 16,-1 0-16,1 0 15,-1-12-15,-12 12 16,0 0 0,-12-13-16,-1 0 15,0 0-15,13-12 16,0-1-16,-12 0 16,-1 1-1,1-1-15,-14 0 16,1 1-16,-13-1 15,1 1-15,-1-1 16,0-12-16,0-1 16,-12 14-1,-1-14-15,1 14 16,-13-14-16,0 14 16,0-14-16,-13-12 15,1 0-15,-13 0 16,-1-1-16,-11 1 15,-1 0-15,-13 0 16,1 12 0,0 1-16,-13 0 15,0-1-15,-13 14 16,-12-1-16,-38 13 16,13 0-1,-13 1-15,-13 24 16,-37 1-16,87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88" units="cm"/>
          <inkml:channel name="Y" type="integer" max="1488" units="cm"/>
          <inkml:channel name="T" type="integer" max="2.14748E9" units="dev"/>
        </inkml:traceFormat>
        <inkml:channelProperties>
          <inkml:channelProperty channel="X" name="resolution" value="86.99029" units="1/cm"/>
          <inkml:channelProperty channel="Y" name="resolution" value="85.51724" units="1/cm"/>
          <inkml:channelProperty channel="T" name="resolution" value="1" units="1/dev"/>
        </inkml:channelProperties>
      </inkml:inkSource>
      <inkml:timestamp xml:id="ts0" timeString="2021-10-26T16:25:13.5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907 16297 0,'0'0'0,"0"0"0</inkml:trace>
  <inkml:trace contextRef="#ctx0" brushRef="#br1" timeOffset="6692.68">2381 13878 0,'0'0'0,"0"0"0,0 0 16,0 0-16,0 0 15,0 0-15,-12-26 16,-1 1-16,0-1 15,1 0-15,-1-12 16,-12 0 0,12-14-16,1-24 15,-1-1 1,1 38-16,-39-332 0,51 371 16,0 0-1,13-26-15,-1 1 16,1-14-16,0 1 15,-1 0-15,1 12 16,12-12-16,13 12 16,0 0-1,-1 1-15,1-1 16,13 1-16,-1 12 16,-12 0-1,0 0-15,12 0 16,0 1-16,-12 12 15,0 12-15,0 1 16,0 0-16,-1 0 16,1 0-16,-13-1 15,13 14-15,-13 0 16,1 12-16,-1 0 16,0 1-1,0-1-15,0 1 16,13-1-1,-13 13-15,13-12 0,0-14 16,0 1 0,0-1-16,-1 1 15,14 0-15,-1-1 16,13-12-16,0-13 16,13 0-1,-1 0-15,1 0 16,0-13-16,12-12 15,0-1-15,0 13 16,-12 0-16,-1 1 16,1-1-1,0 13-15,-13 13 0,25-1 16,0 14 0,-13 0-16,1-13 15,0 12-15,-13 14 16,0-1-1,-13 13-15,0 0 16,1 1-16,-1-1 16,1 13-16,-1-13 15,0 0-15,1 0 16,-1 1-16,-12-14 16,12 0-1,13 14-15,0-1 16,0 0-16,13 0 15,0-25-15,-1-1 16,1 1-16,-1 0 16,-24-14-1,12 1-15,12 0 16,-12 0-16,0 13 16,13-1-16,-26 1 15,1 12 1,-1-12-16,-12 12 15,0 1-15,0 25 16,-13 0-16,0 12 16,0 1-16,0 0 15,-12 0-15,0 0 16,-1-1 0,-12 1-16,0 0 15,0-13-15,0-38 16,-38 307-16,38-333 15,0 0-15,0 12 16,-12 1 0,-1 13-16,-12-1 15,0 1-15,0 12 16,-26 1-16,1-1 16,-13-12-16,0-1 15,0 1-15,0 0 16,0-14-1,0 1-15,0 0 16,-13-13-16,-12 0 16,12 0-16,1 0 15,12 0-15,0 0 16,0-13-16,-13 13 16,-12 0-1,12 13-15,13 0 16,0 0-1,0-1-15,13 1 16,0 0-16,-1 0 16,1 12-16,-1 1 15,1 12-15,-13-12 16,13 12-16,12-12 16,0 0-16,0-1 15,0 14-15,1-1 16,-1 1-1,0-1-15,0 0 16,1 1-16,11-1 16,-11 1-16,-1-14 15,0 14 1,-12-1-16,-1 0 16,13-12-16,1 0 15,-1-1-15,0 1 16,0-1-1,0 1-15,-12 0 16,0-1-16,-1 1 16,1-1-16,-1 1 15,1 0-15,0-1 16,-1 1 0,13-13-16,-12-1 15,12 1-15,0 0 16,1-13-16,-14 0 15,13 0-15,1-13 16,-1 0 0,-13-12-16,1-1 15,0 1-15,-13-14 16,0 1-16,0-1 16,12-12-16,1 0 15,12-13-15,-12 13 16,12-13-1,0 0-15,0 0 16,0 0-16,13-13 16,-13 13-1,13 0-15,-13 0 16,1 25-16,11-12 0,-11 13 16,-1-1-16,13-12 15,-13 13 1,0-1-16,0 1 15,0 12 1,1 1-16,-1-1 0,-13 1 16,1-1-1,0 0-15,-1 1 16,1 12-16,-1-13 16,1 1-16,12-1 15,-12 1 1,-1-1-16,14 0 15,-1 1-15,-12-1 16,-1-12-16,-12-1 16,13 1-16,-1-1 15,14 1-15,-1 12 16,-13 1 0,26-1-16</inkml:trace>
  <inkml:trace contextRef="#ctx0" brushRef="#br1" timeOffset="6908.47">932 14889 0,'0'0'0,"0"0"15,0-13-15,-12-12 16,-1-1-16,1-25 16,-1 0-16,0 0 15,1-1 1,-1-12 0,1 0-16,12 13 0,0 0 15,0 0-15,0 0 16,0-1-1,0 1-15,12 13 16,1-1-16,-1 1 16,1-1-16,0 14 15,-13 12 1</inkml:trace>
  <inkml:trace contextRef="#ctx0" brushRef="#br1" timeOffset="7050.94">1096 13737 0,'0'0'15,"0"0"-15,13 0 16,-1 0-1,1 0-15,12 0 16,13 0-16,0 0 0,0 0 16,12 0-1,-12 0-15,-13 0 16,-12 0 0</inkml:trace>
  <inkml:trace contextRef="#ctx0" brushRef="#br1" timeOffset="7279.5">1688 13814 0,'0'0'0,"0"0"15,0 0-15,0 0 16,13 0-16,-1 0 16,1 0-1,0 13-15,12-13 16,0 0-16,0 0 16,0 0-16,1 0 15,-1 0-15,0 0 16,0 0-16,0 0 15,1 0 1,-14 0-16,13 0 16,-12 0-16,-13 0 15</inkml:trace>
  <inkml:trace contextRef="#ctx0" brushRef="#br1" timeOffset="7685.22">2255 13724 0,'0'0'0,"0"0"16,0 0-16,0 0 15,0 0-15,0 0 16,0 0-16,0 0 16,0 0-16,0 0 15,0 0-15,0 0 16,0 0 0,0 0-16,0 0 15,0 0-15,0 0 16,0 0-1,0 0-15,0 0 16,0 0-16,0-13 16,0 1-16,0-1 15,0 0 1,0 0-16,0 0 16,0 1-16,0-1 15,0 0-15,0 13 16,0 0-16,0-13 15,0 13-15,0 0 16,0 0-16,0 0 16,0 0-16,0 0 15,0 0 1,0 0-16,0 0 16</inkml:trace>
  <inkml:trace contextRef="#ctx0" brushRef="#br1" timeOffset="9425.23">2356 13801 0,'0'0'0,"0"0"0,0 0 15,0 0 1,0 0-16,0 0 16,0 0-1,0 0-15,0 0 16,0 0-16,0 0 15,0 0-15,0 0 16,0 0-16,0 0 16,0 0-1,0 0-15,0 0 16,0 13-16,-13 0 16,1-1-16,-1 1 15,1 0-15,-1 0 16,0 0-1,1-1-15,-1-12 0,-12 13 16,0 0-16,0-13 16,-13 0-1,13 0-15,-1 13 16,-11-13 0,-1 0-16,0 0 0,0 0 15,13 0 1,0 0-16,-13 0 15,13 0-15,0-13 16,-1 0 0,1 0-16,0 1 15,0-1-15,0 0 16,-1 0-16,14 0 16,-13 1-16,0-1 15,-1 0-15,1 0 16,0 0-16,0 1 15,0 12 1,-1 0-16,-11 0 16,11 0-16,1 0 15,0 0-15,0 12 16,0 1-16,12-13 16,-12 13-1,0 0-15,-1 0 16,14-1-16,-13 1 15,-1 0 1,1 25-16,0 1 16,12-1-16,1 1 15,-1-14-15,1 1 16,-1-1-16,0 1 16,1 0-16,-1-1 15,13 1-15,0-1 16,0 1-1,0 0-15,0-1 16,0 1-16,0 0 16,0-1-16,0 1 15,0-1 1,0 1-16,0 12 16,0 1-16,0-1 15,0-12-15,0-1 16,13 1-16,-1 0 15,-12-1-15,13 14 16,0-14-16,-1 14 16,1-14-1,-1 14-15,1-1 16,0 0-16,-1 1 16,1-14-16,-1 1 15,14 0-15,-1-1 16,0 14-16,0-1 15,13 0 1,-13 1-16,13-14 16,-13 1-1,0 0-15,1-1 16,-14-12-16</inkml:trace>
  <inkml:trace contextRef="#ctx0" brushRef="#br1" timeOffset="20531.84">5229 14467 0,'0'0'0,"0"0"0,0 0 0,0 0 15,-13-13-15,0 0 16,-12 0-16,0 13 16,0 0-16,-13 13 15,0 0-15,0 0 16,13 0 0,0-1-1,0 1-15,0 0 16,-1 13-16,1-1 15,13 1-15,-1-1 16,0 1-16,1 0 16,-1-1-16,1 1 15,-1-1 1,13 1-16,0 0 16,13-1-16,-1 1 15,1-1-15,12 1 16,13 0-16,0-1 15,-1 1-15,1-13 16,0-1 0,-13-12-16,0 0 15,13 0-15,-13 0 16,1 0-16,-1 0 16,0-12-1,0-1-15,-12 0 16,-1 0-16,1 0 15,0 1-15,-1-14 16,-12-12 0,0-14-16,0 14 15,0-13-15,0 0 16,0 12-16,0 1 16,0-1-16,-12 27 15,-89-168-15,101 180 16,0 0-16,0 0 15,-25 0-15,-1 13 16,-24 0 0,0 0-16,-1 25 15,26-25-15</inkml:trace>
  <inkml:trace contextRef="#ctx0" brushRef="#br1" timeOffset="21722.35">2293 14441 0,'0'0'0,"0"0"16,0 0-16,0 0 15,0 0-15,0 0 16,-25 13-16,0 0 15,-1 0-15,1-1 16,-13 27 0,13-1-16,0 1 15,0-1-15,12 13 16,1-12 0,-1-1-16,0 13 15,13-12-15,13 12 16,0-13-16,12 1 15,0-1-15,13-12 16,0-1-16,-1 1 16,26-1-16,0-12 15,13-13 1,0 0-16,-1 0 16,1-13-16,-13-12 15,-13-1 1,13 1-16,-12-14 15,-1 14-15,0-1 0,-12 0 16,-13 1 0,1-1-16,-1 1 15,-13-27 1,-12 14-16,0 0 16,0-14-16,-12 1 15,-1 13-15,-12-13 16,0 12-16,0 1 15,-1 12-15,-11-12 16,-1 12-16,-13 13 16,-12 1-1,-12-1-15,-26 26 16,13-1-16,0 27 16,-1-1-16,1 1 15,13 37-15,-14 14 16,52-39-16</inkml:trace>
  <inkml:trace contextRef="#ctx0" brushRef="#br1" timeOffset="42611.07">16996 6196 0,'13'0'0,"-13"-12"0</inkml:trace>
  <inkml:trace contextRef="#ctx0" brushRef="#br2" timeOffset="53491.67">2684 12777 0,'0'0'0,"0"0"0,0 0 16,0 0-16,0 0 16,0 0-16,0 0 15,0 0 1,0 0-16,0 0 16,0 0-16,0 0 15,0 0-15,0 0 16,0 0-16,0 0 15,0 0 1,0 0-16,0 0 16,0 0-16,0 0 15,0 0-15,0 0 16,0 0 0,-13-13-16,0-13 0,-12 1 15,0-26-15,0-1 16,0 1-1,-1-13 1,1-13-16,0 13 16,0-12-16,0 12 15,-1-1-15,14 1 16,-1 26-16,1 0 16,-1-1-16,0 14 15,1-1-15,-1 0 16,1 1-16,-1-1 15,0 1 1,1 12-16,-1 0 16,1 0-16,12 0 15,0 1-15,0 12 16,0-13-16,0 13 16,0 0-16,0 0 15,12 0 1,1-13-1,-1 0-15,26 0 16,0 1-16,12-1 16,1 0-16,12-13 15,-13 14-15,1-1 16,-1 0-16,0 0 16,-24 13-16,-1-13 15,0 13-15,-12 0 16,-1 0-1,-12 0-15,0 0 16,13 0-16,-13 0 16,12 13-16,1 13 15,0 12-15,12 13 16,-13 26 0,14 13-16,-14-1 15,1 14-15,-1-1 16,1 1-16,0-1 15,-1-25 1,1 0-16,-1-26 16,1 0-16,0 0 15,-13-12-15,0-14 16,12 1-16,-12 0 16,0-1-16,0-12 15,13 0-15,-1 0 16,1-1-1,0 1-15,-13-13 16</inkml:trace>
  <inkml:trace contextRef="#ctx0" brushRef="#br2" timeOffset="74228.02">4246 3521 0,'0'0'16,"0"0"-16,0 0 15,-13-13-15,-12 0 16,0 0-16,0 0 16,0 1-16,-13-1 15,-13 0-15,-12 0 16,-25 13 0,0 13-16,-13 0 15,0 25-15,-12 13 16,-13 13-16,0 13 15,25 26 1,-12 25-16,12 13 16,13-1-16,12 27 0,1-1 15,12 1 1,0 12-16,0 0 16,25-25-16,13-1 15,12 27-15,0-14 16,1 1-1,12-1-15,12-12 16,1-26-16,0-26 16,24-12-16,1-1 15,13 1 1,12-13-16,0-1 16,12-24-16,26-1 15,12 0-15,-62-38 16,453 89-16,-492-102 15,26 0-15,38 0 16,37 0-16,1-12 16,37-1-1,0 0-15,-12 0 16,-13 0-16,12 1 16,13-1-1,0 0-15,-25-13 16,0 1-16,13-1 15,0 1-15,-13-1 16,0-13-16,-13 1 16,0-13-16,13 0 15,-25-1-15,13-12 16,-14 0 0,1 0-16,13-12 15,-14-14-15,-11 0 16,-52 52-16,253-346 15,-290 384 1,13-13-16,12-51 16,13-38-16,0-14 15,-1 1 1,-11 0-16,-1 0 0,-13 0 16,-12-13-1,0-1-15,-25 1 16,0 13-16,0 0 15,0 0-15,-1 25 16,1 1-16,0 12 16,0-26-16,-13 14 15,-12 25 1,-1 0-16,13 0 16,-12 0-1,-13 0-15,0 0 16,-13 12-16,-12 1 15,0 0-15,-13 13 16,0-1-16,1 1 16,-1-1-16,13 27 15,-1-1-15,-11-13 16,-26 13 0,12 1-16,13-1 15,1 13-15,-1 13 16,-13-1-16,1 1 15,12-13-15,13 13 16,0 0 0,0 0-16,-13-1 0,-12 1 15,-1 13 1,1 12-16,12 1 16,-12 25-1,-1 0-15,-12 25 16,0 26-16,63-51 15</inkml:trace>
  <inkml:trace contextRef="#ctx0" brushRef="#br0" timeOffset="77546.88">14212 3994 0,'0'0'0,"0"0"0,0 0 16,-25 0-16,-26-12 15,-37 12 1,-13-13-16,-12 13 15,-13 13-15,-13-1 16,-24 1-16,37 26 16,0-1-1,0 39-15,0 12 16,12 1-16,26 25 16,0 13-16,12 39 15,13 25-15,25 0 16,1 13-16,24 12 15,13-12-15,13 13 16,12-13 0,0-13-16,13 0 15,0 0-15,12-26 16,13-12-16,0-26 16,13 0-16,-1-26 15,13 1 1,26-1-16,24 0 15,1-25 1,0 0-16,12-13 0,0 0 16,0-13-1,-12-25-15,12 0 16,0-1-16,0-25 16,0 0-16,1 0 15,11-25-15,-11-1 16,11-25-16,14 0 15,12-13-15,-25 12 16,-1-12 0,1 0-16,-13 0 15,1 0-15,-26 0 16,0 13-16,0-26 16,0 0-1,-26 1-15,1-1 16,0-26-16,0 1 0,-13-13 15,-13-1 1,1-12 0,-26 13-16,1-26 15,-1 1-15,-12-1 16,-13 0-16,-12-13 16,-13 1-16,0 12 15,-25-13-15,-1 1 16,-11 12-16,-14 0 15,1 13-15,-26 0 16,1 13-16,-1 12 16,1 14-1,-1-1-15,-25 13 16,-12 0 0,-13 13-16,-13 0 15,1 26-15,12 12 16,0 14-16,-13-1 0,13 0 31,0 0-31,-13 0 16,26 13-16,0 0 15,12 0-15,0-12 16,-12 12-16,-1-13 16,13 0-16,13 13 15,0-13-15,12 0 16,-24 13-16,-1 0 15,-13 13-15,1 0 16,12 0 0,-25 12-16,0 14 0,13-14 15,-13 14 1,63-14 0</inkml:trace>
  <inkml:trace contextRef="#ctx0" brushRef="#br0" timeOffset="78991.14">5216 13430 0,'0'0'0,"0"0"16,0 0-1,0 0-15,0 0 0,0 0 16,0 0 0,0 0-16,13-26 15,-1-12 1,26-26-16,25-26 16,0-25-16,13-26 15,-1 13-15,-24 13 0,12-13 16,0-26-1,0 13-15,0 13 16,-13 13-16,0 25 16,1 14-1,-13 12-15,-13 0 16,0 25-16,-12 14 16,-1-1-16,1 13 15,-13 0 1,0 1-16,0-1 0,0 13 15,12 0 1,-12-13-16,0 13 16,13 0-16,0 0 15,12 0-15,13 13 16,-1 0-16,14 12 16,12 14-1,0-1-15,12 0 16,1 1-16,0-14 15,-1 1-15,-12-13 16,13 0 0,-13-13-16,0 0 15,12 0-15,-24 0 16,-1 0-16,1 0 16,-26 0-16,0 0 15,-12 0-15,-1 0 16,1 0-1,-13 0-15,0 0 16,0 0-16,0 12 16,0 1-16,-25 26 15,-1 25 1,-24 12-16,0 27 16,-13-1-16,0 14 15,0-1-15,0 26 16,-13-1-16,-12-12 15,12 0-15,13-12 16,-12-1 0,-1 13-16,13-13 15,0 0-15,0-12 16,13-1 0,-1-12-16,13-13 15,1-26-15,24-13 16,0-12-16,1-1 15,-1 1-15,13-26 16</inkml:trace>
  <inkml:trace contextRef="#ctx0" brushRef="#br3" timeOffset="84942.23">18785 12521 0,'0'0'0,"0"0"15,0 0-15,0-26 16,0 1-16,-25-27 16,0-24-16,-25-1 15,-1-13 1,-24-12-16,-1-1 15,0-12-15,-24 0 16,-14 25-16,51 39 16,-428-256-1,478 307-15,-37 0 16,-51 0-16,-50 13 16,-38 25-16,-13 26 15,1 13-15,-13 12 16,12 14-16,13 12 15,25 13 1,0 0-16,26 13 16,12 0-16,0 25 15,12 1-15,1 12 16,25-13-16,25 1 16,0 25-16,25-13 15,13 26-15,12-13 16,13-26-1,13 14-15,25-27 16,-1 1-16,26-1 16,13-12-16,12 0 15,13 0-15,0 0 16,37-13 0,14-13-16,-14 0 15,39 0-15,-1-12 16,0-26-16,13-1 15,26 1-15,-1 0 16,13-26-16,12 0 16,-25-25-1,0 0-15,13-1 16,0-25-16,0 0 16,-13-25-16,0-14 15,0-12-15,-25 0 16,0-26-1,0 0-15,-25-12 16,-25-1-16,-39 0 16,1 1-16,0-1 15,-25 13 1,-1-25-16,-24 12 16,-14-12-16,-11-13 15,-1-26-15,-25 0 16,0 0-16,-25 13 15,-13-38 1,-38-14-16,13-12 16,0 39-16,0-14 15,0 14-15,-12 12 16,-14 0-16,-24-13 16,0 14-16,24 12 15,-11 12-15,-1-12 16,-25 0-1,0 0-15,25 39 16,13-1-16,0 0 16,-13 1-1,-13-1-15,14 13 0,-14 1 16,-12-14 0,-25 13-16,63 39 15</inkml:trace>
  <inkml:trace contextRef="#ctx0" brushRef="#br3" timeOffset="86431.83">7018 15389 0,'0'0'0,"0"0"16,0 0-16,0 0 15,12 0-15,14-26 16,24 0 0,38 1-16,-12-1 15,12 0-15,0 1 16,0-1-16,1 1 15,11-1-15,-11 13 16,-14 0 0,1 1-16,-1-1 15,1 13-15,-26 0 16,1 0-16,-14 13 16,1-13-16,-13 0 15,1 0 1,-14 0-16,1 0 15,-1 0-15,1 12 16,0 1 0,-13 0-16,0 25 15,0 26-15,0 0 16,0 13-16,-13 13 16,0 12-16,1 14 15,-1-1-15,13-13 16,-12-12-16,12-1 15,0 1-15,0-13 16,0-26-16,0 0 16,0 1-1,0-27-15,0 1 16,0-13-16,0-1 16,0-12-1,0 13-15,0-13 16,0 0-16,0 0 15,0 0-15,0 0 16,-26 0 0,1-13-16,-13 1 15,-12-14-15,-13 0 16,0 1-16,0-1 16,-12 0-16,12 1 15,0-1 1,-13 1-16,0-1 0,13 13 15,-25-12-15,0-1 16,12 13 0,1 0-16,12 1 15,0-1-15,0 0 16,0 0-16,12 0 16,1 13-1,-13-12-15,25-1 16,0 13-16,1 0 15,-1 0-15,13-13 16,-13 0 0,13 0-16,-1 1 15,14-1-15,-1 0 16,1 0-16,12 13 16</inkml:trace>
  <inkml:trace contextRef="#ctx0" brushRef="#br2" timeOffset="104404.89">4989 1447 0,'0'0'0,"0"0"16,0 0-16,0 0 15,0 0-15,13 12 16,-1 27-1,1 38-15,12 12 16,13 14 0,-13-1-16,-12-63 0,100 357 15,-113-396-15,0 13 16,13 0 0,-1 13-16,1 12 15,0-12-15,-1 12 16,1-12-1,-13-1-15,0 1 16,0-13-16,0-1 0,0-12 16,0 0-1,0 0-15</inkml:trace>
  <inkml:trace contextRef="#ctx0" brushRef="#br2" timeOffset="104799.04">4977 1728 0,'0'0'0,"0"0"16,0 0-16,0 0 15,0 0-15,0-25 16,0-1-16,12-12 15,1-1 1,-1 1-16,14-1 16,11 14-16,1 12 15,0 0 1,12 0-16,1 13 16,-1 13-16,1 0 15,-1 13-15,-25-1 16,0 1-16,-12 12 15,0 1 1,-13 12-16,0 13 16,-13 0-16,-12 0 15,0-13-15,-1 0 16,14-38-16</inkml:trace>
  <inkml:trace contextRef="#ctx0" brushRef="#br2" timeOffset="112367.51">16291 2202 0,'0'0'0,"0"0"0,0 0 16,0 0-16,0 13 15,0 12 1,-13 14-16,-12 38 15,0 38-15,0 13 16,-13 0-16,25-13 16,1-12-16,-1-27 15,0-12 1,13-12-16,0-1 16,0-26-16,0 1 15,0 0-15,13-14 16,0 14-1,24-13-15,39-13 16,25 0-16,12 0 16,1-13-16,12 0 15,-13 0-15,-12 1 16,-26-1-16,1 13 16,-26 0-16,-12 0 15,-13 0 1,1 0-16,-26 0 0,0 0 15,0 0-15,0 0 16</inkml:trace>
  <inkml:trace contextRef="#ctx0" brushRef="#br2" timeOffset="112913.94">16177 2804 0,'0'0'0,"13"0"15,25 0-15,37-13 16,26 0-16,-13 0 16,1 1-1,-1 12-15,0 0 16,0 0-16,-12 0 15,-1 12-15,1-12 16,-26 0 0,1 0-16,-26 0 15,0 0-15,-25 0 16</inkml:trace>
  <inkml:trace contextRef="#ctx0" brushRef="#br2" timeOffset="113416.8">16165 2292 0,'0'0'0,"12"0"16,14 0-16,-1-13 16,428-77-1,-453 90-15,13 0 16,25 0-16,25 0 16,25-13-16,0 13 15,-12 0-15,-1 0 16,1 0-16,-13 0 15,-13 0-15,-12 0 16,-13 0 0,1 0-16,-14 0 15,-12 0-15,0 0 16</inkml:trace>
  <inkml:trace contextRef="#ctx0" brushRef="#br2" timeOffset="115023.45">17651 2676 0,'0'0'0,"0"0"16,0 0-1,0 0-15,0 0 16,0 0-16,0 0 16,0 0-1,0 13-15,0 12 0,0 14 16,0 12 0,0 0-16,0 0 15,0 0-15,0-25 16,0 0-16,0-1 15,0-12-15,0-13 16,0 0-16,0 0 16,0 0-1,13-13-15,0-25 16,12-13-16,13-13 16,-13 0-16,0 0 15,0 25-15,0 1 16,-12 25-1,0 0-15,-1 13 16,1 13-16,-1 0 16,14 25-1,-1 13-15,-13 1 0,1-14 16,0-12 0,-13-1-16,0-12 15,0 0-15,0 0 16,0-13-16,0 0 15,0 0-15,0 0 16,12-13-16,13-13 16,13-12-1,0-13-15,0 12 16,-13 1-16,0 25 16,0 0-16,1 0 15,-1 26-15,0 0 16,0 25-16,0-12 15,1 12 1,-14-12-16,1 0 16,-1 12-16,-12-25 15</inkml:trace>
  <inkml:trace contextRef="#ctx0" brushRef="#br2" timeOffset="140054.97">21192 11932 0,'0'0'0,"0"0"0,-25 0 0,-1 0 16,-24 0 0,-26 13-16,-12 25 15,-13 0-15,-25 26 16,13 0-16,0 26 15,25 13 1,25-1-16,12 0 16,26-12-16,25 12 15,13-25-15,37 0 16,26 0-16,12-26 16,25-25-16,-12-26 15,0 0-15,-26 0 16,-12-13-16,-12 0 15,-14 0-15,-11 13 16,-1 0 0,-13 0-16,1 0 15,-13 0-15,0 0 16,13 13 0,-1 0-16,1 25 15,25-12-15,-1-1 16,26 1-16,0 0 15,13-26-15,0-26 16,-1 0 0,1 1-16,-26-14 15,1 1-15,-26 0 16,0-1-16,0 1 16,-25-1-16,0 1 15,-25-13-15,-25 12 16,-13 1-16,-13 25 15,0 0-15,1 26 16,-13 38 0,-1 13-16,14 13 15,12 13-15,25-13 16,13-1-16,12-50 16</inkml:trace>
  <inkml:trace contextRef="#ctx0" brushRef="#br2" timeOffset="140277.88">21960 12674 0,'0'0'0,"0"0"0,0 26 16,0 38-16,0-26 15</inkml:trace>
  <inkml:trace contextRef="#ctx0" brushRef="#br2" timeOffset="140744.67">21973 13276 0,'0'0'0,"0"0"0,0 0 15,0 0 1,0 0-16,0 0 15,76-218-15,-76 218 16,12-12 0,13-40-16,13-24 15,0-1-15,0 13 16,-13 25-16,0 1 16,-12 25-16,-1 0 15,1 26 1,0 0-16,-1 38 0,1 26 15,-1 0-15,-12-13 16,13-13 0,-13-25-16,0-1 15,0-12-15,0-13 16,13 0 0,-1 0-16,1 0 0,12-13 15,0-12 1,13-1-16,0-12 15,-13-1-15,0 14 16,0 12 0,1 0-16,-14 26 15,13 12-15,1 39 16,-1 13-16,-13 0 16,1-26-16,0 1 15,-1-1 1,1 0-16,-1-25 15,1-1-15,-13-25 16</inkml:trace>
  <inkml:trace contextRef="#ctx0" brushRef="#br2" timeOffset="141294.71">23170 11778 0,'0'0'0,"0"0"0,0 13 15,0 25 1,-25 78 0,-13 50-16,0 13 15,0-38-15,26-38 16,-1-27-16,13-24 15,0-14-15,13-12 16,-1-1-16,1 1 16,0-13-16,24-13 15,1 0-15,13 0 16,12 0-16,12 0 16,1 12-1,-1 27-15,-24-1 16,-1 1-16,-25-1 15,1-12-15,-1-1 16,-13 14-16,-12-14 16,0 14-1,0-1-15,-25 0 16,0 1 0,-25-1-16,12-12 15,0 0-15,0-14 0,0 1 16,1-13-1,-1 0-15,0 0 16,0-13-16,13-12 16,-13-26-16,13-1 15,12-12 1,1 26-16</inkml:trace>
  <inkml:trace contextRef="#ctx0" brushRef="#br2" timeOffset="142812.03">5783 2048 0,'0'0'0,"0"0"16,13 0-16,-1 0 15,1 0 1,25 0-16,-1 0 16,1 0-1,13 0-15,-1-12 16,-12-14-16,0 13 16,-13-12-16,0 12 15,-12-13-15,-13 13 16,0-12-16,0-1 15,0 1-15,-13-1 16,-12 0 0,12 14-16,-12-1 15,12 0-15,-12 13 16,0 0-16,0 13 16,0 0-1,-1 25-15,1 26 16,13-13-16,-1 0 0,0-12 15,13-1 1,13-12-16,0-1 16,12 1-1,13 0-15,12-14 0,0 14 16,1-13 0,-26-13-16</inkml:trace>
  <inkml:trace contextRef="#ctx0" brushRef="#br2" timeOffset="142864.06">6514 2176 0,'0'0'0,"0"0"16</inkml:trace>
  <inkml:trace contextRef="#ctx0" brushRef="#br2" timeOffset="143383.65">6501 1588 0,'0'0'0,"0"0"0,13 0 15,-1-13-15,1-13 16,12 0-16,13 1 16,0-1-1,12 13-15,-12 1 16,0-1 0,0 0-16,-13 26 15,0 0-15,0-1 16,-12 1-16,-13 0 15,0 25-15,0 1 16,0-1-16,0-12 16,-13 0-16,13-1 15,0 1 1,0-1-16,13-12 16,-1 0-16,1 0 15,0 0-15,24-1 16,14-12-16,24 0 15,14-12 1,-14-14-16,-37 13 16</inkml:trace>
  <inkml:trace contextRef="#ctx0" brushRef="#br2" timeOffset="143479.16">7723 1600 0,'0'0'0,"0"0"16,0 0-16,0 0 15,0 0-15,0 0 16,0 0-16,0 0 15</inkml:trace>
  <inkml:trace contextRef="#ctx0" brushRef="#br2" timeOffset="143807.44">6867 1652 0,'0'0'15,"0"0"-15,0 0 16,0 0-1,0 0-15,0 0 16,0 0-16,0 0 16,176-64-16,-176 64 15,13 0-15,24-26 16,26 0-16,-25 1 16</inkml:trace>
  <inkml:trace contextRef="#ctx0" brushRef="#br2" timeOffset="160129.04">3137 14211 0,'-4069'0'0,"8138"0"0,-4069 0 15,0 0-15,0 0 16,0 0-16,0 0 15,0 0 1,0 0-16,13 0 16,-13-13-16,12-13 15,1-12-15,0-13 16,-1-1-16,1-12 16,-1 0-1,-12 26-15,0 0 16,0-1-16,0 1 15,0 12-15,0 1 16,0-14-16,-12 1 16,-1-13-16,1-1 15,-1 14 1,-12-13-16,12 0 16,-12-1-16,12-12 15,1 26-15,-1-13 16,1 12-16,-1 1 15,0-1-15,1 1 16,-1 0 0,1 12-16,-1 0 15,0-12-15,1 0 16,-1 12 0,1-12-16,-1 12 15,0 13-15,1 0 16,-1 1-16,-75-116 15,88 128-15,0 0 16,0 0-16,0 0 16,0 0-1,0 0-15,0 0 16,0 0-16,0 0 16,0 0-16,0 0 15,0 0-15,0 0 16,0 0-16,0 0 15,0 0-15,0 0 16,0 0 0</inkml:trace>
  <inkml:trace contextRef="#ctx0" brushRef="#br2" timeOffset="161080.7">2759 12585 0,'0'0'0,"0"0"16,0 0-16,0 13 16,0-1-16,0 1 15,0 0-15,0 13 16,0 12-16,0 13 16,0-12-1,0 12-15,0-13 16,0 1-1,-12-1-15,-1 0 0,0 1 16,13-14 0,0 1-16,0-13 15,0 0-15,0-13 16,0 0-16,0 0 16,0 0-16,0 0 15,0 0 1,0 0-16,0-26 15,0 0-15,0-12 16,0-13-16,0 0 16,0-13-16,0 0 15,0 12-15,0 14 16,0 25 0,0 0-16,0 1 15,0-1 1</inkml:trace>
  <inkml:trace contextRef="#ctx0" brushRef="#br2" timeOffset="161228.76">2873 12662 0,'0'0'0,"0"0"16,12 12-16,1 1 15,-1 13-15,14 12 16,11-12 0,-11-1-16,11 1 0,-11 0 15,-1-14 1,0 1-16,-12-13 15</inkml:trace>
  <inkml:trace contextRef="#ctx0" brushRef="#br2" timeOffset="174025.1">2923 11087 0,'0'0'0,"0"0"0,0 0 0,0 0 16,0 13-16,13-1 16,-1 27-1,1 12-15,12 13 16,0 13-16,0 13 16,1-14-1,-1 1-15,-13-26 0,1 1 16,0-1-1,-1-13-15,-12-12 16,13-1-16,-13 1 16,0-13-16,0-13 15</inkml:trace>
  <inkml:trace contextRef="#ctx0" brushRef="#br2" timeOffset="174416.24">2747 11202 0,'0'0'0,"0"0"15,0 0-15,0 0 16,12 0-16,1-25 16,25-1-16,-1 0 15,1-12-15,0-1 16,12 1 0,-12 12-16,0 1 15,-13-1 1,0 13-16,1 1 15,-1-1-15,-13 0 0,1 13 16,0 0-16,-1 13 16,13 12-1,13 27-15,-25-27 16</inkml:trace>
  <inkml:trace contextRef="#ctx0" brushRef="#br2" timeOffset="174754.56">3515 11497 0,'0'0'0,"0"12"0,13 1 16,-1 0-1,1 0-15,0 0 16,-1 12-16,1-12 16,-1 0-1,1 0-15,-13-1 16,0 1-16,0 0 16,0-13-16,0 13 15,0 0-15,0-1 16,-13 1-16,-12 0 15,0 0 1,-13 0-16,-12-1 16,-1 1-16,1 0 15,12 0-15,0 0 16,1-13 0,11 12-16,14-12 15,-1 0-15,1 0 16,12 0-16,0 0 15,-13 0-15,13 0 16,0 0-16</inkml:trace>
  <inkml:trace contextRef="#ctx0" brushRef="#br2" timeOffset="175812.98">3238 11023 0,'0'0'0,"0"0"16,0 0-16,0 0 16,0 0-16,0 0 15,0 0-15,0 0 16,0 0-1,0 0-15,13 13 16,-1-1-16,13 14 16,13 12-16,0 27 15,-13-14-15,0 13 16,1-13 0,-1-13-16,-13 1 15,1-14-15,0 1 16,-13-13-1,0 0-15,0-13 16,0 0-16,0 0 16,0 0-16,0 0 15,0 0-15,-26-26 16,1 0-16,-13-25 16,1 0-16,-1 13 15,13-14 1,-13 1-16,13 13 15,12-1-15,0 14 16,1-1-16,-1 13 16,1 0-1,-1 1-15,13 12 16,-13-13-16,13 13 16,0 0-16,0 0 15,0 0-15,0 0 16,0 0-16,0 0 15,0 0-15,0 0 16,0 0-16,0 0 16,0 0-16,0 0 15,0 0-15,0 0 16,0 0 0,0 0-16</inkml:trace>
  <inkml:trace contextRef="#ctx0" brushRef="#br2" timeOffset="176773.34">2986 10831 0,'0'0'0,"0"0"15,0 0-15,0 0 16,0 0-16,0 0 16,0-13-16,-13-13 15,1 1-15,-13-1 16,-1 1-16,1-14 15,0 1-15,0-1 16,0 1 0,-1 0-16,14 25 15</inkml:trace>
  <inkml:trace contextRef="#ctx0" brushRef="#br2" timeOffset="177134.92">2369 9999 0,'0'0'0,"0"0"16,0 0-16,0 0 16,0 0-16,0 0 15,0 0-15,0 0 16,0 0 0,0-13-16,-13-13 15,0 1-15,1-1 16,-13 0-16,12-12 15,0 12-15,1 1 16,-1 12 0</inkml:trace>
  <inkml:trace contextRef="#ctx0" brushRef="#br2" timeOffset="177531.04">1991 8923 0,'0'0'16,"0"0"-16,0 0 0,0 0 16,0 0-1,0 0-15,0-13 16,-13-12 0,0-1-16,1 1 15,-1-1-15,1-12 16,-1-1-16,-12 1 15,12-1-15,1 1 16,-14 0 0,14-1-16,-1 14 15,1 12-15</inkml:trace>
  <inkml:trace contextRef="#ctx0" brushRef="#br2" timeOffset="177917.49">1512 7374 0,'0'0'0,"0"0"0,0 0 0,0 0 31,0 0-31,0 0 16,0 0-16,0 0 15,0 0-15,0-13 16,0 1-16,0-1 15,0 0 1,0 0-16,0-12 16,-13-1-16,1 0 15,12 1-15,-13 12 16</inkml:trace>
  <inkml:trace contextRef="#ctx0" brushRef="#br2" timeOffset="178348.65">1449 6235 0,'0'0'16,"0"0"-16,0 0 15,0 0-15,0 0 16,0 0 0,0 0-16,0 0 15,0 0-15,13 0 16,-1-26-16,1 1 15,-13-1-15,12-12 16,-12-1-16,13 1 16,-13-1-1,13 14-15,-1-14 16,1 14-16,-1-14 16,1 14-1,0-14-15,-1 1 0,1-1 16,-13 14-16</inkml:trace>
  <inkml:trace contextRef="#ctx0" brushRef="#br2" timeOffset="178699.64">1953 5198 0,'0'0'0,"0"0"0,12 0 16,1 0-16,0 0 15,12-13 1,-13 13-16,14-13 15,-14 0-15,1 1 16,-1-1-16,1 0 16,0 13-16,-1-13 15,1 0-15,-1 13 16,1-12-16,12-1 16,-12 0-1</inkml:trace>
  <inkml:trace contextRef="#ctx0" brushRef="#br2" timeOffset="179573.46">2583 4276 0,'0'0'0,"0"0"0,0 0 16,0 0-16,0 0 15,0 0-15,0 0 16,0 0-1,-13 13-15,-12 0 0,0-1 16,0 1 0,-1 0-1,-24 0-15,0 0 16,-1-1-16,1 1 16,-1 0-16,-24 13 15,-1-1-15,13 1 16,13-13-16,-1-1 15,14 1-15,-1 0 16,0 0 0,25-13-16,1 0 15,-1 0-15,1 0 16,-1 0 0,13 0-16,-13 0 0,13 0 15</inkml:trace>
  <inkml:trace contextRef="#ctx0" brushRef="#br2" timeOffset="179978.77">1688 4775 0,'0'0'0,"0"13"16,13 13-16,-1 25 16,1 13-1,12 26-15,0-1 16,13 1-16,0-1 16,0 1-16,-13 0 15,0-14-15,0 1 16,1 0-16,-1 0 15,-13-26-15,1 0 16,0-12-16,-1-14 16,-12 1-1,13-13-15,-13 12 16,0-12-16,12 0 16,-12-13-16,0 0 15,0 0-15,0 0 16,13 0-1,0 0-15,-1 0 16,1 0 0,12 0-16,0-13 15,0 13-15,13-13 16,0 1-16,0-14 16,12 13-16,-12 0 15,-13 1-15,0-1 16,-25 13-16</inkml:trace>
  <inkml:trace contextRef="#ctx0" brushRef="#br2" timeOffset="193561.73">3540 10421 0,'0'0'0,"0"0"0,0 0 0,0 0 16,0 0-16,0 0 16,0 13-16,0 0 15,0 0 1,0 12-16,0 1 15,0 12-15,0 1 16,0-1-16,0 0 16,0 1-1,0-1-15,0 1 0,0-1 16,13 0 0,0 14-16,-1-14 15,1 0-15,-1-12 16,1 0-16,0-1 15,12 1 1,0-1-16,0 1 16,13-13-16,0 0 15,0-13-15,-1 0 16,1 0-16,0 0 16,12-13-16,-12 0 15,0 0-15,0-12 16,-13-1-1,0 0-15,0 1 16,-12-1-16,-13 1 16,0-1-1,0 0-15,-13 1 16,1 12-16,-1 0 16</inkml:trace>
  <inkml:trace contextRef="#ctx0" brushRef="#br2" timeOffset="193708.95">3918 10728 0,'0'0'0,"0"0"0,0 0 15,0 13-15,-12 0 16,-13 0 0,-1 25-16,1 1 15,0-1-15,12 13 16,1-12-16,-1-1 16,1-12-1,12-1-15,0-25 16</inkml:trace>
  <inkml:trace contextRef="#ctx0" brushRef="#br2" timeOffset="195177.28">2129 3124 0,'0'0'15,"0"0"-15,0 0 16,0 0-16,0 0 16,-12 13-16,-14-1 15,1 14-15,-13 12 16,1 1-16,-1-1 16,0 1-1,13-1-15,0 13 16,12 0-1,0-12-15,1 12 16,12 13-16,0-13 16,0 1-16,0-1 15,12 0-15,1-25 16,0-1-16,-1 1 16,13-1-16,1-12 15,-1 0-15,0-13 16,13 0-1,0 0-15,-1 0 16,-11-13 0,11 0-16,-11 1 15,11-1-15,-11 0 16,-1 0-16,0 0 16,-12 1-16,-1-1 15,1 0-15,-1 0 16,-12 0-1,0 1-15,0-1 0,0 13 16,0-13-16,-12 0 16,-1 0-1,1 1-15,-1-1 16,0 13-16,1 0 16,-13 0-16,12 0 15,0 0 1,1 0-16,-1 0 15,1 0-15,-14 13 16,14-1-16,-1 1 16,1 0-1,-1 0-15,0 0 16,1-1-16,-1-12 16</inkml:trace>
  <inkml:trace contextRef="#ctx0" brushRef="#br2" timeOffset="196438.14">3654 10434 0,'0'0'0,"0"0"16,0 0-16,0 0 16,0 0-16,0 13 15,0 0-15,0-1 16,0 1-16,0 0 15,0 13 1,0 12-16,0 0 16,0 1-16,-13-1 15,13 1 1,0-14-16,0 1 16,0-1-16,0 14 15,0-14-15,0 1 16,0 0-1,13-1-15,-1 1 0,1-1 16,0 1-16,-1 0 16,1-14-1,-1 1-15,-12 0 16,13 0-16,-13-13 16,13 0-16,-1 0 15,1 0-15,-1 0 16,1 0-1,0 0-15,-1 13 16,1-13-16,-1 0 16,1 0-16,0 0 15,-1 0 1,1 0-16,-1 0 16,1 0-16,0 0 15,-1-13-15,1 0 16,-1 0-16,-12 0 15,13 13-15,0-12 16,-1-1 0,-12 0-16,0 13 15,0-13-15,0 0 16,0 1 0,0-14-16,0 13 15</inkml:trace>
  <inkml:trace contextRef="#ctx0" brushRef="#br2" timeOffset="196778.75">3981 10677 0,'0'0'0,"0"0"0,0 0 32,0 0-32,0 0 15,0 0-15,-12-13 16,12 13-16,-13-12 16,1 12-16,12 0 15,-13 0-15,0 0 16,1 0-1,-1 12-15,-12 1 0,0 0 16,0 0-16,-1 12 16,14 1-1,-1 0 1,1-1-16,-1 1 16,0-1-16,1 1 15,-1-13-15,1 12 16,-1-12-16,0 0 15,13-13 1,0 0-16,0 0 16,0 13-16,0 0 15,0-13-15</inkml:trace>
  <inkml:trace contextRef="#ctx0" brushRef="#br2" timeOffset="201172">5153 6965 0,'0'0'0,"0"0"0,0 0 15,0 0-15,0 0 16,0 0-16,0 0 16,0 0-1,0 0-15,0 0 0,0 0 16,38 256-16,-38-256 16,0 25-1,12 14-15,1 37 16,0 1-16,-1 13 15,1-13-15,-1-1 16,1-24 0,0-1-16,-1-13 15,1-12-15,-1-1 0,1 1 32,0-13-32,12 0 15,13 0-15,-1-1 16,1-12-16,13 0 15,-1 0-15,0 0 16,1 0-16,-13 0 16,-1 0-1,-11 0-15,-1 0 16,-13 0-16,1 0 16,0 0-16,-13 0 15,0 0-15,0 0 16,0 0-16,12 0 15,1-25-15,-1-27 16,1-37 0,-13-26-16,0-1 0,0 1 15,0 26 1,0-1-16,-13 13 16,13 13-16,0 0 15,0 26 1,-12-1-16,12 14 15,0 12-15,0 0 16,0 0 0,0 1-16,0-1 15,0 13-15,0 0 16,0 0-16,0 0 16</inkml:trace>
  <inkml:trace contextRef="#ctx0" brushRef="#br2" timeOffset="202502.14">5733 7886 0,'0'0'0,"0"0"0,0 0 16,0 0-16,0 0 15,0 0 1,0 0-16,0 0 16,0 0-1,0 13-15,12 0 16,1 13-16,-13 12 15,0 0-15,0 1 16,0-26-16</inkml:trace>
  <inkml:trace contextRef="#ctx0" brushRef="#br2" timeOffset="204342.36">5783 8411 0,'0'0'16,"0"0"-16,0 0 0,0 13 16,0 0-16,-13 0 15,1 25 1,-1 0-16,1 1 15,-1-1-15,0 1 16,1-14 0,-13 14-16,-1-1 15,1 0-15,0 1 16,0-14-16,0 1 16,-1 0-1,1-1-15,0 1 0,0-1 16,0-12-1,-1 0-15,-11 13 16,-1-1-16,0-12 16,0 0-1,0 0-15,13 0 0,-13-1 16,-12 1 0,0 0-16,-1 0 15,1 0-15,12-1 16,0 1-16,0 0 15,1 0 1,-1 0-16,0-1 16,0 1-16,1-13 15,-1 0-15,0 13 16,13 0-16,-13 0 16,0-1-1,0 1-15,1 0 16,-1-13-16,0 0 15,0 13-15,0 0 16,1-13-16,-1 0 16,13 12-16,-13-12 15,0 0 1,13 0-16,0 13 16,-13 0-16,0 0 0,13 0 15,-13-1 1,0 1-16,0 0 15,1 0-15,-1-13 16,0 13 0,13-1-16,-13 1 15,0 0-15,0 0 16,1 0-16,-1-1 16,0 1-1,0 0-15,0 0 16,-12 12-16,0 1 15,12 0-15,-13-14 16,14 14 0,-1-13-16,0 12 15,0 1-15,13-13 16,-13 12-16,0 1 16,1 0-16,11-14 15,-11 14-15,11-13 16,-11 12-16,11-12 15,-11 13 1,-1-1-16,0 1 16,0 0-16,0-1 15,1 1-15,-1 0 16,0-1 0,13 1-16,0 12 15,-1 1-15,-11-1 16,11 0-16,1 1 15,0-14-15,0 14 16,0-14 0,-1 14-16,1-1 15,0 1-15,0-1 16,0 0-16,-1 1 16,1-1-16,0-12 15,0 12-15,0 1 16,12-1-16,-12 0 15,12 1 1,1-1-16,-1 13 16,0-12-1,1 12-15,-1-12 16,1-1-16,-1 0 16,13 1-16,0-1 15,0-12 1,0-1-16,-13 14 15,13-1-15,0 1 16,0-1-16,0 0 16,0 1-16,0-14 15,0 14-15,0-1 16,0 1-16,0-1 16,0-12-16,13 12 15,-13 0 1,13-12-16,-13 0 15,12-1-15,1 1 16,-1-1 0,1 1-16,0 0 15,-1-1-15,1 1 16,-1-1-16,1 1 16,0 13-16,-1-14 15,1 1-15,-1-1 16,1 1-16,0 12 15,-1-12 1,1 12-16,-1-12 16,1 0-16,0-1 15,-1 1-15,1 12 16,-1-12 0,1-1-16,0 1 0,-1 0 15,1-1-15,-1-12 16,-12 0-1,13 0 1,-13-13-16,0 0 16,0 0-16,0 0 15,0 0-15,0 0 16,0 0-16,0 0 16,0 0-1,0 0-15,0 0 16,-13 0-16,-12 0 15,0 0-15,0 0 16,0 0-16,-1 0 16,-11-13-16,-1 13 15,0-13-15,13 0 16,0 0 0,-1 1-16,1-1 15,0 0-15,12 0 16</inkml:trace>
  <inkml:trace contextRef="#ctx0" brushRef="#br2" timeOffset="204454.87">1562 12521 0,'0'0'0,"0"0"0,0 0 16,0 0-1,0 0-15,0 0 16,0 0-16,0 0 16,0 0-16,0 0 15</inkml:trace>
  <inkml:trace contextRef="#ctx0" brushRef="#br2" timeOffset="204791.49">1701 12572 0,'0'0'0,"0"0"16,12 13-16,14 0 16,11-1-16,1 1 15,0 13 1,12-1-16,1-12 16,-13 0-16,-1 0 15,1 0-15,0-1 16,0 1-1,-13-13-15,0 0 16,0 0-16,-12 0 16,0 0-16,-1 0 15,1 0-15,-1-13 16,1-12-16,0-14 16,-13-12-16,0-13 15,0-13 1,0 1-16,0-1 15,0 0-15,0 13 16,0 0-16,0 25 16,0 1-1,0 25-15,0 0 0</inkml:trace>
  <inkml:trace contextRef="#ctx0" brushRef="#br2" timeOffset="211144.47">6211 7093 0,'0'0'0,"0"0"0,13 12 0,0 40 15,24 50 1,1 13-16,13 0 0,-1 13 16,0-25-1,-24-39-15,-14-39 16,1 1-16,-13-13 15,0-13-15,0 0 16,0 0-16,-177-231 16,177 231-16,0-12 15,-25-27 1,0-38-16,-13-25 16,0 12-1,26 1-15,-1 12 0,26 0 16,-1-12-16,14 25 15,11 25 1,1 1-16,0 25 16,12 0-1,-24 26-15,-1 0 16,0 25-16,-25 13 0,0 13 16,-25 26-1,0 0-15,-13-1 16,0-25-16,0-13 15,0 1-15,26-27 16,-1 1-16,1-13 16</inkml:trace>
  <inkml:trace contextRef="#ctx0" brushRef="#br2" timeOffset="211589.22">6564 7477 0,'0'0'16,"0"0"-1,13 0-15,-1-13 0,26-13 16,0 1-16,12-27 16,1 1-1,-26 13 1,0-1-16,0 1 0,-12 12 15,-13-12-15,0 12 16,0 14 0,0-1-16,-13 0 15,-12 0-15,13 13 16,-14 13-16,1 0 16,0 12-16,12 14 15,1-1-15,-1 1 16,26-1-1,-1 13-15,1-25 16,12-1-16,13 1 16,0 0-1,0-14-15,12-12 16,0 0-16,1-25 16,12-1-16,12-25 15,-12 0-15,-37 25 16</inkml:trace>
  <inkml:trace contextRef="#ctx0" brushRef="#br2" timeOffset="212081.93">6879 7003 0,'0'0'0,"0"0"15,13 0-15,-1-13 16,26 0-16,0 1 16,12-1-1,1 0-15,-13 13 16,-13 0-16,0 0 15,-12 13-15,-1 0 16,-12-1-16,0 27 16,0 12-16,-12 0 15,-1 13 1,0-13-16,1 1 16,-1-1-16,13-26 15,13 1-15,-1-13 16,14 0-16,24-13 15,13-13-15,13-13 16,-1-12 0,-24-1-16,-1 14 15,0-1-15,-24 1 16,-14 12-16,1 0 16,-13 0-1,0 0-15,-13 1 0</inkml:trace>
  <inkml:trace contextRef="#ctx0" brushRef="#br2" timeOffset="212297.98">6942 7297 0,'0'0'0,"0"0"16,0 0-16,13 0 15,25-25-15,12-1 16,13-25 0,13 13-16,-13-1 15,-13 1 1,0-1-16,-37 14 0</inkml:trace>
  <inkml:trace contextRef="#ctx0" brushRef="#br2" timeOffset="-199686.37">1751 13058 0,'0'0'0,"0"0"0,0 0 15,0 0-15,0 0 16,13 13-16,12 26 16,13 37-16,12 27 15,13 25 1,-12-13-16,-1-25 15,-25-13-15,0-13 16,1-13-16,-14-26 16,1 1-16,-1-13 15,1 0-15,0-1 16,-1-12 0,1 0-16,12 0 15,13 0-15,0-12 0,25-14 16,-13 0-1,13 1 1,-13-14-16,1 14 16,-1-1-16,-25 13 15,1 1-15,-1-1 16,-13 0-16,-12 13 16,0 0-16,0 0 15,0 0-15,0 0 16,0-26-16,-12 1 15,-1-14 1,1-12-16,-1 0 16,0 0-1,1-13-15,-1 0 16,13 0-16,0 12 16,0 14-16,0 0 15,0-1-15,0 1 16,0-1-16,0 1 15,0 25-15,0 0 16,0 1 0,0-1-16,0 13 15,0 0-15,-12-13 16,-14 13-16,1 0 16,-13 13-1,-12 0-15,-13 25 0,0 0 16,-13 1-1,13 12-15,0-13 16,13 1-16,12-14 16,0 1-1,13-13-15,13 0 16,-1 0-16,0-13 16</inkml:trace>
  <inkml:trace contextRef="#ctx0" brushRef="#br2" timeOffset="-175920.11">4485 14262 0,'0'0'0,"0"0"0,0 0 16,0 0-16,0 0 15,0 0 1,13 0-16,0 0 15,24 0-15,1-13 16,0 0-16,12 0 16,13 1-16,0-1 15,13 0 1,-1-13-16,1 1 16,-13-1-16,0 1 0,0-1 15,-13-12-15,13-14 16,0 1-1,13 0 1,-26 0-16,1 0 16,-1-1-16,13-12 15,0-12-15,0 12 16,-12 0-16,12 0 16,-13 0-1,0 0-15,1-13 0,-1 0 16,-12 13-1,-13 0-15,0 25 16,-12 1-16,0 12 16,-13 14-16,0-1 15,0 0-15,0 0 16,0 13 0,0 0-16,-26 0 15,-11 13-15,-14 0 16,1 12-16,-1 1 15,1 0-15,0 12 16,-13 0 0,12 1-16,1-1 15,12-12-15,0-1 16,13-12-16,-13 0 16,26 0-1,-1-13-15,13 0 16,0 0-16,0 0 15,0 0-15,13 0 16,-1-13-16,26 0 16,0-12-16,12-1 15,13 0 1,0-12-16,0 0 0,13-1 16,-26 1-1,1 25-15,-14 0 16,-11 0-16,-1 1 15,-13-1 1,-12 0-16,0 13 0,0 0 16,0 0-1,0 13-15,0 25 16,0 1-16,0 25 16,-12-13-1,-1 0-15,1-13 0,-1 1 16,0-14-1,1 1-15,-1 0 16,13-13-16,0-1 16,0 1-1,0-13-15,0 0 16,0 0-16,0 0 16,0 0-16,0 0 15,0 0 1</inkml:trace>
  <inkml:trace contextRef="#ctx0" brushRef="#br2" timeOffset="-164929.2">6854 11522 0,'0'0'0,"0"0"0,0 0 0,0 0 15,0 0-15,0 0 16,0 0-16,0 0 16,13-25-16,-1-27 15,26-24-15,0-40 16,25-12 0,0 0-1,0-25-15,25-1 0,0 0 16,13 1-1,0-1-15,25-25 16,12 0-16,1 12 16,-1-12-16,1 0 15,12 0 1,13 12-16,-13 1 16,38-14-16,13 1 15,-13 13-15,0-13 16,-88 89-16,503-397 15,-578 475-15,62-40 16,63-50 0,38 0-16,0-14 15,-13 14-15,-12 12 16,-13 1-16,-12 12 16,-26 13-16,-12 0 15,-25 25 1,-26 1-16,0 12 15,-24 1-15,-1 12 16,0 0 0,-12 0-16,-13 1 15,0 12-15,0 0 16,0-13-16,-26-13 16,-11 1-16,-14 12 15,-24 0-15,-14 0 16,1 26-16,0 0 15,0 0-15,25-1 16,0 14 0,25-13-16,0 0 15,0-1-15,26-12 16,-1 0-16,13 0 16,0 0-16,0 0 15,202-25-15,-190 25 16,14 0-16,49 0 31,-37-13-31,403 64 16,-441-51-16,13 13 15,-1 0-15,13 0 16,1-1-16,-1 14 16,-13 12-16,14 1 15,-26 12-15,0 0 16,-13 0-1,0 1-15,1-1 16,-13 0-16,12-12 16,0-14-16,1 1 15,12-13-15,0-1 16,-13 1-16,13 0 16,0-13-16,0 0 15,0 0-15,0 0 16,0 0-1,0 0-15,0 0 16,0 0 0,0 0-16,0 0 15,0 0-15,0 0 16,0 0-16,0 0 0,0 0 31,0 0-31,0 0 16,0 0-16,0 0 0,0 0 15,0 0 1,0 0-16,0 0 16,0 0-16,0 0 15,0 0 1,0 0-16,0 0 16,0 0-16,0 0 15,0 0-15,0 0 16,0 0-16,0 0 15,0 0-15,0 0 16,0 0-16,0 0 16,0 0-1,0 0-15,0 0 16,0 0-16,0 0 16,0 0-16,0 0 15,0 0 1,0 0-16,0 0 15,0 0-15,0 0 16,0 0-16,0 0 16,0 0-16,0 0 15,0 0-15,0 0 16,0 0 0,0 0-16,0 0 0,0 0 15,0 0 1,0 0-1,0 0-15,0 0 16,0 0-16,0 0 16,0 0-16,0 0 15,0 0-15,0 0 16,0 0 0,0 0-16,0 0 15,0 0-15,0 0 16,0 0-16,0 0 15,0 0-15,0 0 0,0 0 16,0 0 0,0 0-1,0 0-15,0 0 16,0 0-16,0 0 16,0 0-16,0 0 15,0 0-15,0 0 16,0 0-1,0 0-15,0 0 0,0 0 16,0 0 0,0 0-16,0 0 15,0 0-15,0 0 16,0 0-16,0 0 16,0 0-16,0 0 15,0 0 1,0 0-16,0 0 15,0 0-15,0 0 16,0 0-16,0 0 16,0 0-1,0 0-15,0 0 16,0 0-16,0 0 16,0 0-16,0 0 15</inkml:trace>
  <inkml:trace contextRef="#ctx0" brushRef="#br2" timeOffset="-164034.91">12524 5774 0,'0'0'0,"0"0"0,0 0 15,0 0 1,0 0-16,0 0 16,0 0-16,0 0 15,0 0-15,0 0 16,0 0-1,0 0-15,0 0 16,0 0-16,0 0 16,-26 0-16,1 0 15,0 0-15,-13 13 16,-12-1-16,-1 1 16,-12 0-16,13 0 15,0 0 1,12 0-16,0-13 15,13 0 1,12 0-16,1 0 0,-1 0 16,0 12-1,1 1-15,-1 0 16,13 0-16,0 25 16,0 13-16,13 13 15,-1 0 1,1 13-16,0 0 15,-1 0-15,13 0 16,1-26-16,-14 13 16,13-13-1,-12 0-15,0-12 16,-1-1-16,1-12 16,-1-1-16,-12 1 15,0-13-15,0-13 16,0 0-16,0 0 15,0 0 1,0 0-16,0 0 16,0 0-16,13 0 15,0 0-15,24 0 16,1 0-16,0 0 16,-13-13-16,0 13 15,1-13-15,-1 13 16,-13 0-1,1 0-15,0 0 16,-13 0 0,0 0-16,0 0 0,0 0 15,0 0-15,0 0 16,0 0 0,0 0-16,0 0 15,12 0-15,-12 0 16</inkml:trace>
  <inkml:trace contextRef="#ctx0" brushRef="#br2" timeOffset="-159709">14817 5799 0,'0'0'0,"0"0"16,37-76-16,39-91 15,12 1-15,0-1 16,-12 27-16,0-1 16,-1 26-16,-12-1 15,-12 14 1,-1 38-16,-25 0 0,0 25 15,-12 14 1,0 12-16,-13 0 16,0 0-1,0 13-15,0 0 16,0 0-16</inkml:trace>
  <inkml:trace contextRef="#ctx0" brushRef="#br2" timeOffset="-159265.4">15119 5851 0,'0'0'0,"0"0"16,0 0-16,0 0 15,0 0 1,0 0-16,0 0 16,25 0-16,26-26 15,49-12-15,39-39 16,25-13-1,12 1-15,-25 12 16,13 0-16,-13 0 16,-12 13-1,-13 0-15,-25 13 16,0 0-16,-13 12 16,-25 1-16,-38 25 15,0 0-15,0 1 16,-25 12-16,0 0 15,0 0-15</inkml:trace>
  <inkml:trace contextRef="#ctx0" brushRef="#br2" timeOffset="-158863.74">15484 6337 0,'0'0'0,"0"0"16,0 0-16,13 0 15,37 0-15,26 0 16,37 13-1,26 0-15,25 0 16,-76-1-16,517 142 0,-593-141 16,26 0-1,63 25-15,25 13 16,0 0-16,0 1 16,0-1-16,-25-13 15,-26-12 1,-12 0-16,-12-1 15,-26-12-15,0-13 16,-25 0 0,0 0-16</inkml:trace>
  <inkml:trace contextRef="#ctx0" brushRef="#br2" timeOffset="-155820.21">14350 5403 0,'0'0'0,"0"0"16,0 0-16,0 0 16,13 12-1,0 1-15,-1 26 16,26 25-16,0 25 15,12 26-15,1 14 16,-1-14-16,-12-26 16,0-12-1,-26-38-15,114 319 16,-126-358-16,0 0 16,0 13-16,13 0 15,-13-1-15,12 1 16,-12 0-1,0 0-15,0 0 0,0-13 16,0 0 0,0 0-16,0 0 15,0 0-15,0 0 16,0 0 0,0 0-16,0 0 15,0 0-15,0 0 16,0 0-16,0 0 15,0 12-15,0-12 16,0 0-16,0 0 16,0 0-16,0 0 15,0 0-15,0 0 16,0 0 0,0 0-16,0 0 15,0 0-15,0 0 16,0 0-16,0 0 15,0 0-15,0 0 16,0 0 0,0 0-16,0 0 15,0 0-15,0 0 16,0 0 0,0 0-16,0 0 15,0 0-15,0 0 16,0 0-16,0 0 15,0 0-15,0 0 16,0 0-16,0 0 16,0 0-16,0 0 15,0 0-15,0 0 16,0 0 0,0 0-16,0 0 15,0 0-15,0 0 16,0 0-16,0 0 15,0 0 1,0 0-16,0 0 16,0 0-16,0 0 15,0 13-15,-12-13 16,-13 0-16,-1 0 16,-11 0-16,-14 0 15,1 0-15,-1 0 16,-12 0-16,0-13 15,-12 1 1,12 12 0,0 0-16,-13 0 15,1 0-15,-1 0 16,13 0-16,0 12 16,0-12-16,13 13 15,-1 0-15,14-13 16,-1 0-16,0 0 15,25 0-15,1 0 16,-1 0 0,1 0-16,-1 0 15,0 0-15,13 0 16,0 0-16,-12 0 16,12 0-16,0 0 15,0 0-15,0 0 16,0 0-16,0 0 15,0 0 1,0 0-16,0 0 16,0 0-16,0 0 15,0 0-15,0 0 16,0 0-16,0 0 16,0 0-1,0 0 1,0 0-16,0 0 15,0 0-15,0 0 16,0 0-16,0 0 16,0 0-16,0 0 15,0 0-15,0 0 16,0 0 0,0 0-16,-13-13 15,1-12-15,-1-1 0,0-12 16,1-1-1,-1 1-15,-12-1 16,12-12 0,-12 0-16,0 0 15,0 12-15,0 1 16,-1 0-16,14-1 16,-1 26-16,1 1 15,-1-1-15,0 0 16,13 0-1,0 13-15,0 0 16,0 0-16,0-13 16,0 13-16,0 0 15,0 0-15,0 0 16,0 0-16,0 0 16,0 0-16,0 0 15,0 0 1,0 0-16,0 0 15,0 0-15,0 0 16,0 0 0,0 0-16,0 0 15,0 0-15,0 0 0,0-12 16,13 12 0,0-13-1,-1-13-15,13 1 16,13-1-16,0 0 0,0 1 15,0-1-15,-1 1 16,14-14 0,-1 13-16,13-12 15,0-13-15,25 0 16,-12-1-16,0 14 16,-13 0-16,0-1 15,-13 1-15,0 12 16,1 1-1,-13-1-15,-1 13 16,-12 0 0,1 1-16,-1-1 15,-13 0-15,-12 13 16,0 0-16,0 0 16</inkml:trace>
  <inkml:trace contextRef="#ctx0" brushRef="#br2" timeOffset="-122093.03">16669 11522 0,'0'0'15,"0"0"-15,0 0 0,0 0 16,0 0-16,0 0 16,0 0-16,0 0 15</inkml:trace>
  <inkml:trace contextRef="#ctx0" brushRef="#br2" timeOffset="-121537.1">16480 11189 0,'0'0'0,"0"0"0,0-38 15,-13-13-15,-12-26 16,0 0-1,0 0 1,-1 0-16,1 13 0,0 13 16,0 13-16,0-1 15,12 1 1,0 25-16,1 0 16,-1 1-16,13-1 15,0 0-15,-12 0 16,12 13-16,0 0 15,0 0 1,12-13-16,1 1 16,25-14-16,-1 0 15,26 1-15,0-14 16,0 1 0,13 0-16,-13-1 15,13 1-15,-26-1 16,0 14-16,1-1 15,-13 13 1,-13 1-16,0-1 16,0 0-16,-12 13 15,-1 13-15,1 0 16,0 25-16,12 26 16,0 38-16,-12-50 15,100 485-15,-113-537 16,13 26-16,-1 12 15,1 13 1,-1 1-16,1-1 16,0-26-16,-13 1 15,0-13-15,0 0 16,0 0-16,0-13 16,0 0-16,0 12 15,0-12 1</inkml:trace>
  <inkml:trace contextRef="#ctx0" brushRef="#br2" timeOffset="-121053.37">16429 10728 0,'0'0'0,"0"0"16,0 0-16,0 0 16,0 0-16,0 0 15,0 0-15,0 0 16,0 0-1,0 0 1,0 0-16,0 0 0,0 0 16,0 13-1,13 0-15,0 25 16,-1 26-16,13 13 0,-12-13 16,0-25-1</inkml:trace>
  <inkml:trace contextRef="#ctx0" brushRef="#br2" timeOffset="-120881.06">16644 11394 0,'0'0'0,"0"0"16,0 0-16,0 0 15,0 0-15,0 0 16,0 0-16,0 0 16,0 0-1,0 0-15,0 0 16,0 0-16,0 0 15,0 0-15</inkml:trace>
  <inkml:trace contextRef="#ctx0" brushRef="#br2" timeOffset="-117957.99">17135 11138 0,'0'0'15,"0"0"-15,0 0 16,0 0-16,0 0 15,0 0-15,0 0 16,0 0-16,-13-26 16,1 1-16,-13-26 15,-1-1 1,1-12-16,-25-12 16,-1-1-16,1 0 15,0-25-15,-1-1 16,1 1-1,-1-13-15,-12-13 16,0-1-16,0-24 16,0 12-16,13-13 15,-13 1 1,13-14-16,-1 14 16,1 12-16,-1 0 15,14 13-15,-14 0 16,13 13-16,1 12 15,-1-12 1,0 0-16,0 0 16,0 25-16,13 13 15,0 13-15,0 26 16,12-1-16,1 1 16,-1 12-16,0 14 15,1-1-15,12 0 16,-13 0-1,13 13-15,0 0 0,0 0 16,0 0 0,0 13-1,-12 38-15,-1 26 16,0 51-16,-12 26 16,13-13-16,-1-39 15,0-25-15,13-13 16,0-26-16,0-12 15,0-1-15,0-12 16,0-13 0,0 0-16,0 0 15,0-13-15,13-51 16,0-76-16,-1-52 16,13 38-16,1 0 15,-14 13 1,13 26-16,-12 26 15,0 25-15,-1 25 16,-12 26-16,13 1 16,-1-1-1,1 0-15,12 26 16,13 0-16,12 25 16,13 13-16,0 13 15,26-13-15,-1 13 16,-13-12-16,1-1 15,-26-13-15,13 1 16,-12-14 0,-13 1-16,-13-1 15,0 1-15,-25-26 16</inkml:trace>
  <inkml:trace contextRef="#ctx0" brushRef="#br2" timeOffset="-99767.84">5657 3866 0,'0'0'0,"0"0"16,0 0-16,0 0 15,0 0-15,0 0 16,0 0-16,0 0 16,0 0-1,0 0-15,0 0 16,0 0-16,0 0 16,0 13-16,-13 0 15,1 0-15,-1 0 16,13-1-1,-12 14-15,12 0 16,0 12-16,0 0 16,0 1-16,0-1 15,0 1 1,12-1-16,1 0 0,-1 1 16,1-1-1,0 1-15,12-14 16,0 1-16,-12-1 15,12 1-15,0-13 16,0 0 0,13-1-16,-13-12 15,13 0-15,-13 0 16,0 0-16,1 0 16,-1 0-16,0 0 15,0-12 1,0-1-16,-12 0 15,0 0-15,-13 0 16,0-12-16,0-1 16,0-12-16,0-1 15,0 1 1,-13 0-16,0-1 16,13 1-16,-12 12 15,-1-12-15,1 12 16,-1 1-16,-12-1 15,12 13 1,-12 0-16,0 1 16,0-1-16,-1 0 15,1 13-15,0 0 16,0 13-16,0 12 16,-13 27-1,0 12-15,0 12 16,0 1-16,26-38 15</inkml:trace>
  <inkml:trace contextRef="#ctx0" brushRef="#br2" timeOffset="-94341.74">6627 3316 0,'0'0'0,"0"0"0,0 0 16,0 0-16,0 0 15,0 0-15,0 0 16,0 0 0,0 0-16,0 0 15,0 0-15,0 0 16,0 0-16,0 0 16,13-13-1,-1-13-15,1 1 16,0-14-16,12 1 15,0-13-15,13 0 16,0-1-16,-1-12 16,1 13-1,0 0-15,0-26 16,12 13-16,-12 0 16,12 0-16,13 0 15,13 0-15,0 0 16,-1 0-1,1 0-15,-1 0 16,1 0-16,12 0 16,0 0-16,1 0 15,11 0-15,-12 13 16,13 12-16,0-12 16,25 13-16,-13-1 15,-12 1 1,0 25-16,12-12 15,13 12-15,-12 0 16,-13 13 0,-1 0-16,1 13 15,13 0-15,-1-1 16,-63-12-16,391 154 16,-441-154-16,26 13 15,24 12-15,13 14 16,0-1-1,0 26-15,-25-38 16,264 307-16,-302-321 16,13 1-16,-1 26 15,14 12-15,11 26 16,1 12 0,-13 14-16,1-14 15,-1 1-15,-13 0 0,1-1 16,-13-12-1,0 13 1,0-1-16,0-12 16,-25 0-16,0-13 0,-1 13 15,1-1 1,-25 1-16,25-38 16,-215 332-16,240-358 15,-25 0 1,-13 12-16,-12 14 15,-26-1-15,1 26 16,-1-13-16,-12 0 16,12 1-16,-25-1 15,1 0-15,-14 0 16,13 0 0,13-25-16,-13 12 15,-12-12-15,0 0 16,24-13-16,1-1 15,0 1-15,-13 0 16,0 0 0,13 0-16,0-13 15,12 0-15,1 0 16,-1 0-16,13 0 16,0 0-1,0-13-15,0 0 16,0 0-16,13 0 15,12 1-15,0-1 16,1 0-16,-1 0 16,0 0-16,0 13 15,0 0-15,26 0 16,-1 0 0,1 0-16,-1 0 15,13 0-15,-13 0 16,13 0-1,0 0-15,0 0 16,0 0-16,0 0 16,13 26-16,0 38 15,24 26-15,1-1 16,13 14 0,-1-14-16,0 1 15,1 12-15,-1-12 16,-25-39-16,0 0 15,1-25-15,-14-1 16,1-12 0,-1 0-16,-12-13 15,0 0-15,0 0 16,0 0-16,0 0 16,0-13-1,-25-25-15,-25-26 16,0-13-16,-13-13 0,0 14 15,-13-27 1,13 14-16,0 12 16,0 0-16,-13 0 15,1 13-15,12 0 16,0 13 0,25 12-16,13 1 15,0 12-15,12 1 16,0-1-16,13 1 15,13-1-15,12 0 16,26-25 0,37 0-16,25-13 0,13 13 15,0 0 1,0-1-16,-25 14 16,0 0-16,-26-1 15,1 1-15,-13-1 16,12 1-1,-24 25-15,-13 0 16,-13 1-16,-13 12 16,1 0-1,-13 0-15,0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88" units="cm"/>
          <inkml:channel name="Y" type="integer" max="1488" units="cm"/>
          <inkml:channel name="T" type="integer" max="2.14748E9" units="dev"/>
        </inkml:traceFormat>
        <inkml:channelProperties>
          <inkml:channelProperty channel="X" name="resolution" value="86.99029" units="1/cm"/>
          <inkml:channelProperty channel="Y" name="resolution" value="85.51724" units="1/cm"/>
          <inkml:channelProperty channel="T" name="resolution" value="1" units="1/dev"/>
        </inkml:channelProperties>
      </inkml:inkSource>
      <inkml:timestamp xml:id="ts0" timeString="2021-10-26T16:33:53.79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5140 13545 0,'0'0'0,"0"0"0,0 0 16,0 0-16,0 0 15,0 0 1,0 0-16,0 13 16,0 0-16,13 25 15,-13 26-15,0 0 16,13 13-16,-13 12 16,0-12-16,0-13 15,0-13-15,0-12 16,0-14-1,0 1-15,0-13 16,0-13 0,0 0-16,0 0 0,0 0 15,12 0 1,1-26-16,-1-25 16,1 0-16,0-13 15,-1 0-15,1 0 16,-1 0-16,14 0 15,-1 13-15,-13 12 16,1 1-16,0 25 16,-1 0-1,1 0-15,-13 1 16,0 12-16,12 0 16,1 0-16,0 0 15,-1 0 1,1 0-16,-1 0 15,1 0-15,0 0 16,-1 0 0,1 0-16,-1 0 15,1 0-15,0 12 16,12-12-16,-13 13 16,14 0-16,-1-13 15,-13 0-15,14 0 16,-1 0-1,0 0-15,13 0 16,0 0-16,-13 0 16,0-13-16,0 0 15,0 1-15,1-1 16,-1-13-16,-13 13 16,-12 1-1,0-1-15,0 0 16,-12 0-1,-1 0-15,1 1 0,-14-1 16,1 26 0,0-1-16,0 27 15,-13 25-15,0 0 16,26 0-16,-1-13 16,0 0-16,1-12 15,12-14-15,12 1 16,1-1-16,0-12 15,24 0-15,1 0 16,0 0 0,-13-13-16</inkml:trace>
  <inkml:trace contextRef="#ctx0" brushRef="#br0" timeOffset="512.51">6363 13353 0,'0'0'0,"0"0"0,0 13 15,0 25-15,0 26 16,0 26-16,0 25 15,0 26 1,0 0-16,-13-39 0,13-12 16,0-26-1,0-39-15,0 1 16,0 0 0,0-26-16,0 0 15,0 0-15,0-13 16,0-39-16,0-24 15,0-14-15,13 0 16,-1 1-16,1 25 16,25 0-16,-13 0 15,13 25 1,-13 14-16,0 12 16,0 0-16,-12 13 15,-1 0-15,-12 13 16,0 0-16,0 25 15,0 1 1,-12-1-16,-1-12 16,1-1-1,-1 1-15,0-13 16</inkml:trace>
  <inkml:trace contextRef="#ctx0" brushRef="#br0" timeOffset="1001.82">6652 13916 0,'0'0'16,"0"0"-16,0 0 15,0 0-15,13 0 16,0 0-16,-1 0 15,1 0-15,25-25 16,-1-1-16,1-25 16,-13 12-1,1 1-15,-1 0 16,0-1-16,-12 14 0,-1 12 16,-12 0-1,0 0-15,0 0 16,0 1-16,0 12 15,0 0 1,0 0-16,-25 12 16,0 1-16,0 26 15,-1-1 1,1 0-16,0 14 16,12-14-16,1 13 15,-1 13-15,13-13 16,13-12-16,-1-14 15,1 1 1,0 0-16,12-14 16,13-12-16,-13 0 0</inkml:trace>
  <inkml:trace contextRef="#ctx0" brushRef="#br0" timeOffset="1247.54">7333 13199 0,'0'0'0,"0"13"0,12 26 16,1 50-1,0 26-15,-1 13 16,1 0-16,-13-12 15,0-14 1,0-25-16,0-13 16,0-13-16,-13-25 0</inkml:trace>
  <inkml:trace contextRef="#ctx0" brushRef="#br0" timeOffset="1525.53">7106 13942 0,'0'0'0,"0"0"15,0 0-15,13-13 16,-1-13 0,1 1-16,25-1 0,-1 1 15,1 12-15,13 0 16,-1 0 0,0 13-16,-12 13 15,0 0-15,-13 12 16,0 1-16,-12-13 15,0 12-15,-1 1 16,1 0 0,-13-1-16,12-12 15,1 0-15,0-13 16,-13 0-16</inkml:trace>
  <inkml:trace contextRef="#ctx0" brushRef="#br0" timeOffset="2040.09">7988 13583 0,'0'0'16,"0"0"-16,0 0 15,0 13-15,0 13 16,0 12-16,0 1 15,0 12-15,0 0 16,0 0 0,0-25-16,0-1 15,0-12-15,0 0 16,0 0-16,0 0 16,0-13-1,0 0-15,0 0 16,0 0-16,0 0 15,0 0-15,0 0 16,0 0 0,0 0-16,0 0 15,0 0-15,12 0 16,1-13-16,0-13 16,-1 1-16,26-1 15,0 13-15,0 0 16,-1 1-16,1 12 15,0 0 1,-13 0-16,0 0 0,1 0 16,-14 0-1,1 0 1,-13 0-16,0 0 16,0 0-16,0 0 15</inkml:trace>
  <inkml:trace contextRef="#ctx0" brushRef="#br0" timeOffset="2496.94">7711 13507 0,'0'0'0,"0"12"15,0 14-15,0 12 16,12 26-16,-12-12 16,0 12-16,13-13 15,-13 0 1,0-25-16,0-1 15,0 1-15,0-13 16,0-13 0,0 0-16,0 0 15</inkml:trace>
  <inkml:trace contextRef="#ctx0" brushRef="#br0" timeOffset="2700.7">7736 13238 0,'0'0'0,"0"0"0,0 0 15,0 0-15,0 0 16,0 0-1</inkml:trace>
  <inkml:trace contextRef="#ctx0" brushRef="#br0" timeOffset="3469.73">8278 14108 0,'0'0'0,"0"0"16,0 0-16,0 0 16,0 0-16,0 0 15,12 0 1,1 0-16,25 0 16,-1-13-16,14 13 15,-1 0-15,1 0 16,12 0-1,-13 13-15,0-13 16,1 0-16,-13 0 16,-13 0-1,0 0-15,0 0 16,0 0-16,-12 0 16,-13 0-16,13 0 15,-13 0-15,0 0 16,0 0-1,0 0-15,12 0 16,-12 0-16</inkml:trace>
  <inkml:trace contextRef="#ctx0" brushRef="#br0" timeOffset="4138.8">9260 13084 0,'0'0'0,"0"0"16,13 13-16,0 25 15,-1 39-15,1 64 16,-1 25 0,-12 14-16,0-14 15,0-38-15,13-26 16,-13-38-16,0-12 15,0-14-15,0-12 16,0-1 0,0-12-16,0-13 15,0 0-15,0 0 16</inkml:trace>
  <inkml:trace contextRef="#ctx0" brushRef="#br0" timeOffset="4394.42">9084 13827 0,'0'0'0,"0"0"15,13 0-15,-1 0 16,26-13-16,0 0 16,12 0-16,1 13 15,-1 13-15,-25-13 16</inkml:trace>
  <inkml:trace contextRef="#ctx0" brushRef="#br0" timeOffset="4833.32">9626 14083 0,'0'0'0,"0"0"16,12 0-16,26-26 16,0 0-16,0-25 15,12 0 1,1-13-16,-14 13 15,-11 0-15,-1 12 16,-13 1-16,-12-1 16,0 1-1,0 12-15,-12 14 16,-1-1-16,-12 13 16,-13 13-16,-12 12 15,-1 26-15,-12 13 16,26 0-16,-1-12 15,25-1-15,1-13 16,12-12-16,0-1 16,12 1-16,13 0 15,13-1 1,0 1 0,25-13-16,0-1 0,0-12 15,-13 0-15,1 0 16,-26 0-1</inkml:trace>
  <inkml:trace contextRef="#ctx0" brushRef="#br0" timeOffset="5051.8">10684 13583 0,'0'0'0,"0"0"0,0 0 16,-176 256 0,176-243-16,-25 0 15,-13 38-15,-38 13 16,13 13-16,0-26 16,25 0-16,13-38 15</inkml:trace>
  <inkml:trace contextRef="#ctx0" brushRef="#br0" timeOffset="5281.94">10054 13724 0,'0'0'0,"0"0"0,0 0 15,13 13 1,-1 0-16,1 0 15,12 25-15,13 0 16,12 14-16,1-1 16,-1 0-16,-12-13 15,0-12-15,0 0 16,-13-1 0,-13-12-16</inkml:trace>
  <inkml:trace contextRef="#ctx0" brushRef="#br0" timeOffset="5997.85">10810 13046 0,'0'0'0,"0"0"15,13 12 1,-1 14-16,26 25 15,0 39-15,12 38 16,-24 13-16,-1 0 16,0-39-16,-12-25 15,-13 0-15,0-26 16,0-26 0,0 1-16,0 0 0,-13-26 15,-12 0 1,0 0-16,-26-26 15,13 0 1,1 1-16,24 12 0,0 0 16,1 0-1,-1 1-15,13-1 16,13 13-16,12-26 16,13 1-16,12-1 15,1 0-15,-1 14 16,0-1-16,1 0 15,-26 0 1,0 13-16,0 0 16,-12 13-16,-1 0 15,1 0-15,0 25 16,-1 0-16,1 1 16,-1-14-1,14 1-15,11 0 16,1-1-16,0-12 15,0-13-15,12 0 16,-12-13 0,0-12-16,-26 12 15,152-218-15,-164 231 16,0 0 0,0-12-16,-25-14 15,0 0-15,-13 1 16,-12 12-16,-13 13 15,0 13-15,25 0 16,-252 191-16,290-204 16,0 13-1,0-13-15</inkml:trace>
  <inkml:trace contextRef="#ctx0" brushRef="#br0" timeOffset="7575.17">12713 12892 0,'0'0'15,"0"0"-15,0 0 16,0 0-16,0 0 16,0 0-16,0 0 15,0 0-15,0 13 16,-13 0 0,0-1-16,-12 1 15,0 26-15,0-1 16,-13 0-16,0 14 15,0-1 1,-12 13-16,12 13 16,0-13-16,1 13 15,-1 12-15,13 1 16,12-1-16,0-12 16,1 0-16,12-13 15,0-13 1,12 0-16,1-12 15,0 12-15,-1-13 16,13-12-16,-12 0 16,0-1-1,-1 1-15,1-13 16,-1 0-16,-12-13 16,0 0-16,0 0 15,0 0-15,0 0 16,0 0-16,0 0 15</inkml:trace>
  <inkml:trace contextRef="#ctx0" brushRef="#br0" timeOffset="12819.05">15988 13891 0,'0'12'0,"0"14"0,-25 38 15,0 26 1,-25 12-16,12-38 0</inkml:trace>
  <inkml:trace contextRef="#ctx0" brushRef="#br0" timeOffset="14735.64">17236 13071 0,'0'0'15,"0"0"-15,0 0 16,0 0-16,-101 103 15,101-103-15,0 0 16,0 0-16,0 0 16,0 0-1,0 0-15,0 0 16,0 0-16,13 12 16,12 1-16,25 26 0,26 25 15,12 25 1,0-12-16,-12-13 15,-26 0 1,-12-13-16,-13 1 16,0-1-16,-25-13 15,0 1-15,0-14 16,-12 1 0,-14-1-16,-11 1 15,-14-13-15,1-13 16,-13 0-16,0 0 15,0-13-15,13-13 16,12 14 0,13-1-16</inkml:trace>
  <inkml:trace contextRef="#ctx0" brushRef="#br0" timeOffset="15018.94">17148 13135 0,'0'0'0,"0"0"16,12 0-16,26-13 0,12-12 15,13 12 1,13 0-16,-1 0 15,-24 13-15,-1 0 16,1 0-16,-1 0 16,0 0-1,-12 0-15,-25 0 16</inkml:trace>
  <inkml:trace contextRef="#ctx0" brushRef="#br0" timeOffset="15652.37">18143 12802 0,'0'0'0,"0"0"16,0 0-16,0 0 15,12 13-15,1 0 16,0 25 0,-1-25-16,240 384 15,-252-384-15,13 13 16,25 38-16,-1 25 16,-11-12-16,-1 0 15,0 0 1,-25-26-16,0 13 15,-13 0-15,-12 0 16,0-13-16,0 0 16,-13 0-1,-12 1-15,-1-1 16,-24 13-16,37-26 16</inkml:trace>
  <inkml:trace contextRef="#ctx0" brushRef="#br1" timeOffset="32068.95">22918 9307 0,'0'0'0,"0"0"16,0 0-16,0 0 16,0 0-16,0 0 15,0 0-15,0 0 16,0 0-16,0 0 16,0 0-1,0 0-15,0 0 16,0 0-16,0 0 15,-13 0-15,1-12 16,12 12-16,-13-13 16,1 13-1,-1-13-15,0 0 16,1 0-16,-1 1 16,1-1-16,-14-13 15,1 1-15,0-1 16,12 13-1</inkml:trace>
  <inkml:trace contextRef="#ctx0" brushRef="#br1" timeOffset="33965.92">22477 8872 0,'0'0'16,"0"0"-16,0 0 15,-25-13-15,0-12 16,-13-1 0,0 0-16,-12 1 15,-1-1-15,-12-25 16,-12 0-16,-1 0 15,-12 12-15,-13 1 16,0-1 0,13 1-16,-13 0 15,0-1-15,1 1 16,-14-1-16,1 1 16,12 0-16,-12 12 15,-1-12-15,-12 12 16,0 0-1,13 1-15,0-1 16,-1 1-16,-37 12 16,25 0-16,25 0 15,0-12-15,-25-1 16,0 13 0,13-13-16,0 14 15,-13-1-15,0-13 16,-13 13-16,26 1 15,-1-1-15,1 13 16,-13 0 0,0-13-16,0 13 15,12 0-15,1 0 16,0 0-16,-1 0 16,13 0-16,1 0 15,-14 13-15,14-13 16,-14 0-1,1 0-15,-1 13 16,1-13-16,0 12 16,-1 1-16,1 0 15,-1 0-15,14-13 16,-1 13 0,0-1-16,0 1 15,0 0-15,13 0 16,0 0-16,0 0 15,0-1-15,-1 14 16,-11 0 0,11-1-16,1 1 15,0-1-15,0 1 16,0 12-16,12-12 16,0 12-16,-12 1 15,0-14 1,25 1-16,0 12 15,0 1-15,0-14 16,0 14-16,0-1 16,0 1-16,0-1 15,0 13-15,13-12 16,-1-1 0,-12 13-16,38-38 15,-214 217-15,239-230 16,0 13-16,-13 0 15,-12 0-15,0 13 16,0-1 0,-1 1-16,1 12 15,0-12-15,12-1 16,1-12-16,-1 0 16,1 0-16,-1-13 15,13 0 1,0 0-16,0 0 15,0 0-15,0 0 16,0 0-16,0 0 16,0 0-16,0 0 15,0 0-15,0 0 16,0 0 0,0 0-16,0 0 15,0 0-15,0 0 16,0 0-16,0 0 15,0 0-15,0 0 16,0 0 0,0 0-16,0-13 15,0 13-15,0 0 16,0-13-16,0 0 16,0 1-16,0-1 15,0-13 1,0 1-16,13-1 15,-1 0-15,-12 14 16,13-14-16,-13 0 16,12 1-16,1 12 15,-13 0 1,0 0-16,13 0 16,-13 1-16,0-1 15,0 0-15,0 0 16,0 13-16,0 0 15,0 0-15,0 0 16,0 0 0,0 0-16,0 0 15,0 0-15,0 0 16,0 0-16,0 0 16,0 0-16,0 0 15,0 0 1,0 0-16,0 0 15,0 13-15,0 13 16,-13 12-16,0 0 16,1 14-16,-1-1 15,1 0 1,-1-12-16,0-1 16,1 0-16,-1-12 15,1 0-15,12-14 16,-13 1-16,13 0 15,0-13 1,0 0-16,0 0 16,0 0-16,13 13 15,-1-13-15,1 0 16,25 0-16,-1 0 16,1 0-16,0 0 15,0-13 1,0 0-16,-1 0 15,14 1-15,-13-1 16,-1 0-16,1 0 16,-13 0-16,1 13 15,-1-12 1,-13 12-16,1 0 16,0 0-16,-13 0 15,0 0-15,0 0 16,0 0-16,0 0 15,0 0 1,0 0-16</inkml:trace>
  <inkml:trace contextRef="#ctx0" brushRef="#br1" timeOffset="37060.46">23321 9512 0,'0'0'0,"0"0"16,0 0-16,0 0 15,0 0-15,0 0 16,0 0-16,0-13 16,0 13-16,0 0 15,0 0 1,0 0-16,0 0 16,0-12-16,0 12 15,0 0-15,0 0 16,0 0-16,0 0 15,0 0 1,0 0-16,0 12 16,13 27-16,-1 12 15,1 26-15,0 12 16,-13 1 0,0 12-16,0 1 15,0-1-15,0 14 16,0 12-16,0-26 15,0 0-15,0 14 16,0 12-16,-13 0 16,0-26-16,1 1 15,-1-1 1,-12 0-16,0 26 16,12-64-16,-125 423 15,138-487-15,0 13 16,-26 38-1,1 13-15,-13 26 16,-12 25-16,-13-13 16,0 13-16,0-12 15,38-52-15,-202 384 16,227-435-16,-13 26 16,-24 25-16,-14 39 15,-24 25 1,-14-13-16,14 1 15,-1 12-15,1 0 16,-1-12-16,0-14 16,-12 14-16,0-14 15,12-12 1,1 13-16,-13-1 16,12-12-16,-12 0 15,-13-13-15,13 0 16,0 0-16,-1 0 15,-11-13 1,-1 0-16,0 1 16,13-1-16,-13-13 15,13 13-15,0-12 16,-13-1-16,0 1 16,0-14-1,13 1-15,13 12 16,-14 1-16,1-14 15,0 14-15,-25-14 16,24 1-16,1 0 16,13-1-16,-1-12 15,0 13 1,-24-1-16,-1 1 16,13-1-16,-1-12 15,14 0-15,-13 13 16,12-14-16,0 14 15,-24 0-15,11-14 16,1 14 0,0-13-16,0 0 15,-13-1-15,-12 1 16,12 0-16,13 0 16,-13-13-1,13 0-15,0 13 16,-13-13-16,13 0 15,-13 12-15,13-12 16,-1 0-16,26 0 16,-12 0-16,-13-12 15,-1-1 1,1 0-16,0 0 16,12-12-16,13 12 15,-12-13-15,-1 1 16,1-1-16,-14 0 15,14 1 1,12-14-16,0 14 16,0-1-16,-13-12 15,1-1-15,12 1 16,0 0-16,0-1 16,0 1-1,12-1-15,-24-12 16,12-13-16,0 26 15,12-1-15,1 1 16,-13-1-16,-13 1 16,13 0-1,13 12-15,-13-12 16,25-1-16,0 14 16,0-1-16,1 0 15,-1 1-15,0-1 16,13 13-1,0 1-15,12-1 16,1 0-16,-1 0 16,0 0-16,1 1 15,-1-1-15,1 0 16,-1 0 0,0 0-16,13 13 15,0 0-15,0 0 16,0-12-16,0 12 15,0 0-15,0 0 16,0 0-16,-12-13 16,12 13-1,0 0-15,0 0 16,0 0-16,0 0 16,0 0-16,0 0 15,0 0-15,0 0 16</inkml:trace>
  <inkml:trace contextRef="#ctx0" brushRef="#br1" timeOffset="40135.3">17488 12815 0,'0'0'0,"0"0"16,0 0-1,0 0-15,0 0 16,0 0-16,0 0 16,0 0-16,0 0 0,0 0 15,0 0 1,0 0-1,0 0-15,0 0 0,0 0 16,0 0 0,0 0-16,0 0 15,0 0-15,0 0 16,0 0-16,0 0 16,0 0-16,0 0 15,0 0 1,0 0-16,0 0 15,0 0-15,0 0 16,0-13-16,0-12 16,-13-1-16,0-12 15,13-13-15,-12-1 16,12 1-16,0 0 16,-13 0-1,13 0-15,-12-1 16,12 1-16,0 0 15,-13-13-15,13-13 16,0 0 0,0 13-16,0-13 15,0 1-15,0-14 16,0 26 0,0-13-16,0 0 15,0 13-15,0-12 16,0-1-16,0 0 15,0 13-15,-12 0 16,-1 13-16,0-13 16,1 12-1,-1 1-15,1 0 0,12 0 16,-13 0 0,0-13-16,13 12 15,-12 1-15,12 13 16,-13-1-16,13 1 15,0 12-15,-12 14 16,12-1 0,0 0-16,0 0 15,0 0-15,0 13 16,0-12-16,0 12 16,0 0-16,0 0 15,0 0 1,0 0-16,0 0 15,0 0-15,0 0 16,0 0-16,0 0 16,0 0-1,0 0-15,0 0 16,0 0-16,0 0 16,0 0-16,0 0 15,0 12-15,-13 1 16,0 13-16,1-1 15,-1 1-15,-12 12 16,0-12-16,0 0 16,12-1-1,0 1-15,1-1 16,-1 1 0,1-13-16,-1 0 15,0-1-15,1-12 16,12 0-16,0 0 15,0 0-15,0 0 16,0 0 0,0 0-16,0 0 15,0 0-15,0-25 16,12-1-16,1 1 16,-13-1-16,13 0 15,-1-12-15,-12 12 16,0 14-16,0-1 15,0 0-15,0 0 16,0 0 0,0 13-16,0-12 15,0 12-15,0-13 16,0 13-16,13-13 16,-13 0-16,0 13 15,12 0-15,1 0 16,0 0-1,-1 13-15,13 0 16,1 0 0,-1-1-16,13 1 15,-1 0-15,14 13 16,-13-14-16,-1 1 16,1 0-16,-13 0 15,0 0-15,1-1 16,-1 1-16,-13-13 15,-12 0 1,0 0-16,0 0 16,0 0-16,0 0 15,0 0-15,0 0 16</inkml:trace>
  <inkml:trace contextRef="#ctx0" brushRef="#br1" timeOffset="87786.94">13254 12802 0,'0'0'0,"0"0"0,0 0 16,0 0-16,0 13 15,0 13-15,0 51 16,0 38 0,-25 38-1,13 14-15,-1-13 0,0-14 16,1-37-1,12-14-15,-13 1 16,13-13-16,0-26 16,0 0-16,0-12 15,0-14-15,0 1 16,0-13-16,0-13 16,0 0-16</inkml:trace>
  <inkml:trace contextRef="#ctx0" brushRef="#br1" timeOffset="88101.71">12839 13635 0,'0'0'15,"0"0"-15,0 0 16,0 0-16,12 0 16,26 0-16,0 0 15,12 0-15,13 0 16,0 0-16,0 0 16,-12 0-1,-1 0-15,0 0 0,1 0 16,-13 0-1,-1-13-15,-11 0 16</inkml:trace>
  <inkml:trace contextRef="#ctx0" brushRef="#br1" timeOffset="88583.33">13607 13916 0,'0'0'0,"0"0"0,0 0 16,0 0-16,13 0 16,-1 0-16,39-25 15,12-27-15,12 1 16,1 0-1,-13 0-15,0-26 16,-13 13-16,-12 13 16,-13 12-1,-12 27-15,0-1 16,-13 0-16,0 0 16,-13 0-16,-12 13 15,-13 13 1,-25 13-16,0 12 15,13 26-15,-13 26 16,25-13-16,0-13 16,25-13-16,1 0 15,12 0-15,12-12 16,1-1-16,25 0 16,0-12-16,25 0 15,0-1 1,0-25-16,-26 0 15</inkml:trace>
  <inkml:trace contextRef="#ctx0" brushRef="#br1" timeOffset="88773.52">14791 13699 0,'0'0'0,"0"12"15,-25 14-15,0 25 16,-25 13-16,-13 0 16,0 13-1,12-26-15,13-12 16,13-27-16</inkml:trace>
  <inkml:trace contextRef="#ctx0" brushRef="#br1" timeOffset="89029.59">14413 13750 0,'0'0'0,"0"0"15,13 13 1,0-1-16,24 27 15,14-1-15,-1 13 16,-12 13-16,12 0 16,-12 0-16,-13-12 15,1-1-15,-1 0 16,0-25-16,-25-13 16</inkml:trace>
  <inkml:trace contextRef="#ctx0" brushRef="#br1" timeOffset="89324.39">15295 12841 0,'0'0'0,"0"0"16,0 13-16,13 38 15,0 51-15,-1 39 16,1 38-16,-13-12 16,12-26-1,-12-13-15,0-13 16,0-26 0,0-37-16,0-14 0,0-12 15,0-14-15,0-12 16,0 0-1</inkml:trace>
  <inkml:trace contextRef="#ctx0" brushRef="#br1" timeOffset="89501.62">15043 13622 0,'0'0'0,"13"0"15,12 0 1,51 0-1,12-13-15,25 0 16,13 0-16,-12 1 0,-39-1 16,-37 13-1</inkml:trace>
  <inkml:trace contextRef="#ctx0" brushRef="#br1" timeOffset="92030.67">6237 12623 0,'0'0'0,"0"0"0,0 0 16,0 0 0,0 0-16,-13 13 15,-25 0-15,-25 0 0,-12-1 16,-14 1 0,-11 0-16,-14-13 15,1 0 1,12 0-16,-12-13 15,-1 13-15,-24-13 16,-1 1-16,26 12 16,24-13-16,1 13 15,25 13-15,0-1 16,0 1-16,0 0 16,26 0-16,11 0 15,1-1-15,0 27 16,12-1-1,1 13 1,24 39-16,1 25 16,12 39-16,0 25 15,1 26-15,-1-13 16,-13-26-16,-12-25 16,13-13-16,-13-25 15,0 12-15,0-25 16,0-26-1,0-13-15,0-13 16,0-12-16,0-1 16,0-12-16,0 0 15,0-13-15,0 0 16,0 0 0,0 0-16,0 13 15,0-13-15,13 13 16,-1-1-16,1 1 15,25 0-15,37 0 16,26 12 0,25 1-16,0 0 15,12-1-15,26 1 16,13-1-16,24-12 16,13-13-1,-25 0-15,-12 0 0,12 0 16,-13 0-1,-37 0-15,-26 13 16,-12 0-16,-13-13 16,-12 13-16,-26-13 15,-25 0 1,1 0-16,-1 0 16,-25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88" units="cm"/>
          <inkml:channel name="Y" type="integer" max="1488" units="cm"/>
          <inkml:channel name="T" type="integer" max="2.14748E9" units="dev"/>
        </inkml:traceFormat>
        <inkml:channelProperties>
          <inkml:channelProperty channel="X" name="resolution" value="86.99029" units="1/cm"/>
          <inkml:channelProperty channel="Y" name="resolution" value="85.51724" units="1/cm"/>
          <inkml:channelProperty channel="T" name="resolution" value="1" units="1/dev"/>
        </inkml:channelProperties>
      </inkml:inkSource>
      <inkml:timestamp xml:id="ts0" timeString="2021-10-26T18:43:54.7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164 8066 0,'0'0'16,"0"0"-16,0 0 15,0 0-15,12 0 16,1 0 0,25 0-16,0-13 15,-1 0-15,1 0 16,0 0-16,0 13 16,0-12-1,25 12-15,0-13 0,0 13 0,0 0 31,12-13-31,1 0 0,-1 13 16,14 0 0,-1 0-1,13 0-15,-26 13 16,-12-13-16,13 0 16,-13 0-16,0 0 15,0 0-15,0 0 16,12 0-16,1 0 15,-1 0-15,1 0 16,-13 0-16,13 0 16,-26 0-1,13 0-15,0-13 16,0 0-16,0 13 16,0 0-16,0 0 0,0-12 15,-13 12 1,1 0-16,12 0 15,0 0-15,0 0 16,12 0 0,1 0-1,-13 0-15,0-13 16,-13 13-16,1-13 16,-1 13-16,1 0 15,-1 0-15,0 0 16,1-13-16,-1 13 15,1 0-15,-1 0 16,0 0-16,1-13 16,-1 13-16,-12-13 15,0 13-15,0 0 16,12 0-16,0 0 31,-12 0-31,13 0 0,-14 0 16,1 0-16,0-12 15,0 12-15,-13 0 32,0 0-32,0 0 15,1 0-15,-1 0 16,0 0-16,0 0 16,0 0-16,1 0 15,-14 0-15,1 0 16,-1 0-16,1 0 15,0 0-15,-1 0 16,-12 0-16,0 0 16,13 0-16,-13 0 15,0 0 1,0 0-16,0 0 16,0 0-16,0 0 15,0 0-15,0 0 16,0 0-16,0 0 15,0 0-15,0 0 16,0 0-16,0 0 16,0 0-1,0 0-15,0 0 16,0 0 0,0 0-16,0 0 15,0 0-15,0 0 16,0 0-16,0 0 15,0 0-15,0 0 16,0 0 0,0 0-16,0 0 0,0 0 15,0 0 1,0 0-16,0 0 16,0 0-16,0 0 15,0 0 1,0 0-16,0 0 15,0 0-15,0 0 16</inkml:trace>
  <inkml:trace contextRef="#ctx0" brushRef="#br0" timeOffset="4790.92">2255 6529 0,'0'0'0,"0"0"0,0 0 0,0 0 31,0 0-31,0 0 16,0 13-16,0 0 0,0 12 15,0 14-15,0-1 16,0 26-16,0-38 16,-50 409-16,50-435 31,0 26-31,0 25 0,-13 39 16,1 12-16,-1 39 15,0 0-15,-12 12 16,0 14-16,0-14 31,12 14-31,1-14 16,-1 14-16,0 12 0,1 0 31,-1 1-31,1-1 16,-1 0-16,13 13 15,0 13-15,0-13 16,-13 0-16,13 0 15,0 0-15,0 0 16,0-13-16,13 1 16,0-1-16,-1 13 15,-12-13-15,13-13 16,-1-25-16,-12 13 31,0 12-31,13-12 0,-13 0 0,0-1 31,13-12-31,-1 0 0,-12-13 16,13 0-16,-1 0 31,-12 13-31,13-13 16,-13-13-16,13 0 16,-1 13-16,-12 0 15,0 0-15,0-12 16,13-27-16,-13 26 15,0-12-15,0-14 16,0 1-16,0 0 16,0-14-16,0 1 15,0-25-15,0 12 16,0 0-16,0-13 16,0 0-16,0 0 31,0 13-31,-13-13 0,13 1 15,-12-14-15,12-12 16,0-14-16,0 1 16,0 0-16,0-13 31</inkml:trace>
  <inkml:trace contextRef="#ctx0" brushRef="#br0" timeOffset="8261.96">21923 7361 0,'0'0'0,"0"0"0,0 0 16,0 0-16,0 0 15,12 0-15,1 0 16,25 0-1,-1 13-15,1-13 16,25 13-16,0 0 0,0-13 16,13 13-1,12-1-15,0 1 16,26 0 0,12 0-16,0 0 0,-13-1 15,0 1-15,13 0 16,0 13-16,-25-14 15,13 1-15,-1-13 16,13 13-16,0-13 16,0 13-16,-25 0 31,-1-1-31,26 1 16,0-13-16,-12 0 15,-13 0-15,-13 13 16,-13-13-16,1 0 15,0 0 1,-1 0-16,-24 0 16,-1 0-16,-25 0 15,0 0 1,1 0-16,-14 0 0,1 0 16,-13 0-16,0 0 15,0 0-15,0 0 16,0 0-16,0 0 15,0 0-15,0 0 16,0 0 0,0 0-1</inkml:trace>
  <inkml:trace contextRef="#ctx0" brushRef="#br0" timeOffset="9165.94">23850 6120 0,'0'0'15,"0"0"-15,0 0 16,0 0-16,0 0 15,0 12 1,0 14-16,0 12 16,0-12-16,25 384 15,-25-410 1,0 25-16,0 26 0,0 52 16,0 38-16,0 12 31,0 1-31,0 12 0,0 1 0,0-1 31,0-76-31,-25 537 16,25-601-16,0 25 15,-12 64 1,-1 26-16,0 25 16,1-76-16,-13 550 15,25-614-15,0 76 16,0 52-16,-13 38 15,13 0-15,-12-13 16,-1 39-16,0-1 16,1-37-16,-1-27 15,13 14-15,0 12 16,0 0-16,0-25 16,0-1-16,0-24 15,13-1-15,-13 0 16,12 0-16,-12 0 15,13-26-15,-13 0 32,13 1-32,-13-26 15,12 12 1,-12 1-16,0-13 16,0-39-16,13 308 15,-13-346-15,0 0 16,0 0-16,0 0 15,0 0-15,0 0 16,0 0-16,0 0 16,0 0-16,0 0 15,0 0 1,0 0-16</inkml:trace>
  <inkml:trace contextRef="#ctx0" brushRef="#br0" timeOffset="16299.46">454 5083 0,'0'0'0,"0"0"0,0 12 0,12 40 16,1 24-16,-1 40 16,1 12-1,0-13-15,-13-13 0,12 1 16,1-1-16,-13-25 15,12-26-15,-12 0 16,0-25 0,0 0-16,0-1 15,0-25 1,0 0-16</inkml:trace>
  <inkml:trace contextRef="#ctx0" brushRef="#br0" timeOffset="16741.58">302 5300 0,'0'0'0,"0"0"15,0 0-15,13-13 16,0-12-16,-1-1 16,1-12-1,25-13-15,-1 12 16,1 14-16,0-1 16,0 13-16,12 26 15,1 0 1,-1 12-16,-25 14 0,0-1 15,1 1 1,-26 12-16,0 0 16,-26 0-16,-11 13 15,-1 0-15,-13-13 16,14 1-16,-1-27 16,0 1-16,13-1 15,0-12-15,12 0 16,0 0-1,1-13-15</inkml:trace>
  <inkml:trace contextRef="#ctx0" brushRef="#br0" timeOffset="17095.9">920 5211 0,'0'0'0,"0"0"0,0 0 16,0 12-16,0 1 15,0 26 1,0-1-16,0 39 16,-13 12-16,13 27 15,13-14-15,-13-12 0,12-26 32,1-13-32,-13 0 15,13 0-15,-1-12 16,-12-26-16</inkml:trace>
  <inkml:trace contextRef="#ctx0" brushRef="#br0" timeOffset="17512.09">680 5095 0,'0'0'15,"0"0"-15,13-12 16,0-14-16,12-12 16,0-1-1,13 1-15,0 12 16,-1 13-16,1 1 15,13 24-15,-14 14 16,14 12-16,-1 14 16,-25 12-16,-12 0 15,-13 0-15,0 0 16,-13-13-16,-12 13 16,-13 13-16,1-26 15,-14 0-15,1-13 16,-1-12-1,14 0-15,-1-14 16,13-12 0</inkml:trace>
  <inkml:trace contextRef="#ctx0" brushRef="#br0" timeOffset="18810.79">22578 4878 0,'0'13'0,"0"12"0,0 1 31,-38 447-31,38-473 16,0 26-1,13 12-15,-1 14 16,1-1-16,-1-13 16,-12-25-16</inkml:trace>
  <inkml:trace contextRef="#ctx0" brushRef="#br0" timeOffset="19290.86">22364 4596 0,'0'0'0,"0"0"0,0 0 16,0 0-16,12 0 15,1 0 1,-13 0-16,227-26 16,-227 26-16,12 0 15,26 0-15,25 0 32,0 0-32,13-12 0,-26 12 15,0 0-15,1-13 16,-1 13-16,-25-13 15,1 13-15,-1 0 16,-13 0-16,1 0 31,-13 0-31,0 0 16</inkml:trace>
  <inkml:trace contextRef="#ctx0" brushRef="#br0" timeOffset="19491.83">22477 5249 0,'0'0'0,"0"0"0,0 0 15</inkml:trace>
  <inkml:trace contextRef="#ctx0" brushRef="#br0" timeOffset="19590.47">22817 5223 0,'13'0'15,"-1"0"-15,26 0 0,13-12 0,12-14 32,0 0-32,-13 1 15,0 12 1,-24 0-16,-14 0 15</inkml:trace>
  <inkml:trace contextRef="#ctx0" brushRef="#br0" timeOffset="25321.83">592 6696 0,'0'0'0,"0"0"0,0 0 0,0 0 16,0 0-16,0 0 15,0 0 1,0 0-16,0 12 16,0 14-16,13 25 15,-1 26-15,1 13 16,0 12-16,-1 1 15,1-1 1,12-12-16,-12-14 16,12-12-16,-13-12 15,1-27 1,0 1-16,-13-1 16,0-25-16,0 0 15,0 0-15,0 0 16,12 0-16,1 0 15,-1-12-15,1-27 16,25-25 0,-13-13-16,0 1 0,0-14 15,1 0-15,-1 14 16,0-14-16,-12 26 16,-1 13-16,1 12 15,-1 14 1,-12 12-16,0 0 15,0 0-15,0 0 16,0 13-16,0 0 31,0 0-31,0 0 0,0 0 0,0 0 16,0 0 0,0 0-16</inkml:trace>
  <inkml:trace contextRef="#ctx0" brushRef="#br0" timeOffset="25895.47">1373 7016 0,'0'0'0,"0"0"0,13 0 16,0-26-16,-1 1 15,13-27-15,1 1 16,-1 13 0,-13-1-16,1 1 31,0 12-31,-13 13 0,0 1 0,0 12 15,0 0-15,12 25 16,-12 39-16,0 26 31,0 12-31,-12-12 16,12-13 0,0 0-16,0-13 15,-13-13-15,13 0 16,0-13-16,0-12 15,0 0-15,0-1 16,0-12-16,0 13 16,0-14-16,0-12 15</inkml:trace>
  <inkml:trace contextRef="#ctx0" brushRef="#br0" timeOffset="26639.09">2671 6580 0,'0'0'0,"0"0"0,0 0 16,0 13-16,13 0 15,-1 0 1,1 25-16,12 26 15,-12-25-15,138 447 16,-151-486 0,0 13-16,0 0 15,12 0-15,1 12 16,-13 1-16,0-13 16,0-1-16,0-12 15,0 0 1,13 0-16,-1 0 15,13-25 1,1-14-16,-1-12 16,0 0-16,0-13 15,0 13-15,1-13 16,-1 13-16,-13 12 16,1 1-16,0-1 15,-1 1 1,1-1-16,-1 1 15,14 0-15,-14 25 16,-12 0-16</inkml:trace>
  <inkml:trace contextRef="#ctx0" brushRef="#br0" timeOffset="27288.33">3742 6401 0,'0'0'0,"0"0"16,0 0-16,0 0 15,0 0-15,0 0 16,0 0-16,13 0 16,-1 13-16,13 0 0,13 12 15,0 14 1,-13-1-16,0 1 15,1-1-15,-26 26 16,0 0 0,-13 0-16,-12 26 0,-13-13 31,-12-13-31,-1 12 16,13-24-16,13-14 15,0 0-15,0-12 16,12 0-16,1-1 15,-1 1-15,13-1 16,13 1-16,-1 0 16,26-1-16,0-12 15,25 13-15,0-26 16,0 0-16,12 0 16,1 0-16,-26 0 15,1 0-15,-13 0 16,-13 0-16,0 0 31,-12 0-31,-13 0 16,0 0-16,0 12 15,0-12 1</inkml:trace>
  <inkml:trace contextRef="#ctx0" brushRef="#br0" timeOffset="29302.4">22427 5953 0,'0'0'0,"0"0"16,0 0-16,0 0 15,0 0 1,0 0-16,0 0 15,0 13-15,0 13 16,12 38-16,1 38 16,-1 39-1,1-13-15,12-13 0,0-13 16,1-25 0,-1-13-16,0-13 15,0-12-15,0-13 16,-12-1-16,0-12 15,-13-13-15,0 0 16,0 0 0,0 0-16,12-13 15,1-25-15,25-26 16,-1-39-16,14-12 16,-13 13-16,-13 12 15,0 0-15,0 1 16,0 25-16,-12 25 15,0 1 1,-13 25-16,0 0 16,0 1-16,0 12 15,0 0 1,0 0-16,0 0 16</inkml:trace>
  <inkml:trace contextRef="#ctx0" brushRef="#br0" timeOffset="29955.33">23220 6593 0,'0'0'0,"0"0"0,0 0 16,13 0-16,0-13 15,-1-12-15,1-1 16,12-25 0,0 0-16,13 0 15,-13-13-15,0 12 16,1 14 0,-1 12-16,-13 14 15,1-1-15,0 0 16,-13 0-16,0 13 15,0 0-15,12 0 16,1 13-16,-1 25 16,1 39-1,12 13-15,-12 12 16,-13-12-16,0-13 16,0-1-16,0-12 15,0-12-15,12-1 16,-12 0-1,0 0-15,0-25 16,0 0-16,0-1 16,0-12-16,0 0 15,0-13-15,0 0 16,0 0 0,0 0-16,0 13 15,0-13-15</inkml:trace>
  <inkml:trace contextRef="#ctx0" brushRef="#br0" timeOffset="31101.63">24304 6081 0,'0'0'0,"0"0"16,0 13 0,0 13-16,0 25 15,0 38-15,12 14 16,1 12-16,0 0 15,12 0-15,0-38 16,0 0-16,0-26 16,1-12-1,-1-14-15,-13 1 16,1-13-16,0-13 16,-1 0-16,1 0 15,12-26-15,13-12 16,0-52-1,-13-12-15,0-14 16,0 14-16,0 0 16,-12 12-16,0 0 15,-1 26-15,-12 26 16,0 0-16,0 12 16,0 13-1,0 0-15,0 13 16,0 0-16,0 0 15</inkml:trace>
  <inkml:trace contextRef="#ctx0" brushRef="#br0" timeOffset="31715.39">24959 6094 0,'0'0'15,"0"0"-15,0 0 16,0 0-16,0 0 15,0 0-15,13 0 16,-1-13 0,1 13-16,-1 13 15,14 0-15,-1 12 16,0 14-16,0 25 16,-25 25-16,0-12 15,-12 0-15,-14 0 16,1 12-1,0-12-15,-13-13 16,0 0-16,1-12 16,11-1-16,1 0 15,13-25 1,-1-14-16,0 1 16,13-13-16,0 13 15,13 0-15,-13-13 16,239 64-16,-239-64 15,13 0-15,0 0 16,12 0 0,0 0-16,0 0 15,0 0-15,1 0 16,-14 0-16,1 0 16,-13 0-16,0 0 15,0 13 1,0-13-16</inkml:trace>
  <inkml:trace contextRef="#ctx0" brushRef="#br0" timeOffset="44642.77">5884 8987 0,'0'0'0,"0"0"0,0 0 0,0 0 16,0 0-1,0 0-15,0 0 0,0 0 0,0 0 16,0 0-16,0 0 15,-13 0 1,-12 0-16,0 0 16,0 0-16,-13 0 31,-13 0-31,1 0 0,0 0 0,-1 0 16,1 0-1,-1 13-15,1-13 16,12 13-1,0 0-15,1 0 0,-1-1 32,13 1-32,-1 0 15,1 0 1,13 0-16,-1-1 16,0 14-16,1 12 15,-1 1-15,13-1 16,0 13-16,0 13 15,0 0-15,0 0 16,13 26-16,-1 0 16,1-1-16,-13 1 15,0 12 1,0-25-16,0 13 16,0 12-16,0-12 15,0-1-15,0 1 0,0 0 31,0-14-31,0 14 16,0 12-16,0-25 16,0 0-16,0-26 0,0 0 31,0 1-31,0-14 16,0-12-16,0-1 15,0-12-15,0 0 16,0 0-16,0-13 15,0 0-15,0 0 16,0 0-16,0 0 16,0 0-16,0 0 15,0 0-15,0 0 16,0 0 0,13 13-16,-1-1 15,1 1 1,-1 0-16,1 0 0,12 0 15,13-1-15,0 1 32,0 0-32,-1 0 15,14 0-15,-1-1 16,-12-12-16,0 0 16,-13 0-16,0 0 15,0 0-15,-12 0 16,-13 0-16,13 0 15,-13 0-15,0 0 16,0 0-16,0 0 16</inkml:trace>
  <inkml:trace contextRef="#ctx0" brushRef="#br0" timeOffset="46160.27">5745 6580 0,'0'0'0,"0"0"0,0 0 16,0 0 0,0 0-16,0 0 15,0 0-15,-25 0 16,0 0-16,0 0 16,-13 0-16,0 0 15,0 0-15,0 0 16,1 0-16,-1 0 15,0 0 1,0 0-16,0 0 0,13 0 16,0 13-16,0 0 31,0 0-31,-1 0 16,1-1-16,0 1 15,12 0-15,1 13 16,-1-1-16,1 14 15,-1-1-15,0 0 16,13 1-16,0 25 16,13 0-1,-13 0-15,0 0 16,13 26-16,-1-1 16,1 1-16,-13-13 15,0 12-15,0-12 16,0 0-16,0-13 15,0 25-15,0-12 16,0 0-16,0 0 31,-13-13-31,13 0 16,-12-13-16,-1 0 16,13-12-16,0-14 15,0 1-15,0 0 16,0-14-16,0 1 15,0-13 1,0 0-16,0 0 16,0 0-16,0 0 15,0 0-15,13 13 16,-1 0-16,1 0 0,-1-13 16,1 12-1,25 1-15,0 0 16,-1-13-16,26 0 15,0 0-15,0 13 32,0-13-32,0 0 15,13 13-15,0-1 16,-1 1-16,1 0 16,-1 0-16,1-13 15,-26 13-15,1-1 16,-1 1-1,-12 0-15,-13 0 16,0 0-16,1-13 16,-14 0-16,1 0 15,-13 0-15</inkml:trace>
  <inkml:trace contextRef="#ctx0" brushRef="#br0" timeOffset="54661.38">491 8206 0,'0'0'0,"0"0"0,0 0 0,0 13 15,0 13-15,0 12 16,0 13-16,0 1 16,0 12-16,0 12 15,0 1 1,0 0-16,0-13 15,0 0-15,0-13 16,0 0-16,0-12 16,0-14-16,0 1 15,0-13-15</inkml:trace>
  <inkml:trace contextRef="#ctx0" brushRef="#br0" timeOffset="55232.82">794 8462 0,'0'0'0,"0"0"0,0 0 15,0 0-15,0 13 16,0 0-16,0 25 16,0 14-16,0 12 15,0 0 1,0-13-16,0 0 16,12-13-1,1-12-15,0 0 0,-1-1 31,1 1-31,-1-1 16,1-12-16,12 0 16,0 0-16,13-13 15,0 0-15,-13 0 16,13 0 0,0-26-16,0 1 15,12-27-15,0 14 16,-12 0-16,-13-1 15,1 1-15,-14 12 16,1 1-16,-13-14 16,0 1-16,0-1 15,-13 1-15,1 0 16,-1-1-16,0 1 16,1 12-16,-1 1 15,1 12-15,-14 0 31,14 0-31</inkml:trace>
  <inkml:trace contextRef="#ctx0" brushRef="#br0" timeOffset="55325.14">920 8488 0,'0'0'0,"0"13"15,0 0-15,-13 25 0,-12 13 16,12 52-16,1-39 16</inkml:trace>
  <inkml:trace contextRef="#ctx0" brushRef="#br0" timeOffset="57726.64">2910 8322 0,'0'0'0,"0"0"0,0 0 16,0 0-16,0 0 16,0 12-1,0 1 1,-12 0 0,-1 0-16,1 0 0,-1-1 15,0 1 1,1-13-16,12 0 15,0 0-15,0 0 16,0 0 0,0 0-16,0 0 15,12 13-15,1 0 16,12 0-16,13-1 16,0 1-16,12 0 15,13 25-15,0 1 16,-12 12-16,-26-25 0</inkml:trace>
  <inkml:trace contextRef="#ctx0" brushRef="#br0" timeOffset="57956.08">3402 9064 0,'0'0'0,"0"0"15,0 13-15,-13 0 16,1 12-16,-14 1 16,1 0-1,0 12-15,-25-12 0,-13-1 16,0 1-1,0-1-15,0-25 16,12 0-16,1 0 16,-1-12-16,14-14 15,-1 13-15,13-12 16,-1-1 0,14 0-16,-1 1 15,1-1-15</inkml:trace>
  <inkml:trace contextRef="#ctx0" brushRef="#br0" timeOffset="58517.62">2898 8104 0,'0'0'0,"0"0"0,12 0 16,1 0-16,25 0 15,0 0 1,12 0-16,13 0 15,0-13-15,13 13 16,-13-13-16,-13 1 16,0-1-1,1 13-15,-1-13 16,-12 13-16,0 0 16,-13 0-16,0 0 15,-12 0-15,-1 0 16,-12 0-16,0 0 15,0 0-15,0 0 16,0 0-16</inkml:trace>
  <inkml:trace contextRef="#ctx0" brushRef="#br0" timeOffset="58893.33">2948 8078 0,'0'0'0,"0"0"0,0 0 16,0 0-1,0 13-15,0 0 16,-12 0-16</inkml:trace>
  <inkml:trace contextRef="#ctx0" brushRef="#br0" timeOffset="59723.78">2860 8386 0,'0'0'0,"0"0"0,0 0 15,0 12-15,0 1 16,0-13 0,0 0-16,0 0 15,0 0-15,0 0 16,0 0-16,0 0 16,0 0-16,0 0 15,0 0 1,0 0-16,13 13 15,-13-13-15,12 13 16,1 0-16,-1-1 16,1-12-1,0 13-15,-1-13 0,1 13 16,12 0-16,0 0 16,0-1-16,1 14 15,-1 0-15,0-1 16,0 1-1,-12-1-15,-1 14 16,1-14 0,0 1-1,-1 0-15,1-1 16,-1 1-16,1-1 16,0 1-16,-1 12 15,-12-12-15,13 0 16,-13-1-16,0 1 15,0 0-15,0-14 16,0 1-16,0 0 16,0 0-16,0 0 15,0-1-15,0-12 16,0 13-16,-13 0 16,1 0-16,-1 0 15,0-1 1,-12 1-16,0 0 15,0 0 1,0 0 0,-1-1-16,1-12 15,0 13-15,0-13 16,0 0-16,-1 0 16,1 0-16,0 0 15,0 0-15,0 0 16,-1 0-16,1 0 15,0 0 1,12-13-16,-12 13 16,0-12-16,12-1 15,1 13 1,-1 0-16,1-13 0,-1 13 16,13 0-16,0 0 15,-13 0-15,13 0 16</inkml:trace>
  <inkml:trace contextRef="#ctx0" brushRef="#br0" timeOffset="72898.66">11919 10408 0,'0'0'0,"0"0"0,0 0 0,0 0 15,0 0-15,0 0 16,0 0-16,0 0 16,0 0-1,0 0-15,0 0 16,0 0-16,0 0 16,0 0-16,0 0 15,0 0-15,0 0 16,0 0-16,0 13 15,0 0-15,0 0 16,0 0 0,0 12-16,0-12 15,0 0-15,0 0 16,0-13-16,0 0 16,0 0-16,0 0 15,0 0 1,0 12-16,0-12 0,0 0 15,0 0 1,0 0-16,0 0 16,0 0-16,0 0 15,0 0-15,0 0 16,0 0 0,0 0-1,0 0-15,12 0 16,1 0-16,12 0 15,13-12-15,12-1 16,1-13-16,12 1 16,0-14-1,0 1-15,0-1 0,0 1 16,12 0 0,-12 12-16,13-12 15,-26 12-15,1 13 16,-1 0-16,-25 1 15,1-1-15,-14 13 16,1-13-16,-1 13 16,-12 0-16</inkml:trace>
  <inkml:trace contextRef="#ctx0" brushRef="#br0" timeOffset="87585.44">11994 10613 0,'0'0'0,"0"0"15,0 0-15,0 0 16,0 0-16,0 0 0,0 0 16,0 0-16,0 0 15,0 0 1,0 0-16,0 0 15,0 0-15,0 0 16,0 0 0,0 0-16,0 0 15,0 0-15,0 0 16,0 0-16,0 0 16,0 0-16,0 0 0,0 0 15,0 0-15,0 0 16,0 0-1,13 0 1,0 0-16,-1 0 16,1 0-1,12-13-15,0 13 16,0-12-16,1-1 16,-1 13-16,0 0 15,0-13-15,0 0 16,13 0-16,0 1 15,0-1-15,0 0 16,-1 0 0,1 0-1,13 1-15,-14-14 0,14 13 16,-1-12 0,1 12-16,-1-13 15,0 1-15,1 12 16,-13 0-16,12-13 15,13 1-15,0-1 16,13 1-16,-1-1 16,-12 0-16,0 1 15,0-1-15,0-12 16,0-1-16,13-12 16,-1 0-16,1 12 15,0-12-15,-1 0 16,1-13-16,-13 13 31,0 0-31,12-13 16,-12 12-16,25-24 15,-12-1 1,0 0-16,-13 0 16,0 0-16,0-12 15,0 12-15,-13 0 16,13 0-16,0-25 15,13-1-15,-1-12 16,-12 0-16,-12 0 16,-1 12-16,-25 39 15,126-371-15,-151 435 16,0-13-16,0-25 16,0-13-16,0-26 15,0 0-15,0 0 16,0-25-16,0-13 15,-12 12-15,-1 14 32,1-1-17,-1 0-15,-12 1 16,0 12-16,-1 0 16,1-13-16,-25 14 15,-1-1-15,1 0 16,0 0-16,-1 13 15,1 0-15,-1 13 16,-12-13-16,0 0 16,0 13-16,-25-13 15,0 0-15,12 25 16,1 1 0,-13-1-16,12 1 0,-25 12 15,1-12-15,49 25 31,-402-76-31,453 89 0,-13 0 0,-50 0 32,-25 0-17,-13-13-15,0 13 16,-12 0-16,-1 0 16,-12 0-16,13 0 15,0 0-15,12 13 16,-25-1-16,-13 1 15,26 0-15,-13 0 16,12 12-16,1-12 16,-13 13-16,13-13 15,-1-1-15,1 14 16,-1 12-16,1-12 16,0 12-16,12 1 15,-12-14-15,24 1 16,1 0-1,-13-1-15,13 1 16,0-1 0,12-12-1,13 13-15,13-13 16,12-1-16,0-12 16,1 13-16,11-13 15,1 0-15,13 0 16,-1 0-16,0 0 15,13 0-15,-12 0 16,12 0-16,0 0 16,0 0-1,0 0-15,0 0 16,0 0 0,0 0-16,0 0 15,0 0-15,0 0 0,0 0 16,0 0-1,0 0-15,0 0 16,0 0 0,0 0-16,0-13 15,0-12-15,0-1 16,12 1-16,1-14 16,0 1-16,-1-1 15,1 14 1,-1-1-16,1 13 15,-13 1-15,0-1 16,0 13-16,0-13 16,0 13-16,0 0 15,0 0 1,0 0-16,0 0 16,0 0-16,0 0 15,0 0-15,0 0 16,0 0-16,0 0 15,0 13-15,-13 0 16,-12-1 0,0 1-16,0 26 15,-13-14-15,0 1 16,0-1-16,13 1 16,13 0-16,-1-14 15,0 1-15,1 0 16,-1 0-16,13-13 15,0 0-15,0 0 16,0 13-16,0-1 16,13 1-16,-1 0 15,14 0 1,-1 0-16,-13-13 16,266 64-16,-278-64 15,12 0-15,1 0 16,25 0-1,12 0-15,0 0 0,1 13 16,-13-1-16,-1-12 31,-11 0-31,-14 0 16,-12 0-16,0 0 16,0 0-16,13 13 0,-13-13 15</inkml:trace>
  <inkml:trace contextRef="#ctx0" brushRef="#br0" timeOffset="95861.34">22351 7784 0,'0'0'0,"0"0"0,0 0 0,0 0 16,0 0-16,0 13 16,0 12-16,0 26 15,0 14 1,-13-1-16,1 0 15,-1 25-15,1-12 16,-1 0-16,0-13 0,13 0 31,0 13-31,0-13 16,0-13-16,0 0 16,0 0-16,0-12 15,0-14-15,0 1 16,0-1-1,0-12-15</inkml:trace>
  <inkml:trace contextRef="#ctx0" brushRef="#br0" timeOffset="96120.71">22603 8194 0,'0'0'0,"0"0"0,0 0 15,0 0-15</inkml:trace>
  <inkml:trace contextRef="#ctx0" brushRef="#br0" timeOffset="96513.9">22653 8450 0,'0'0'0,"0"0"0,0 12 16,0 1-16,0 13 16,13 12-16,0 1 15,-1-1-15,1-12 16,12-1-16,0 1 15,13-1-15,0 1 16,0-13-16,-1-13 31,-11 0-31,-1 0 16,0 0-16,0-13 16,0-13-16,1-12 15,-1 0-15,-13-1 16,-12 14-1,51-295-15,-51 320 16,0 0-16,0 0 16,0-26-16,-13 0 15,1-12-15,-1 0 16,-12-1-16,0 14 16,-1-1-16,-11 13 15,-1 0-15,-13 1 16,14-1-16,-1 26 31,0-1-31,0 27 16,13-26-16</inkml:trace>
  <inkml:trace contextRef="#ctx0" brushRef="#br0" timeOffset="96607.42">22540 8488 0,'0'0'0,"0"0"0,13 13 16,-1 0-1,1-1-15,-1 1 16,-12-13-16</inkml:trace>
  <inkml:trace contextRef="#ctx0" brushRef="#br0" timeOffset="103882.35">24468 7925 0,'0'0'16,"0"0"-16,0 0 0,0 0 15,0 0-15,0 0 16,0 13-16,0-1 16,-13 14-16,0 12 15,1-12 1,-1 0-16,1-1 15,-1 1-15,0-1 16,13-25-16</inkml:trace>
  <inkml:trace contextRef="#ctx0" brushRef="#br0" timeOffset="104294.57">24493 8296 0,'0'0'0,"12"0"16,14 13-16,11 0 16,14-1-16,-1 14 15,1 12-15,-1 1 16,0 12-16,1 0 15,-13 13-15,-13-13 32,0 1-32,0-14 15,-12-12-15,-1-1 16,-12 1-16,0-13 16,0 12-16,0-12 15,0 13-15,-12-1 16,-13 1-1,-1-13-15,1 12 16,0-12-16,-25 0 16,-1 0-16,1-13 15,-13 0-15,12 0 16,1 0-16,12-13 16,0 0-16,1 0 15,-1 0-15,13 1 16,-1-1-16,1 0 15,13 0-15,-1 0 32,0 13-32,1 0 15,12 0-15,0 0 16,0 0-16</inkml:trace>
  <inkml:trace contextRef="#ctx0" brushRef="#br0" timeOffset="104789.66">24329 7886 0,'0'0'0,"0"0"0,0 0 31,13 0-31,-1 0 16,13 0-16,13 0 15,13-13-15,12 1 16,0-1-16,0 0 16,-13 13-1,0 0-15,1 0 0,-1 0 16,-12 0-16,0 0 16,0 0-16,-1 0 15,1 0-15,0 0 16,-13 0-16,0 0 31,1 0-31,-14 0 0,1 0 16,-1 0-16,-12 0 15,0 0-15,0 0 16</inkml:trace>
  <inkml:trace contextRef="#ctx0" brushRef="#br0" timeOffset="113449.75">23598 7771 0,'0'0'0,"0"0"0,0 0 0,0 0 16,0 0-16,0 0 15,0 0-15,0 0 16,0 0-1,0 13-15,-12 0 16,-13-1-16,-1 1 16,-11 13-16,-14-1 15,-12 14-15,-12 12 16,-1-12 0,-12 12-16,-26 13 0,51-39 15,-403 219-15,466-244 31,-12 12-31,-26 1 16,-25 26-16,-13-1 16,1 0-1,-1 14-15,13-14 16,0-12-16,0-1 16,13 1-16,12-1 15,0-12-15,13 0 16,12 0-16,1-13 15,-1 0-15,13 0 16,-13 0-16,13 0 16,0 0-16,0 0 15,0 0-15,0 0 16,0 0 0,0 0-16,0 0 15</inkml:trace>
  <inkml:trace contextRef="#ctx0" brushRef="#br0" timeOffset="119123.93">22200 9487 0,'0'0'15,"0"0"-15,0 25 0,0 14 16,0 12-16,12 13 16,1 13-16,0 12 15,-1-12 1,1 0-16,-1 0 16,1-26-16,0 0 15,-1 0-15,1 1 16,-13-14-16,0 0 15,0-12-15,0-13 16</inkml:trace>
  <inkml:trace contextRef="#ctx0" brushRef="#br0" timeOffset="119399.34">22679 9423 0,'0'0'0,"0"0"0,0 0 15,0 0-15,0 0 16,0 0 0</inkml:trace>
  <inkml:trace contextRef="#ctx0" brushRef="#br0" timeOffset="119543.57">22553 9730 0,'0'0'0,"0"0"16,0 13-16,0-1 0,12 14 15,1-13 1,-1 0-16,1-1 15,25 1-15,12 0 32,26 0-32,-13 0 15,12-1-15,-24 14 16,-1 0-16,-25-14 16</inkml:trace>
  <inkml:trace contextRef="#ctx0" brushRef="#br0" timeOffset="119728.15">23107 10280 0,'0'0'0,"0"0"0,0 0 16,-25 13-16,0 0 16,-13 0-1,0 0-15,0-13 16,0 0-16,1 0 16,-1 0-16,0-13 15,0 0-15,13 0 16,12 0-16</inkml:trace>
  <inkml:trace contextRef="#ctx0" brushRef="#br0" timeOffset="120131.93">22729 9512 0,'0'0'0,"0"0"0,0 0 15,0 0-15,0 0 16,0 0-1,0 0-15,13 0 16,24-13-16,1 1 16,0-1-16,12 0 31,1 0-31,-1 0 16,-12 13-1,0 0-15,0 0 0,-13 0 16,0 0-16,-12 0 15,-13 0 1,0 0-16,0 0 16</inkml:trace>
  <inkml:trace contextRef="#ctx0" brushRef="#br0" timeOffset="121001.25">22666 9563 0,'0'0'0,"0"0"0,0 0 16,0 0-16,0 0 16,0 13-16,0 0 15,0 0-15,0 0 16,0-1-16,0-12 16,0 0-16,0 13 15,0-13 1,0 13-16,0 0 15,0 0-15,0-13 32,0 12-32,0 1 15,0 0-15,0-13 16,0 0-16,0 0 16,0 13-16,0-13 15,0 13-15,0-13 16,0 0-16,0 0 15,0 0 1,0 0-16,0 0 16,0 0-16,0 0 15,0 0-15,0 0 16,0 0-16,0 0 16,0 0-16,13 12 15,-13-12 1,12 0-16,1 0 15,-1 13-15,26 0 16,-13 0-16,1 0 16,-1-1-1,0 1-15,0 0 16,0 0-16,1 0 0,-1-1 16,0 1-16,0 0 15,0 13-15,-12-26 16,163 141-16,-176-141 31,0 0-31</inkml:trace>
  <inkml:trace contextRef="#ctx0" brushRef="#br0" timeOffset="121440.45">23271 10165 0,'0'0'0,"0"0"0,0 0 16,0 0 0,0 0-16,0 0 15,0 0-15,0 0 16,0 0-16,0 13 15,0-13-15,0 13 16,-13 0-16,1-1 16,-1 1-1,0 0-15,1 0 16,-1 0-16,1-1 16,-1 1-16,0 0 15,1 0-15,-1-13 16,1 13-16,-1-13 15,0 0-15,1 0 16,-1 0 0,-12 12-16,0-12 15,0 0 1,-1 13 0,1-13-16,0 0 15,12 0-15,-12 0 16,13 0-16,-14 0 15,14 0-15,-1 0 16,1 0-16,-1 0 16,0 0-16,1 0 15,-1 0-15,1 0 16,-1 0-16,0 0 16</inkml:trace>
  <inkml:trace contextRef="#ctx0" brushRef="#br0" timeOffset="125706.57">23510 9064 0,'0'0'0,"0"0"0,0 0 0,0 0 15,0 0 1,0 0-16,0 0 0,0 0 0,0 0 16,-12 0-1,-1-13-15,-12 1 16,0-1-16,-1 0 16,14 0-16</inkml:trace>
  <inkml:trace contextRef="#ctx0" brushRef="#br0" timeOffset="126159.14">23069 8923 0,'0'0'16,"0"0"-16,0 0 16,-12 0-16,-14 0 0,-11 0 31,-14 0-31,1 0 16,-1 13-16,26-13 15,-290 51-15,315-51 16,0 0-1,-25 13-15,0 0 16,0 0-16,-13 0 0,-13-1 16,1 14-1,12 0 1,-12 12-16,-1 0 0,14 1 16,-14-1-16,13 13 15,1 1 1,-1-14-16,0 13 15,0 0-15,0 1 16,13-1-16,0 0 0,0 0 31,0 0-31,-1 1 16,1-1-16,13 0 16,-1 0-16,0 0 15,1 1-15,12-1 16,0 0-16,12 0 15,1 1-15,0-1 16,-1-13 0,13 13-16,13 1 15,-13-1 1,-12-38-16</inkml:trace>
  <inkml:trace contextRef="#ctx0" brushRef="#br0" timeOffset="126663.32">22074 10844 0,'0'0'0,"0"0"16,12 12-16,1 1 15,25 0-15,12 0 16,1 12-16,-1 1 16,-12-13-16,12 0 15,1-1 1,-1 1-16,0 0 16,1-13-16,12 0 15,12 0-15,1 0 16,-13 0-16,-13 0 15,13-13 1,-12 0-16,-1 1 16,1-1-16,-1 0 15,0 0 1,1 0-16,-1-12 16,1-1-16,-1 1 0,0-1 15,-12 0-15,0 1 16,-13-1-16,0 1 15,1-1-15,-1 0 16,0-12-16,0-13 31,0 12-31,1-12 16,-14 13-16,1-1 16,-13 14-16,75-270 15,-75 295-15,0 0 16,0 0-16,0-25 15,0-27-15,0-12 0,0 13 32,0 13-32,0-1 15,0 14-15</inkml:trace>
  <inkml:trace contextRef="#ctx0" brushRef="#br0" timeOffset="126826.89">23737 9435 0,'0'0'0,"0"0"0,0 0 16,0-12-16,-13-14 15,1 0-15,-13 1 16,-1-14-16,1 1 16,0 0-1,-13-1-15,0 14 16,1-14 0,-1 1-16,13 25 15</inkml:trace>
  <inkml:trace contextRef="#ctx0" brushRef="#br0" timeOffset="126918.99">23006 8898 0,'0'0'0,"-12"0"16,-14 0-16,-24 12 16,25-12-16,-328 77 15,353-77-15,0 0 16</inkml:trace>
  <inkml:trace contextRef="#ctx0" brushRef="#br0" timeOffset="131241.97">8227 10434 0,'0'0'0,"0"0"0,0 0 0,0 0 15,0 0-15,0 0 16,0 0-16,0 0 15,0 0 1,0 0-16,0 0 16,0 0-1,0 0-15,0 0 0,0 0 16,0 0-16,0 0 16,0 0-16,0 0 15,-12-13 1,-1 0-16,0 1 15,1-1 1,-1 0-16,1 0 16,-14 0-16,1 1 15,0-1-15,0-13 16,-13 13-16,0 1 16,1-1-1,-1 0-15,13 0 16,-1 0-16,-11 1 15,11-1-15,-200-64 16,226 77-16,0 0 16,0 0-16,-13 0 15,-12 0 1,-13 0-16,0 0 16,-12 0-16,-1 0 15,14 13-15,-14 0 16,13-1-16,1 1 15,-1 0-15,0 0 16,0 0 0,0-1-16,1 1 15,11 0 1,-11 0-16,-1-13 16,0 13-16,13-1 15,0 1-15,-1 0 16,1 0-16,0-13 15,12 0-15,-12 0 16,13 0 0,-1 0-16,0 0 15,1 0-15,12 0 16,-13 0-16,1 0 16,12 0-16,0 0 15,0 0-15,-13-13 16,13 13-16,0-26 15,0 1-15,13-14 16,-1-12-16,13 0 16,1 13-16,-1-14 31,0 14-31,0-1 16,0 1-16,-12 12 15,0 14-15,-1-1 16,-12 0-16,0 13 15,0 0-15,0 0 16,0 0 0,0 0-16,0 0 15,0 0-15,0 0 16,0 13-16,-12 0 16,-14-1-16,1 27 15,0-1-15,-13 1 16,0 12-16,1 0 15,-1-12-15,0-1 32,13 0-32,12-12 15,1 0-15,-1-1 16,0 1-16,1-13 16,12-1-16,0 1 15,0-13 1,0 13-16,0 0 15,12 0-15,1-1 16,12 1-16,13 0 16,0 0-16,0 0 15,-1-1-15,1-12 16,-13 0-16,1 0 16,-1 0-1,0 0-15,-12 0 16,-1 13-16,1 0 15,-13-13-15</inkml:trace>
  <inkml:trace contextRef="#ctx0" brushRef="#br1" timeOffset="138761.74">22691 10959 0,'0'0'0,"0"0"0,0 0 15,0 0-15,0 0 16,0 0-16,0 0 16,0 0-1,0 0-15,0 0 16,0 0-16,0 0 15,0 0-15,0 0 16,0 0-16,0 0 16,0 0-16,0 0 15,0 0 1,0 0 0,0 0-16,0 0 15,0 0-15,0 0 16,0 0-16,0 0 15,0 0-15,0 0 16,0 0-16,0 0 16,0 0-16,0 0 15,13 13-15,-1-1 16,1 14-16,0 0 16,-1 12-16,13 0 15,1 1-15,-1 12 16,0 0-1,0-12 1,0 12-16,1 0 0,-14-12 0,13 25 31,1 0-31,-1 0 16,0-13 0,-12 13-16,-1 13 15,1-26-15,-1 0 16,1 13-16,-13 0 15,0 13-15,0-13 16,13 0-16,-13-13 16,0 13-16,0 0 15,0 0-15,0 0 16,0 26-16,0-13 16,-13-1-16,0 14 15,1-13-15,-1 0 16,1-13-16,-1 12 15,-12 1-15,0 13 32,-1 0-32,1 12 15,-13-12-15,1-14 16,-1 14 0,0 0-16,0-1 15,0-12-15,1 0 16,-1 0-16,0 0 15,0-1-15,0 1 16,1 0-16,-14 13 16,-12-1-1,-12-12-15,12 0 16,0-13-16,0-13 0,12 13 16,-24 0-16,-1 0 15,0 0-15,-12 13 16,13-26-16,-14 13 15,1-13-15,-13 13 32,-25 0-32,0-12 15,0-1 1,0 13-16,-12 0 0,-13 0 16,0 0-1,12-13-15,-25 13 16,0-13-16,13 0 15,13 1-15,-26-1 16,-13-13-16,26 1 16,0-1-16,-13 1 15,0-14-15,13 1 16,-13-1-16,-12 1 16,12 0-16,0-1 15,-12-12-15,12 0 16,1-13-16,11 0 31,-24 0-31,12 0 16,26 0-16,-1 0 15,-12-13 1,12 0-16,13-12 16,-25-1-16,-13 13 15,13-12-15,12-1 16,13 0-16,-25 14 15,0-14-15,12 13 16,1-13-16,-39 1 16,14-1-1,24 1-15,26 12 0,-13-13 16,-25 1-16,-1-1 16,14 0-16,-1 1 15,-12-1-15,12 1 16,1-1-16,-1 0 15,-12 1-15,12 12 32,13-13-32,-12 1 15,-13-1 1,12-12-16,26 12 16,-1 1-16,1-1 15,-1 0-15,1 1 16,0-1-16,12 13 15,13-12-15,-26-1 16,-12 1-16,13 12 16,12 0-16,13 0 15,0-12-15,-13 12 16,-12 0-16,12 0 16,13 0-16,-1 1 15,1-1-15,0 0 16,0 0-1,-13 0-15,13 1 16,0-1-16,-1 0 31,14 0-31,-1 0 16,-25 1-16,1-1 16,11 0-16,1 0 15,0 0-15,0 0 16,12 1-16,-12-1 15,0 0-15,0 0 16,-1 0-16,1 1 16,13 12-16,-14-13 15,-11 0-15,-1 13 16,13-13-16,12 0 16,1 13-1,-1-12-15,0-1 0,-12 13 16,0 0-1,12-13-15,1 0 16,12 0 0,0 1-1,0-1-15,0 0 16,0 13-16,-13-13 16,13 0-16,0 1 15,0-1-15,0 0 16,13 0-16,-13 0 15,12 1 1,-12-1-16,13-13 16,-13 13-16,-13-12 15,13 12-15,0 0 16,13 0-16,0-12 16,-13 12-16,12-13 15,1 1-15,-1-1 16,-12 13-16,13-12 15,-13-1 1,0 1-16,13-1 0,12 0 16,-13 1-1,14 12 1,-14 0-16,1 0 16,-1-12-16,1-1 15,0 1-15,-1-1 16,1 0-16,-13 1 15,25-1-15,0 1 16,0-1-16,1 0 16,-1 1-1,0-14-15,0 1 16,1-1-16,-1 1 16,13 0-16,-13-1 15,0 1-15,13-1 16,0 1-16,-13 0 15,0-1 1,13 1 0,-13-1-16,0 1 15,13 0-15,0-1 16,0-12-16,-13 0 16,13 12-16,-1 1 15,1-13-15,0 0 16,0-1-16,0 1 15,-1 0-15,1 12 16,0-12 0,12-13-16,-12 13 15,13-13-15,-1 13 16,0 0-16,1-13 16,-1 0-16,1 0 15,-1 0-15,0 12 16,1 1-16,-1 0 15,1-13-15,-1 0 16,0-13-16,1 0 31,-1 0-31,13 13 16,-12 0-16,12 0 16,0 0-16,-13 0 15,13 0-15,0 13 16,-13 0-1,1 13-15,-1-14 16,1 1-16,-1 0 16,0 13-16,1-1 15,-1 1-15,13-1 16,-12 1 0,-1 0-16,13-1 15,0 1-15,-13 12 0,1-12 16,-1 12-16,1 0 15,-1 1-15,0 12 16</inkml:trace>
  <inkml:trace contextRef="#ctx0" brushRef="#br1" timeOffset="139578">3377 10652 0,'0'0'0,"0"0"0,0 0 16,0 0-1,0 0-15,0 0 16,0 0-16,0 0 15,0 0-15,0 0 16,-13 0-16,13 0 31,-13 0-31,-12 0 16,0 12-16,-25 14 16,-1 12-16,1 14 15,-1 12-15,-12 0 16,13 12-16,0-12 15,12 13 1,0-13-16,0-12 16,13-14-16,0 0 15,12-12-15,1 0 16,-1-14 0,0 1-16,13-13 15,0 0-15,0 0 0,0 0 16,0 0-1,0 0-15,0 0 16,13 0-16,0-25 16,-1-1-16,13-25 15,1 0-15,-1-13 16,0-1-16,0 14 16,0 13-16,1-13 15,-1 12-15,0 1 16,0-1-1,0 1-15,1 12 0,-1 14 32,-13-1-32,1 0 15,0 0 1,-1 0-16,-12 1 16,13 12-16,-1 0 15,1 0-15,0 0 16,12 12-16,13 1 15,-1 0-15,1 0 16,0 12-16,0 1 16,0 12-16,12 1 15,0-1-15,1 1 16,-1-14-16,1 1 16,-14-1-16,1 1 15,0 0 1,0-1-16,-13 1 15,0-13-15,0 0 16,-12-1-16,0-12 31,-1 0-31,1 13 16,-13-13-16,0 0 16,0 0-16,12 13 15,-12-13-15</inkml:trace>
  <inkml:trace contextRef="#ctx0" brushRef="#br1" timeOffset="140429.39">2117 9794 0,'0'0'0,"0"0"0,0 0 16,0 0-16,0 0 16,0 0-1,0 0-15,0 0 16,0 0-16,0 0 16,0 0-16,0 0 15,0 0-15,12-26 16,1-25-16,12-13 15,13-13 1,0 0-16,-1-12 16,26-1-16,0-12 15,26-1-15,-1 1 16,0 12-16,0 1 16,13-14-16,12 1 15,-12-1-15,0 14 16,-25-1-16,12 13 15,-13 1 1,1-1 0,-13 13-16,0 0 15,-13 25-15,-24 1 16,-1 12 0,0 13-16,-12 1 15,-1-1-15,-12 0 16,0 13-16,0 0 15,0 0-15,0 0 16,0 0-16,0 0 16,0 0-1,0 0-15,0 0 16,0 0-16,0 0 16</inkml:trace>
  <inkml:trace contextRef="#ctx0" brushRef="#br1" timeOffset="141946.01">2671 9423 0,'0'0'0,"0"0"0,0 0 15,0 0-15,0 0 16,0 0 0,0 0-16,0 0 15,0 12-15,0 1 31,0 26-31,0 12 16,0-13-16,0 26 0,0 0 16,0 0-1,-13 0 1,1 0-16,12 0 16,0 0-16,0-12 15,-13-1-15,13-13 16,0 1-16,0-14 15,0 1-15,0-13 16,0-1-16,0-12 16,0 0-16,0 0 15,0 0-15,0 0 16,0 0 0,0 0-16,0 0 0</inkml:trace>
  <inkml:trace contextRef="#ctx0" brushRef="#br1" timeOffset="142852.2">3150 9512 0,'0'0'0,"0"0"0,0 0 15,0 0-15,0 0 16,0 0-16,0 13 15,0 0 1,-13 12 0,1 14-16,-1-1 15,0 1-15,1-1 16,-1-12-16,1-1 16,-1 1-1,13-13-15,0-13 0,0 12 16,0-12-16,0 0 15,0 0-15,0 0 16,13 0 0,-1 0-16,1 0 15,25 0-15,-1 0 16,1 13-16,13 0 16,-1-13-16,0 0 15,1 13-15,-13 0 16,-1-1-16,14 1 31,-13 0-31,-1 0 16,-11 12-16,-1-12 15,0 13-15,-12-1 16,-1 1-16,1 0 16,-13-1-16,0-12 15,0 0 1,0 0-16,0 0 15,-25-1-15,-1 14 16,1 0-16,0-1 16,-13 1-16,0-1 15,1 1-15,-1 0 16,0-1-16,0 1 16,13-13-16,-13-1 15,0 1-15,-12-13 16,12 0-16,0 0 15,1 0 1,11 0-16,1 0 16,0 0-1,12-13-15,1 13 16,-1 0 0,1 0-16,12 0 0,0 0 0,0 0 15,0 0-15,0 0 16,0 0-1</inkml:trace>
  <inkml:trace contextRef="#ctx0" brushRef="#br1" timeOffset="143392.29">3150 9512 0,'0'0'0,"0"0"0,0 0 16,0 0-16,0 0 16,0 0-1,0 0-15,0 0 16,0 0-16,0 0 16,12 0-16,1 0 15,0 0-15,-1 0 16,13-13-16,13 13 15,0 0-15,0 0 16,0 0 0,-1 0-16,1 0 15,0 0 1,0-12-16,0 12 16,-13 0-16,0 0 15,0 0-15,-12 0 16,-1 0-16,1 0 15,0 0-15,-1 0 16,1 12-16,-13-12 16</inkml:trace>
  <inkml:trace contextRef="#ctx0" brushRef="#br1" timeOffset="152175.81">340 9384 0,'0'0'0,"0"0"0,0 0 0,0 0 16,0 0-16,0 13 15,0-13-15,25 179 16,-25-179-1,0 0-15,0 0 16,13 13-16,0 0 16,-1 0-16,13-1 15,13 1 1,0 0 0,25 0-16,-13 0 0,13-13 15,0 0-15,0 0 16,0-13-16,0 0 15,-12 0-15,12-12 16,-13-1-16,1 0 16,-1-12-16,0-13 31,1 0-31,-1-13 16,-12 12-16,-13-12 15,0 0-15,-12-12 16,0-1-16,-1 0 15,1 0-15,-1-13 16,1 1-16,-13 12 16,0 13-1,0-13-15,0 13 16,0 0-16,0 0 16,-13 0-16,-12-13 15,-13 13 1,-12 0-16,0 13 15,-13 13 1,0-1-16,0 14 16,0 12-16,-13 0 15,-12 0-15,0 13 16,12 13 0,13 0-16,-13 0 15,1 12-15,-1 14 16,1-1-16,12 13 15,0 1-15,12 12 16,1 0-16,12 0 16,0 12-16,0 1 15,13 13-15,13-1 16,-1 14 0,0-1-16,26-12 15,0-1-15,-1 1 0,13 0 16,-12-13-16,12-1 15,13-12-15,0 0 16,0-12-16,-1-14 31,14 13-31,-1-25 0,1-1 32,-1 1-32,0-13 15,13 0-15,0-13 16,-12 0-16,-1 0 15,1 0-15,-1-13 16,-25 13-16,0 0 16,-12 0-16,0 0 15,-1 0-15,-12 0 16,0 0-16</inkml:trace>
  <inkml:trace contextRef="#ctx0" brushRef="#br1" timeOffset="155255.54">4145 9499 0,'0'0'0,"0"0"0,0 0 16,0 0-16,0 0 15,0 0 1,0-12-16,0-1 16,0 0-16,0 0 15,0 0-15,0 1 16,0-1-16,-12-13 16,-1 13-16,0 1 15,1-14-15,-1 13 16,-12 0-1,0-12-15,0 12 16,-1 0-16,1 0 16,0-12-1,-13 12-15,0 0 0,1 0 32,-1 1-32,-13-1 15,14 0-15,-1 0 16,-13 13-16,1 0 15,0 0-15,-1 0 16,1 0-16,-1 0 16,1 0-16,0 13 15,-1 0-15,-12-13 16,13 13-16,-1-1 16,1 1-1,0 0-15,-1 0 16,1 0-1,-1-1-15,1 14 0,0 0 16,-13 12-16,0-12 31,12-1-31,1 14 16,12-1-16,-12 0 16,12 1-16,-13-1 15,1 26-15,12 0 16,0-13-16,1 1 15,11-1-15,1 13 16,0 0-16,12-13 16,1 13-16,-1 0 15,1-13-15,24 1 16,1-1 0,-1 13-16,14 0 15,-14-39 1,165 295-16,-177-320 15,12 13-15,1 0 16,-1 0-16,26 12 0,0 1 31,25 0-31,0-1 16,0 1-16,0-1 16,13 1-16,-1 0 15,-12-14-15,25 1 16,1 13-16,-14-13 15,1-1-15,-1 1 16,-12-13-16,0 0 16,0 0-1,13-25-15,0 12 16,-1-13-16,1 1 16,-13-1-16,0 0 15,0-25-15,0 13 16,-13-13-1,1-1-15,12 1 16,-13 0-16,0 0 0,-12 0 31,0-13-31,-13 12 16,0 1-16,1 0 16,-14 0-16,-12-13 15,0-13-15,0 0 16,0 13-16,0 0 15,-25 0 1,0 0-16,0 13 16,-1 0-16,-11 12 15,-1 1-15,0-1 16,-12 1-16,-1 0 16,1-1-16,-38 14 15,-13 12-15,0 0 16,0 26-16,-12 0 15,-13 25-15,63-12 32</inkml:trace>
  <inkml:trace contextRef="#ctx0" brushRef="#br2" timeOffset="-199363.88">8643 10229 0,'0'0'0,"0"0"0,0 0 0,0 0 15,0 0-15,0 0 16,0 0-16,0 0 0,-13 0 16,1 0-1,-13 0-15,-1 0 16,1-13-16,0 13 15,0-12 1,-13-1-16,0 13 16,0-13-16,1 13 15,-1-13 1,0 13-16,13-13 0,-13 1 16,0 12-16,-12 0 15,-1 0-15,1 0 31,0 0-31,-1 0 0,14 0 16,-1 0-16,0 12 16,0 1-16,0 0 31,1-13-31,-1 13 16,0 0-16,0-1 15,0 1-15,1 0 16,-1-13-16,0 0 15,13 0 1,-13 0-16,13 0 16,0 13-16,12-13 15,0 0-15,1 0 0,-1 0 16,1 0 0,-1 13-16,0-13 15,1 12-15,-1-12 16,13 13-1,-12-13-15,12 0 16,0 13-16,0 0 0,0 0 16,0-1-1,0 1 1,0 0-16,0 0 16,-13 12-16,13 1 15,0 12-15,-13-12 16,1 0-16,12-1 15,0 1 1,0-1-16,0-12 16,0 0-16,0 0 15,0 0-15,0-1 16,0-12 0,0 13-16,0-13 0,0 13 0,0-13 15,0 13-15,0 0 16,0-1-1,0 1 1,12 0-16,1 0 0,0 0 31,-1-1-31,13 1 16,1 0-16,-1 0 16,13-13-16,-13 13 15,0-13-15,13 12 16,-13-12-16,13 13 15,0-13-15,-1 0 16,-11 0-16,11 0 16,1 0-16,0 0 15,0 0 1,0 0-16,-1 13 16,1-13-1,0 13-15,0 0 16,0-13-16,-1 0 0,1 0 15,0 0-15,0 0 16,-13 0-16,13 0 16,-1 0-16,1 0 31,0 0-31,0 0 16,0 0-16,-1 0 15,1 0-15,0 0 16,0 0-16,0 0 15,-1 0-15,1 0 16,0 0 0,0 12-16,0-12 15,-1 0-15,1 13 16,0-13-16,0 0 16,0 0-16,12 0 15,0 0 1,1 13-16,-13 0 0,-1-13 15,1 0 1,0 0-16,0 0 0,0 13 31,-1-13-31,1 0 16,0 0-16,0 0 16,0 0-16,12 0 15,0 0-15,1 12 16,-13-12-1,12 0-15,-12 13 16,0 0-16,-1-13 16,14 0-16,-13 0 15,12 0-15,-12 13 16,12-13-16,1 0 16,12 0-1,-13 0-15,0 13 16,1-13-16,-1 0 0,1 0 15,12 0 1,-13 0-16,0 0 0,1 0 31,-13 0-31,12 0 16,0 0-16,1 0 16,-1 0-1,1 0-15,-1 0 16,0 0-16,1 0 15,-1 0-15,-12 0 16,12 0-16,-12 0 16,12 0-16,1 0 15,-1 0-15,1 0 16,-1 0-16,0 0 16,-12 0-16,13 0 15,-14 0 1,1 0-16,-13 0 0,1 0 31,-1 0-31,0 0 16,0 0-16,-12 0 15,12 0-15,0 0 16,-12 0 0,-1 0-16,14-13 15,-14 0-15,13 0 16,1-12-16,-1-1 15,0-12-15,-12-1 16,12-12-16,0 0 16,-12-13-16,-1 0 15,1 0-15,-13 25 16,0 1-16,0 25 16,0-12-16,0 12 15,0 0-15,0 0 16,0 13-16,0 0 31,0 0-31,0-13 16,0 13-16,0 0 15,0 0-15,0-12 16,0-1-16,-13 0 16,1 0-1,-14 0-15,1 1 16,0-1-16,0 0 15,0 0-15,-13 0 16,0 1-16,-12-1 16,-1 13-16,1 0 15,-1 0-15,-24 0 16,-1 0-16,1 0 16,12 0-1,0 0-15,-13 0 0,13 0 16,-13 0-1,-12 0-15,0 0 32,13 0-32,-14 0 0,14 0 0,-1 13 31,1-13-31,-1 0 16,0 12-16,-12-12 15,13 0-15,-1 0 16,13 0-16,0 0 15,0 0-15,0 0 16,-13 0-16,13 0 16,0 0-16,0 0 15,0-12-15,0-1 16,0 13-16,13-13 16,0 0-1,-13 13-15,-13-13 16,13 1-16,0 12 15,13-13-15,-1 0 16,1 0-16,12 13 31,0-13-31,0 13 16,1-12-16,-1-1 16,-13 13-16,14 0 15,-14-13-15,1 13 16,12 0-16,-12 0 15,-1 0-15,-12 0 16,25 0-16</inkml:trace>
  <inkml:trace contextRef="#ctx0" brushRef="#br2" timeOffset="-196196.84">9853 10204 0,'0'0'0,"0"0"0,0 0 15,0 0-15,0 0 16,0 0-16,0 0 16,0 0-16,0 0 15,0 0 1,0-13-16,0 0 16,0-13-16,-13 1 15,0-1-15,1 1 16,-13-14-16,-1 1 15,1-1 1,0 1-16,0-1 16,0 14-16,-1-1 15,1-12-15,0 12 16,12 1-16</inkml:trace>
  <inkml:trace contextRef="#ctx0" brushRef="#br2" timeOffset="-194872.02">9298 9487 0,'0'0'0,"0"0"0,-12-13 16,-14 0-1,1-13-15,-25 1 0,12-1 16,-12 1 0,-1-1-16,1-12 15,12-1-15,-12 14 16,-1-1 0,1 0-16,-1-12 15,1 12-15,0 1 16,-13-14-16,0 1 31,0 12-31,0 1 16,0-1-16,0 0 15,0 1-15,-13-1 16,0 1-16,1-14 16,12 1-1,13 12-15,-26-12 16,13-1-16,13 1 15,-13 0-15,12-1 16,1-12-16,-13 0 16,0 0-16,12-1 15,14 14 1,-1 0-16,0-1 16,13-12-16,-13 13 15,13-14-15,0 14 0,-1 0 16,1-1-16,13 1 31,-1-1-31,0 1 0,1-1 0,-1 1 31,1 12-15,-1 1-16,0 12 16,13-13-16,-12 14 15,12-1-15,0-13 16,-13 1-16,1 12 15,12-13-15,-13 13 16,13 1-16,-13-1 16,13 0-16,0 0 15,0 0-15,0 1 16,0 12-16,-12-13 16,12 0-16,0 13 31,0 0-31,0 0 15,0 0-15,0 0 16,0 0-16,0 0 16,0 0-16,0 0 15,0 0 1,0 0-16,0 0 16,0 0-16,0 0 15,-13 13-15,1 0 16,-14-1-16,1 1 15,0 13-15,0-1 16,0 1-16,12 0 16,0-14-16,1 1 15,-1-13 1,13 13-16,-12-13 0,12 0 16,0 0-16,0 0 15,0 0-15,0 0 16,0 0-16,0 0 15,0 0 1,0 0-16,0 0 16,12 0-16,1-13 31,-1-12-31,1-1 16,0 0-16,-1 1 15,1 12-15,-1 0 16,-12 0-16,13 1 15,-13-1-15,0 13 16,0 0-16,0 0 16,0 0-1,0 0-15,0 0 16,0 0-16,13 0 16,-1 0-16,1 0 15,-1 0-15,1 0 0,0 13 31,12-1-31,0 1 0,0 0 16,0 0 0,1 0-1,-1-1-15,0 1 16,0 0-16,0-13 16,-12 0-16,0 13 15,-1-13-15,1 0 16,-1 0-16,-12 0 15,0 0-15,0 0 16,0 0-16</inkml:trace>
  <inkml:trace contextRef="#ctx0" brushRef="#br2" timeOffset="-182508.93">9790 7822 0,'0'0'0,"0"0"0,0 0 0,0 0 16,0 0-16,0 0 15,0 0-15,0 0 16,0 0-16,0 0 16,0 0-1,-13 0 1,0 0-16,-12 0 0,0 0 16,0-13-1,0 1-15,-13-1 16,25 13-16,-226-51 15,239 51 1,0 0-16,0 0 0,-25 0 0,-1 0 31,-24 0-31,0 0 16,-1 0-16,1 0 16,-1 0-16,1 0 15,0 0 1,-1 0-16,1 0 15,12 0-15,-12 0 16,-1 0-16,1 12 16,-13 1-16,0 0 15,12 0-15,1 0 16,0-1-16,12 1 16,0 0-16,0 0 15,0 0-15,1-1 16,-1 1-16,0 0 15,-12 0-15,12 13 32,-13 12-32,14 0 15,-1 1-15,0-14 16,13 1 0,0 0-16,0-1 15,12 1-15,0-1 16,1 1-16,-1 0 15,1-1-15,-1 1 16,0-1-16,13-12 16,0 13-16,0-1 15,0 1 1,13 0-16,0-1 16,-1 14-16,13-1 0,13 0 15,13-12-15,-1 0 16,0-1-16,1 1 31,-1-13-31,13-1 16,-13 14-16,13-13 0,0 0 31,0-1-31,13 1 16,0 0-16,-13-13 15,0 0-15,0 0 16,0 0-16,0 0 15,0 0-15,12-13 16,1 13-16,-26 0 16,1-13-16,-1 1 15,0-1-15,-12 0 16,0 0-16,0 0 16,-13 1-16,13-14 31,0 0-31,-1 1 0,1-1 0,0 1 15,-13-1 1,0 0 0,1 1-1,-1-14-15,0 1 16,0 0-16,0-1 16,1-12-16,-1 0 15,0 0-15,0 12 16,-12 1-16,-13-1 15,0 1-15,0 12 16,0 1-16,0-1 16,0 1-16,0 12 15,0-13-15,-13 13 16,13-12 0,-12 12-16,12 0 15,0 0-15,0 13 16,0-13-16,0 13 15</inkml:trace>
  <inkml:trace contextRef="#ctx0" brushRef="#br2" timeOffset="-181289.42">10697 8373 0,'0'0'0,"0"0"0,0 0 15,0 0-15,0 0 32,0 0-32,0 0 15,0 0-15,0 0 16,0 0-16,0 0 15,0 0 1,0 0-16,0 0 16,0 0-16,0 0 15,12 13-15,-12-1 16,13 1 0,0 0-16,-1 0 15,1 12-15,-1 1 16,1 0-16,-13-1 15,13 1-15,-1-1 16,1 1 0,-1 12-16,-12 1 15,0-1-15,0 1 0,0-1 0,0 0 32,0 1-32,0-1 15,0-12-15,0 12 16,0 1-1,0-14-15,0 14 16,0-14-16,0 14 16,-12-14-16,-1 1 15,1 12 1,-1-12-16,0 0 0,1-1 16,-1 1-16,1-13 15</inkml:trace>
  <inkml:trace contextRef="#ctx0" brushRef="#br2" timeOffset="-179770.88">10558 9589 0,'0'0'0,"0"0"16,0 0-16,0 13 15,-12 0-15,-1-13 16,0 12 0,-12 1-16,0 0 15,0 0-15,0 0 16,-13-1-16,0 1 15,13 0-15,-13 0 16,0 0-16,0-1 16,1 1-1,-1 0-15,0 13 16,0-14-16,0 1 16,-12 0-16,0 0 15,-1 0-15,1-13 16,-1 12-1,14-12-15,-14 13 16,1 0-16,12-13 16,-12 0-16,12 0 15,-13 0-15,1 0 16,0 0 0,-13 0-16,0 0 15,0 0-15,0 0 16,12 0-16,1 0 15,-13 0-15,12 0 16,1 0 0,-13 0-16,0 0 0,0 0 15,0 0-15,0 0 16,0 0-16,13 0 16,-13 0-16,12 0 15,1 0-15,-1 0 31,-12 0-31,0 0 0,0 0 0,1 0 16,11 13-16,1 0 31,-1-1-15,1-12-16,12 0 16,-12 13-16,-1 0 15,1 0-15,0-13 16,-1 13-16,1-1 15,-1 1-15,1 0 16,12 0-16,13-13 16,-240 102-16,265-102 15,0 0-15,0 0 16,-12 13-16,-1 0 16,-12 0-16,0 0 31,0-1-31,-1 1 0,-11 13 15,-1-1 1,0 1-16,0 0 0,0-1 31,13-12-31,13 13 16,-1-14-16,0 1 16,1 0-16,-1 0 15,1 0-15,-1-13 16,13 0-16,0 0 15,0 0-15,0 0 16,0 0 0,0 0-16,0 0 15,0 0-15,0 0 16,0 0-16,0 0 16,0 0-16,0-26 15,0 0 1,13-25-16,-1 0 0,1-26 15,-1 0 1,14 13-16,-1 26 0,-13-1 31,1 1-31,0 0 16,-1-1-16,1 14 16,-1 12-16,1 0 15,0 0-15,-13 0 16,0 13-16,0 0 15,0 0-15,0 0 16,0 0-16,0 0 16,0 0-16,0 13 15,0 0 1,-13 13-16,0 12 0,-12 0 16,0 14-16,0-1 15,0 0 1,-1 0-16,1-12 15,13-1-15,-14 1 32,14 12-32,-1-13 15,1-12-15,-1-1 16,0 1-16,13 0 16,0-14-16,0 1 15,0 0-15,13 0 16,0 0-16,-1-1 15,26 1-15,0 0 16,0-13-16,12 0 16,0 0-1,-12 0-15,0 0 16,0 0-16,0 0 16,-13 0-1,0 0-15,-12 0 0,-1 0 16,-12 0-16,0 0 15</inkml:trace>
  <inkml:trace contextRef="#ctx0" brushRef="#br3" timeOffset="-133252.36">8681 10165 0,'0'0'0,"0"0"0,0 0 15,0 0-15,0 0 16,0 0 0,0 0-16,0 0 15,-13 0 1,-12-13-16,0 1 0,-13-1 0,-12 0 16,-1 0-16,1 0 31,-1 1-16,1-1-15,0-13 0,-13 13 16,-13 0-16,0 1 16,-12 12-1,0 0-15,25 12 16,13 1-16,-13 0 0,-13 0 16,1 13-16,12-1 31,0 1-31,0-1 15,25 1-15,0 0 0,0-1 16,0 14-16,13-1 31,0 0-31,12 1 16,1-1-16,-1 1 16,1-1-16,-1 0 15,13 14-15,13-14 16,-1 13-16,1 0 15,12 1-15,13-14 16,12 13-16,-12-12 16,12-14-16,-12 1 15,13-1 1,12 1-16,0-26 16,12 0-1,13 0-15,-12-13 16,0 0-16,-1-12 15,1-1-15,-13 1 0,0-14 32,0 1-32,-13-1 15,0 1-15,-12 12 16,13-12-16,-14 0 16,-11 12-16,-1 0 15,-13 1-15,1-14 16,-13 1-16,0 0 15,0-1 1,-25-12-16,0 0 16,-1 0-16,-11 12 15,-1 1-15,0-1 16,-12 14-16,-1-14 16,1 14-16,-26 12 15,1 0-15,-1 0 16,13 13-16,0 13 15,0 0-15,-12 0 16,-1 12-16,0 14 16,13-1-16,0-12 31,13 12-31,12-12 16,0 12-16,1 1 15,11-1-15,1 0 16,0 1-16,12-14 15,1 14 1,-1-1-16,13-12 16,0 12-16,13 1 15,-1-1-15,1 0 16,25 1-16,0-1 16,-1 1-16,14-14 31,-13 14-31,12-14 0,-12 1 15,0-1-15,12 1 0,-12-13 32,12 0-32,13-13 15,13 0-15,-13 0 16,0 0-16,0-26 16,-13 0-16,0 1 15,1-1 1,-13 1-16,-1-1 15,1 0-15,0 1 16,0-1-16,-13 1 16,0-14-16,0 1 15,1-1-15,-14 14 16,1-1-16,-1 1 16,-12-14-16,0 1 15,0-1-15,-12 1 16,-1 0-16,-12-14 31,0 14-31,0 0 16,-1-1-16,1 14 15,0-1-15,-25 0 16,-1 14 0,-12-1-16,-25 0 15,25 13-15,0 13 16,-12 0-16,12 12 15,0 1-15,12-1 16,-12 1-16,0 12 16,0 1-16,13-1 15,-1 1-15,14-1 16,-1 0-16,0 14 16,13-1-16,12 0 31,1 0-31,12 0 15,12 1-15,1 12 16,-13-39-16</inkml:trace>
  <inkml:trace contextRef="#ctx0" brushRef="#br3" timeOffset="-128388.39">9941 10485 0,'0'0'0,"0"0"0,0 0 0,0 0 16,0 0-16,0 0 15,0-13-15,-13-12 16,1-1 0,-1 1-16,-12-1 15,0-12-15,-13-1 16,-13 14-16,14-14 16,-1 14-16,0-1 15,-12 0 1,-1 1-16,1-1 0,12 13 15,-12 1-15,-1-1 16,-12 0 0,0 13-16,0 13 15,0 0-15,0-1 16,0 14-16,13 12 16,12 1-16,0-1 15,0 26-15,1-13 16,11 1-1,14-1-15,-1 0 0,13 0 32,13 0-32,-1 1 15,1-14-15,0 0 16,12 14-16,13-1 16,-1 0-16,1 0 15,13 0-15,-1-25 16,0 0-1,1-14-15,-1-12 16,13 0-16,0-25 16,0-1-16,0 1 15,0-27-15,13 1 16,-13 0-16,0 0 16,-13 12-16,-12 1 15,0-13-15,-13 0 31,0-1-31,-12 1 16,-1 13-16,-12-13 16,0 12-16,0 1 15,-12-1-15,-1 1 16,-12 12 0,0 1-16,-13 12 15,0 0-15,0 0 16,-12 13-16,12 13 15,13-13-15</inkml:trace>
  <inkml:trace contextRef="#ctx0" brushRef="#br3" timeOffset="-127582.46">10785 10178 0,'0'0'0,"0"0"0,0 0 16,-25 13-16,0 12 15,-1 14 1,-11 12-16,-1 0 16,13 0-16,-1 1 15,14-14 1,-1 0-16,1 1 16,-1-1-16,26 1 15,-1-1-15,1 0 16,25 1-16,-1 12 15,26-13-15,13 14 16,0-27-16,12 1 16,-13-13-1,1-13-15,12 0 16,0-26-16,-12 0 16,-1 1-16,-12-1 15,-12 1-15,-1-14 16,-25 1-16,1-1 15,-1 14-15,-13-26 32,-12-1-32,0-12 15,-25 13-15,0-13 16,-13-13-16,-12 13 16,-1 0-1,-12 13-15,13 13 0,-26-1 16,1 27-1,-13 24-15,-13 14 16,0 38-16,13 13 16,0 12-16,25 1 15,0 0-15,38-39 16</inkml:trace>
  <inkml:trace contextRef="#ctx0" brushRef="#br3" timeOffset="-121605.93">6123 6427 0,'0'0'0,"0"0"15,0 0-15,0 0 0,0 0 16,0 0-16,0 0 15,0 0-15,0 0 16,-12 0 0,-1 0-1,-12 0-15,0 0 16,12 0-16,-252 38 16,265-38-16,0 0 0,-25 0 15,-25 13-15,-1 0 16,-12 0-16,0-1 15,13 1-15,0 0 32,-1 0-32,13 0 15,1-13-15,-1 0 16,13 0 0,12 0-16,0 0 15,1 0-15,-1 0 16,13 0-16,0 0 15,0 0-15,0 12 16,0 1-16,0 13 16,13 12-16,-1 13 15,1 13 1,0 0-16,-1 13 16,1 13-16,-1 0 0,-12-1 15,0 14-15,0 12 16,0 0-16,-12 13 31,12-13-31,-25 13 16,12-12-16,0-27 15,-12 1-15,13-13 0,-1-26 32,0 0-32,1-25 15,12-1-15,0-12 16,0 0-16,0-13 15,0 0-15,0 0 16,0 0-16,0 0 16,0 0-16,12 0 15,1 0-15,0 0 16,24 0-16,1 0 16,0 0-16,25 0 15,0 0-15,13 0 31,-13 0-31,-13 0 16,13 0-16,-13 0 0,1 13 16,-1-1-16,1 1 31,-1-13-31,-12 0 16,0 13-16,-1-13 15,-11 13-15,-1-13 16,-13 0-16,1 0 15,-13 0-15,0 0 16,0 0-16,0 0 16</inkml:trace>
  <inkml:trace contextRef="#ctx0" brushRef="#br3" timeOffset="-120781.77">5707 6542 0,'0'0'0,"0"13"0,-25 0 15,0 12-15,-13 14 16,-12 12-16,-1 13 31,14-13-31,-1 0 16,0 1-16,25-1 15,1-13-15,-1 13 16,1 1-16,12 12 16,12 0-16,1 0 15,12-13 1,13 0-16,0 0 0,-1 0 15,1-12 1,13-14-16,12 1 16,0-13-16,0-13 15,25 0-15,-13-13 16,1-13 0,-13 1-16,-13-1 15,1-12-15,-1-13 0,1-1 16,-1 1-16,-25 0 15,0 0-15,1-13 16,-14 0-16,-12-13 31,0-13-31,-12 26 16,-14-13-16,1 13 16,0 0-16,-25 13 15,-1 0-15,-12 13 16,0-1-1,-12 26-15,-1 1 16,0 24-16,-24 14 16,-14 25-16,13 13 15,13 26-15,13 12 16,12 14-16,25-14 16,25 0-16,1 14 15,-1-65-15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88" units="cm"/>
          <inkml:channel name="Y" type="integer" max="1488" units="cm"/>
          <inkml:channel name="T" type="integer" max="2.14748E9" units="dev"/>
        </inkml:traceFormat>
        <inkml:channelProperties>
          <inkml:channelProperty channel="X" name="resolution" value="86.99029" units="1/cm"/>
          <inkml:channelProperty channel="Y" name="resolution" value="85.51724" units="1/cm"/>
          <inkml:channelProperty channel="T" name="resolution" value="1" units="1/dev"/>
        </inkml:channelProperties>
      </inkml:inkSource>
      <inkml:timestamp xml:id="ts0" timeString="2021-10-26T18:51:18.943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4611 13660 0,'0'0'0,"0"0"0,0 0 0,-12 0 16,-13 0-16,-1 0 15,-24-13-15,0 1 16,-1 12-1,-12 0 1,13-13 0,-1 13-16,1-13 0,-13 13 0,13-13 15,-1 0 1,1 1-16,-1 12 16,1-13-16,-13 13 15,13 0-15,-1 0 16,1 0-16,-1 0 15,1 13 1,0-13 0,-13 0-16,12 0 15,1 0-15,-1 12 0,1-12 0,0 0 32,12 0-32,0 0 15,0 0-15,13 0 16,12 0-16,1 0 15,-1 0-15,1 0 16,12 0-16,0 0 16,0 0-16,0 0 15,0 13-15,-13-13 16,13 0 0,0 13-16,13 0 15,-1 12-15,1 1 16,12 12-1,0 1-15,13-14 0,-13 1 16,0 0-16,1-1 31,-1 1-31,0-13 16,-12-1-16,-1 1 16,-12-13-16,0 0 15,0 0 1,0 0-16,0 0 0,0 0 15,0 0-15,0 0 16,0 0-16,-12-25 16,-1-1-16,-12 0 15,0-12 1,-1 12-16,1 1 16,0-1-16,0 1 15,12 12-15,-12 0 16,12 0-16,1 0 15,-1 1-15,1-1 32,-1 0-32,0 0 15,13 13-15,0 0 16,0 0-16,13 0 16,0-25-16,24-1 15,1 0-15,13-12 16,-1 12-1,0 1-15,1-1 16,-13 13-16,-1 1 16,-11-1-16,-1 0 15,-13 0-15,-12 13 16</inkml:trace>
  <inkml:trace contextRef="#ctx0" brushRef="#br0" timeOffset="2985.21">3666 14313 0,'0'0'0,"0"0"0,0 0 0,0 0 16,0 0-16,0 0 15,0 0-15,0 0 16,0 0 0,0 0-16,0 0 15,0 0 1,-12 0-16,-13 0 16,-1-13-16,1 1 15,0-1-15,0 0 16,-13 0-16,0 0 15,0 0 1,1 1-16,-14-1 16,1 0-16,-1 0 0,14 0 15,-1 1-15,0 12 16,0 0-16,-12 0 31,12 0-31,0 0 0,0 0 16,1 0-16,11 0 31,1 0-31,13 0 16,-1 0-16,0 0 15,1 0-15,-1 0 16,13 0-16,0 0 16,0 0-16,0 0 15,0 0-15,0 0 16,0 0-16,0 0 15,0 0 1,0 0-16,0 0 16,0 12-16,0 1 15,0-13-15</inkml:trace>
  <inkml:trace contextRef="#ctx0" brushRef="#br0" timeOffset="3455.34">2898 14390 0,'0'0'15,"0"0"-15,0 0 16,0 0-16,0 0 15,0 0 1,0 0-16,0 0 16,0 0-1,0 0-15,0 0 0,0 0 16,0 0-16,0 0 16,0 0-16,0 0 15,-13-13-15,1-12 31,-1 12-31,0-13 16,-12 13-16,13 1 16,-1-1-16,0 0 15,1 0-15,-1 0 16,1 0-16,-1 1 16,0-14-1,1 13-15,12 0 16,0 1-16,0-1 15,0 0-15,12 0 0,1 0 32,0 1-32,-1-1 15,1 0-15,-1 0 16,1 0-16,0 1 16,-1-1-16,13 0 15,-12 0-15,0 0 16,-1 1-16,1-1 15,-1 13-15,-12 0 16</inkml:trace>
  <inkml:trace contextRef="#ctx0" brushRef="#br1" timeOffset="-150522.9">14653 14723 0,'0'0'0,"0"0"0,0 0 0,0 0 16,0 0-16,0 0 16,0 0-16,0 0 15,0 13-15,0-1 16,0 14 0,0 0-16,0-1 15,0 1-15,0-1 16,0 1-16,0 0 15,0-1-15,0 1 16,0-13-16,0-1 16,0 1-1,0 0-15,0-13 16,0 13-16,0-13 16,0 0-1,0 0-15,0 0 16,0 0-16,0 0 15,0 0-15,0 13 16,0-13-16,0 12 16,0-12-16</inkml:trace>
  <inkml:trace contextRef="#ctx0" brushRef="#br1" timeOffset="-149685.67">14892 14736 0,'0'0'0,"0"0"0,0 0 15,0 0-15,0 12 16,0 1 0,0 0-16,0 13 15,0-1-15,0 14 16,0-14-16,0 1 31,0-1-31,0-12 16,0 0-16,13 0 15,-1 0-15,1-1 16,0 1-16,-1-13 16,13 0-16,13 0 15,0 0 1,-13 0-16,13 0 0,-13-13 16,0 1-1,1-1-15,-1 0 16,0 0-1,-12 0-15,-1 1 16,1-1-16,-1 0 16,-12 0-16,0 0 15,0 1-15,0-14 16,0 0-16,0 1 16,0-1-16,0 1 15,-12 12-15,-1-13 16,-12 13-1,0 1-15,0-1 0,-13 0 16,0 13-16,0 13 31,0 0-31,1-1 0,11 14 16,1 0 0,0-1-16,12 1 15,1-1 1,-1 14-16,13-1 15,0-12-15</inkml:trace>
  <inkml:trace contextRef="#ctx0" brushRef="#br1" timeOffset="-145911.96">16732 14710 0,'0'0'0,"0"0"0,0 0 0,0 0 16,0 0-16,0 13 16,0 0-16,0-1 15,-13 27-15,1-1 16,-1-12 0,0-1-16,1 1 15,12-13-15,0 0 16,0-13-16,0 0 15,0 0-15,0 0 16,0 0 0,0 0-1,12 0-15,14-13 16,11 0-16,1-13 16,0 14-16,12-1 15,-12 0-15,0 0 16,-13 13-16,0 13 15,1 0 1,-14-13-16</inkml:trace>
  <inkml:trace contextRef="#ctx0" brushRef="#br1" timeOffset="-145717.86">17173 15043 0,'0'0'0,"0"0"0,0 0 16,0 13-16,-13-1 15,-12 1-15,0 0 16,-26 0-16,1 12 15,-13 1 1,0 0 0,0-1-16,13-12 0,-1 0 15,1-13-15,12 0 16,0 0-16,13 0 16,12 0-16</inkml:trace>
  <inkml:trace contextRef="#ctx0" brushRef="#br1" timeOffset="-145177.69">16732 14633 0,'0'0'0,"0"0"0,12 0 31,1 0-31,25 0 16,0 0-16,12 0 16,0 0-16,1 0 15,-1 0 1,-12 0-16,12 0 0,-12 0 0,-25 0 31</inkml:trace>
  <inkml:trace contextRef="#ctx0" brushRef="#br1" timeOffset="-132486.7">18672 14710 0,'0'0'0,"0"0"0,0 0 0,0 0 16,0 0-16,0 13 15,-25 0-15,0 25 16,-1-25-16,-213 230 15,239-243 1,0 0-16,0 13 0,-13 0 31,1-13-31,12 12 0,-13 1 0,13-13 32</inkml:trace>
  <inkml:trace contextRef="#ctx0" brushRef="#br1" timeOffset="-132118.57">18294 14928 0,'0'0'0,"0"0"0,0 0 16,0 0-1,0 0 1,0 0-16,0 0 0,0 0 16,0 0-16,13 12 15,-1 1-15,1 0 16,-1 13-16,1-1 15,0 1-15,-1-13 16,1-1 0,-1 1-16,1 0 15,-13 0-15</inkml:trace>
  <inkml:trace contextRef="#ctx0" brushRef="#br1" timeOffset="-131695.99">19302 14851 0,'0'0'0,"0"0"0,0 0 0,0 0 16,0 0-16,-25 13 15,0-13 1</inkml:trace>
  <inkml:trace contextRef="#ctx0" brushRef="#br1" timeOffset="-131620.31">18861 15068 0,'0'0'0,"0"0"16,0 13-16,-13 0 15,1-13-15,12 0 16</inkml:trace>
  <inkml:trace contextRef="#ctx0" brushRef="#br1" timeOffset="-131303.42">18987 14928 0,'0'0'0,"0"0"0,0 0 16,0 0-16,0 0 16,0 0-16,50 64 15,-50-64 1,0 0-16,0 0 16,0 0-16,13 12 15,0 1-15,-1 0 16,13 13-16,-25-14 15</inkml:trace>
  <inkml:trace contextRef="#ctx0" brushRef="#br1" timeOffset="-130516.56">20940 14838 0,'0'0'0,"0"0"16,0 0-16,0 0 0,0 0 15,0 0 1,0 13-16,-13-13 15,-151 166-15,164-166 32,0 0-32,0 13 15,-12 0-15,-1 0 16,-12-1-16,12 1 0,1 0 16,-1 0-16,1 0 15,-1-1-15,1 1 16,-1 0-16,0 0 15,1 0 1,-1-1-16,1-12 16,12 0-16</inkml:trace>
  <inkml:trace contextRef="#ctx0" brushRef="#br1" timeOffset="-130120.19">20562 14787 0,'0'0'0,"0"0"0,0 0 15,0 0-15,0 0 16,0 0-1,13 13-15,-1-1 16,13 14-16,1 12 16,-1 1-16,0-14 15,0 1-15,0 0 16,0-1 0,1 1-1,-1-13-15,0-1 16,-12 1-16,12 0 15,-13 0-15,1 0 16,0-1-16,-1 1 16,1 0-16,-1 0 15,1 0-15,-13-13 16</inkml:trace>
  <inkml:trace contextRef="#ctx0" brushRef="#br1" timeOffset="-129712.39">21507 14787 0,'0'0'0,"0"0"0,0 0 16,0 0-16,0 0 31,0 0-31,0 0 16,0 13-16,-13-1 16,-12 1-16,0 0 15,0 13-15,-13-1 16,0 14-16,0-1 15,0-12 1,1-1-16,11 1 16,1-1-16,0-12 0,12 0 31,1 0-31,-1 0 16,1-13-16,12 0 15,0 0-15</inkml:trace>
  <inkml:trace contextRef="#ctx0" brushRef="#br1" timeOffset="-129338.43">21242 14825 0,'0'0'0,"0"0"0,0 0 15,0 0-15,0 0 16,0 0 0,0 13-16,13 0 15,-1 0-15,1-1 16,0 14-16,12 0 16,-13-1-16,14 1 31,-1-1-31,0 1 0,0 0 15,0-1 1,-12 1-16,0-1 16,12 1-1,-13 0-15,1-1 16,0-12-16,-13 0 16,0 0-16,0-1 15,0-12-15</inkml:trace>
  <inkml:trace contextRef="#ctx0" brushRef="#br0" timeOffset="-115619.85">1991 15990 0,'0'0'16,"0"0"-16,0 0 15,0 0-15,0 0 16,0 0-16,0 0 15,0 0 1,0 0-16,0 0 0,0 0 16,0 0-16,0 0 15,0 13-15,0 0 16,0 12-16,0 14 31,0 12-31,0 0 16,0 0-16,0 1 15,0-1 1,0 0-16,0 0 16,0-12-16,0-14 15,0 1-15,-13 0 16,13-14-16,0 1 16,0 0-16,0-13 15,0 0 1,0 0-16,0 0 15,0 0-15,0 0 16,0 0-16,0 0 16,13 0-16,-1 0 15,1 0 1,12 0-16,0 0 16,13 0-16,0 0 15,0 0-15,-1 0 16,1 0-16,0 0 15,12 0 1,1 0-16,12 0 16,-13 0-16,1 0 15,12 13-15,-13 0 16,0-1-16,1 1 16,-1 0-16,13 0 15,-12 0 1,-1-1-16,0 1 0,1 0 15,-1 0-15,-25-13 16,278 64 0,-303-64-16,0 0 15,12 0-15,1 13 16,25-1-16,0 1 16,12 0-16,0 0 15,1 0 1,-1-1-16,13-12 0,-12 13 31,-1 0-31,0 0 16,1-13-16,-1 0 15,13 0-15,0 0 16,0 0-16,-12 0 16,-1 0-16,0 0 15,1 0-15,-1 13 16,1-13-1,12 0-15,0 0 16,0 12-16,-1 1 16,1-13-16,0 0 15,-12 0-15,-1 0 16,1 13-16,-14-13 16,14 13-16,-13-13 31,12 0-31,0 0 15,1 0-15,-1 0 16,1 0-16,-14 0 16,14 0-16,-13 0 15,-1 0-15,-11 0 16,-1 0 0,0 0-16,0 0 15,-12 0-15,-13 0 16,12 0-16,1 0 15,0-13-15,-1-13 16,1 1 0,-1-14-16,1-12 15,0 0-15,12-13 16,-13 0-16,1 0 16,0 0-16,-1 0 15,1 0 1,-1 0-16,1 0 15,0 0-15,-1 25 16,1 1-16,-13 0 16,0 12-16,0 13 15,0 0 1,0 1-16,0 12 16,0-13-16,0 13 15,0 0-15,0 0 16,0 0-16,-13-13 15,1 0-15,-14 13 16,1-13-16,0 1 16,-13-1-16,0 0 15,1 0-15,-1 0 16,-13 1 0,1-1-16,-13 0 15,0 0 1,13 0-16,-13 1 15,12-1-15,-12 13 0,-12 0 0,-1-13 32,-12 0-17,12 13-15,13 0 16,0 0-16,0 0 16,0 0-16,13 0 15,-13 0-15,0 0 16,-13 0-16,1 0 15,12 0-15,0 0 16,0 0 0,0 0-16,12 0 15,-12 0-15,13 0 16,-26 0-16,1 13 16,-1-13-1,13 0-15,0 0 0,0 0 0,13 0 16,-1 0-16,1 0 31,0 0-31,-13 0 16,0 0-1,0 0-15,0 0 16,12 13-16,1-13 16,-13 0-16,12 13 15,-12-1-15,13 1 16,0 0-16,-13 0 15,0 0-15,0-1 16,12 1 0,1 0-16,-1 0 15,14 0-15,-14-13 16,13 0 0,1 12-16,-1-12 0,0 0 15,0 13 1,0 0-16,1-13 0,-1 0 15,0 0-15,0 0 16,26 0 0,-1 0-1,0 0-15,1 0 16,12 0-16</inkml:trace>
  <inkml:trace contextRef="#ctx0" brushRef="#br0" timeOffset="-112903.9">5947 16643 0,'0'0'0,"0"0"16,0 0-16,0 0 16,0 0-16,0 0 15,0 0 1,0 0-16,12 0 15,1 0-15,0 0 16,24-13-16,1-12 16,0-1-16,12 1 15,-12-1 1,25-12-16,-12-1 16,12-12-16,0 0 15,0-13 1,12-13-16,1 0 15,-1 0-15,1-25 16,-38 51 0,226-372-16,-264 423 15,13-25-15,12-27 16,13-37-16,12-14 16,13-25-16,0 0 15,0-25-15,-12 12 16,-1 0-16,-12-13 15,12-12 1,1-1-16,-13 1 16,-1-13-16,26-13 15,-12 25-15,-1-25 16,1 0-16,-26 26 16,0-13-16,0-13 15,0 0-15,0 12 16,-12-25-16,-13 13 15,0 13-15,0-26 32,0 0-32,0 26 15,0-13-15,0 0 16,0 13-16,0-13 16,-13 0-16,1 25 15,-13 14-15,-1-14 16,-11 1-16,12 25 15,-13 0-15,0 0 16,0 26-16,13 0 16,-13-13-16,0-13 15,-12 0 1,12 26-16,-12 13 0,-1-14 16,1 27-1,-26-14 1,13 1-16,0 12 0,0 1 31,0-1-31,0 26 16,0-13-16,0 13 15,-12 0-15,-1 13 16,1 0-16,-1 0 16,0 12-16,13 1 15,0 12-15,0 13 16,-12 1-1,-1-1-15,1 0 0,-1 0 16,0 0 0,13 13-16,0 13 15,-12 0-15,-1 13 16,1-1 0,12 14-16,-13-1 0,13 1 15,0 12-15,0 13 16,0-13-1,13 13 1,-1 0-16,1 0 16,-13 13-16,12-13 15,14-13-15,-1 0 16,0 0-16,13-12 16,0-1-16,12-12 15,0-1-15,1 1 0,-1-13 16,1 0-1,-1-13-15,13 0 16,0 0-16,0 0 16,0 0-16,0 0 15,0 0 1,0 0 0,0 0-16,-12 0 0,-1-13 15,-12-13 1,12 1-1,-12-1-15,0-25 16,0 0-16,12-13 16,0 12-16,1 14 15,-1 0-15,1-1 16,-1 14-16,13 12 16,0 0-16,0 0 15,0 0 1,0 13-16,0 0 0,0 0 15,0 0-15,0 0 16,0 0-16,0 13 16,-13 0-16,1 25 15,-1 1 1,1 12-16,-1 0 16,0 0-1,13 1-15,0-1 0,0 0 31,0 0-31,13-12 16,-13-14-16,0 1 16,0-1-16,0-12 15,0 0-15,0-13 16,13 13-16,-13-13 16,0 0-16,12 0 15,1 0-15,-1 0 16,1 0-1,12-13-15,13-13 16,-13 1-16,13-1 16,0 1-16,0-1 15,12-12 1,0-1-16,1 1 0,-14 12 16,-11 1-1,-1-1 1,0 0-16,0 14 0,0-1 0,-12 0 31,-13 0-31,0 13 16,0 0-16</inkml:trace>
  <inkml:trace contextRef="#ctx0" brushRef="#br0" timeOffset="-111063.92">5342 9602 0,'0'0'0,"0"0"0,0 0 15,0 0-15,0 0 32,0 0-32,0 0 15,0 0 1,0 0-16,0 0 16,0 0-16,0 0 15,0 0-15,0 0 16,13 13-16,-1-1 0,1 1 15,12 13-15,0-1 16,0 1-16,1 12 16,-1-12-16,-13 0 15,1-14 1,0 1-16,-1 0 16,-12-13-1,0 0-15,0 0 16,13 0-16,-1 0 15,1 0-15,0 0 16,12-26-16,0 1 16,0-1-16,0 1 15,13-1-15,0 0 16,0 1 0,0-14-16,12 1 15,13-13-15,-13 12 16,1-12-16,-1 13 15,-25 12-15,1 13 32,-14 1-32,1-1 15,-1 0-15,-12 0 16,0 13-16,0 0 16,0 0-16,13 0 15,-13-13-15,0 13 16,0 0-16</inkml:trace>
  <inkml:trace contextRef="#ctx0" brushRef="#br0" timeOffset="-76838.6">15837 10383 0,'0'0'0,"0"0"0,0 0 0,0 0 15,0 0-15,0 0 16,0 0-1,0 0-15,0 0 16,0 0-16,0 0 16,0 0-1,0 0-15,0 0 16,13 0-16,-1 0 16,26 13-16,0-1 15,0 1-15,12 0 16,13 0-16,13-13 15,-1 0 1,-12 0-16,0 0 16,13 0-16,0 0 15,12 0-15,0 13 16,0-1-16,0 1 16,-12 0-16,12 0 15,0 0-15,1-1 16,-1 1-1,13-13-15,-13 0 16,0 0-16,0 0 16,0 0-16,0 0 15,13 0-15,-13 0 16,1 0-16,-14 0 16,13 0-16,1 0 31,11 0-31,1 0 15,0 0-15,-13 0 16,0 0-16,1-13 16,11 13-16,1 0 15,0-12-15,-13 12 16,0 0-16,1-13 16,-1 0-16,13 13 15,-1-13 1,1 13-16,-13 0 15,1-13-15,-1 1 16,13 12-16,-1-13 16,1 0-16,-13 0 15,1 13-15,-1-13 16,0 13-16,0 0 16,0 0-16,0-12 15,1 12-15,-14 0 31,1 0-31,12 0 16,0 0-16,-12 0 0,-1 0 0,1 0 31,12 12-31,-12-12 16,-1 0-16,1 13 16,0 0-16,-1-13 15,1 0 1,-13 13-16,0 0 15,0-1-15,0-12 16,0 0-16,0 0 16,0 13-16,12-13 15,-12 13-15,0 0 16,0 0-16,-12-1 16,-1-12-16,13 0 15,0 0-15,0 0 31,13 0-31,-1 0 16,-12 0-16,0 0 16,-12 0-16,-1 0 15,1 0-15,-1 0 16,-25 0-16,0 0 16,0 0-1,-25 0-15,0 0 0</inkml:trace>
  <inkml:trace contextRef="#ctx0" brushRef="#br0" timeOffset="-74790.57">9953 11074 0,'0'0'0,"0"0"0,0 0 15,0 0-15,0 0 16,0 0-1,0 0-15,0 0 16,0 0-16,0 0 16,0 0-16,0 0 15,0 0-15,0 0 16,13 0-16,0 13 16,-1-13-16,1 13 15,25-1 1,-1 1-16,14 0 15,-1 0-15,13 0 16,0 0 0,0-1-16,0 1 15,0 0-15,-12 0 16,12 0-16,0-1 16,12 1-16,1 0 31,-1 0-31,-49-13 0,339 51 0,-365-51 31,12 0-31,14 0 16,24 0-16,13 13 15,0-13-15,0 13 16,13-13-16,-1 0 16,1 0-16,12 12 15,0-12-15,-12 0 16,-1 0-1,1 13-15,0-13 16,-1 0-16,13 13 16,1 0-16,-1-13 15,-13 0-15,1 0 16,0 0-16,-1 0 16,13 13-16,1-13 15,11 0-15,-24 0 16,0 0-16,-1 0 31,1 0-31,-1 0 16,14 0-16,11 0 15,-24 0-15,12 0 16,-12 0 0,-1 0-16,14 0 15,-1 0-15,12-13 16,1 13-16,0-13 15,-13 13-15,0 0 16,1 0-16,24 0 16,0 0-16,-12 0 15,-13 0-15,1 0 16,-1 0-16,25 0 16,-12-13-16,0 13 31,-13 0-31,0 0 15,26 0-15,-1-13 16,-12 13-16,-63 0 16,377-25-16,-415 25 15,26 0-15,11 0 16,26 0-16,26-13 16,-1 0-1,-13 0-15,1 1 16,12-1-16,13 0 15,-13 13-15,0 0 16,-12 0 0,-1 0-16,1 0 15,12 0-15,0 0 16,1 0-16,-14 0 0,1 0 16,-1 0-16,-12 0 15,13 0-15,12 13 16,13 0-16,-13-13 31,0 0-31,-12 12 16,0-12-16,12 13 15,0 0-15,13 0 16,-13-13-16,-12 0 16,-1 13-1,1-13-15,12 12 16,0-12-16,13 0 15,0 0-15,-13 0 16,0 13-16,0-13 16,1 0-16,-1 0 15,13 0 1,-1 0-16,-11 0 0,-1 0 31,0 0-31,0 0 0,0 0 0,13 0 16,-13 0-16,0 0 31,1 0-31,-1 0 16,13 0-16,-1 0 15,-49 0 1,377-38-16,-428 38 16,13 0-16,-1 0 15,26 0-15,-13 0 16,1 0-16,-1 0 15,-25 0 1,0 0-16</inkml:trace>
  <inkml:trace contextRef="#ctx0" brushRef="#br0" timeOffset="-73829.26">9827 11906 0,'0'0'0,"0"0"16,0 0-16,0 0 16,0 0-16,0 0 15,0 0 1,13 0-16,0 0 15,-13 0-15,189 39 16,-189-39-16,0 0 16,12 0-16,1 0 15,25 12 1,12 1-16,13 0 16,0 0-16,13 0 15,12-1-15,-13 14 16,14-13-16,-1 12 15,13 1 1,-13 0-16,0-14 16,-12 1-16,-1 0 15,13 0-15,0 0 16,1 0-16,-14-1 16,1 1-1,-1-13-15,1 0 16,-13 0-16,0 0 15,0 0-15,0 0 16,0 0-16,-13 0 16,1 0-1,-13 0-15,-13 0 16,0 0-16,0 0 16,0 0-16,1 13 15,-1-13-15,-13 0 16</inkml:trace>
  <inkml:trace contextRef="#ctx0" brushRef="#br1" timeOffset="-64619.75">19478 14787 0,'0'0'0,"0"0"0,0 0 0,0 0 16,0 0-16,0 0 16,0 0-1,0 0-15,0 0 16,0 0-16,0 0 15,0 0-15,0 0 16,-12 0-16,-13 13 31,-1-1-31,1 1 16,-13 0-16,1 13 0,-1-1 16,0 1-1,0-1-15,0 1 16,1 0-16,11-14 15,1 1-15,-13 0 16,13 0-16,0 0 16,0-1-16,12 1 15,1 0 1,-1 0-16,0-13 16,1 0-16,-1 13 15,1-13 1,-1 0-16,0 0 15,13 0-15,0 0 0,0 0 16,0 0-16,0 0 16,0 0-1,0 0-15,0 0 16</inkml:trace>
  <inkml:trace contextRef="#ctx0" brushRef="#br1" timeOffset="-64174.4">18949 14697 0,'0'0'0,"0"0"15,0 0-15,0 0 16,0 0-16,0 0 0,0 0 31,0 0-31,0 0 16,0 0-16,13 13 15,-1 0-15,1 0 16,0 12-16,-1 1 16,1 12-1,-1 1-15,1-1 16,12 0-16,0-12 15,-12 0-15,12-1 0,-12 1 16,12-1-16,-12-12 31,-1 0-31,1 13 0,-1-14 16,1 1-16,0 0 16,-1 0-16,1 0 15,-1-1-15,-12-12 31,13 13-31,-13-13 16</inkml:trace>
  <inkml:trace contextRef="#ctx0" brushRef="#br1" timeOffset="-33034.51">1676 12956 0,'0'0'0,"0"0"0,0 0 0,0 0 16,0 0-16,-13 0 15,0 0-15,1 0 16,-13 0-16,0 0 16,-1 0-1,1 0-15,-13 0 16,1 0-16,-14 0 15,13 0-15,1 0 16,-1 13 0,0 0-16,0-13 15,0 12-15,1-12 16,-1 0-16,0 0 16,13 0-16,0 0 31,-1 0-31,1 0 15,13 0-15,-14 0 16,14 0-16,-1 0 16,1 0-16,-1 0 15,0 0-15,1 0 16,-1 0-16,13 0 16,0 0-16,0 0 15,0 0 1,0 0-16,0 13 15,-12 0-15,-1 0 0,0 0 16,1 25 0,-1 0-16,1 1 15,-1-1-15,0 14 16,1-1 0,-1 0-1,1 0-15,12 13 16,0 0-16,-13 13 0,13 0 0,0-13 31,0 13-31,-13 12 16,1-12-16,12 13 15,0 12-15,0 1 16,0-1-16,0 0 16,12 1-1,-12-1-15,0 1 16,0-1-16,0-12 15,0-1-15,0 1 16,-12 12-16,12 1 16,0-1-1,0 1-15,0-1 0,0 0 32,0-12-32,0 12 0,0 1 0,0-14 15,-13 1-15,13 12 16,0-12-16,0 13 31,0-1-31,0-12 16,0-14-1,0 14-15,0-13 16,0 12-16,0-12 16,13 13-16,-13-13 15,0-26-15,0 0 16,0 0-16,0-12 15,0-1 1,0-12-16,0-1 16,0-12-16,0 0 15,0-13-15,0 13 16,0-13 0,0 0-16,0 0 0,0 0 0,0 0 15,0 0-15,0 0 16,0 0-1,0 0-15,12 13 16,1-1 0,0 1-16,-1 0 15,13 0 1,1 0-16,-1-13 16,13 12-16,-1 1 15,1-13-15,0 13 16,0-13-16,0 13 15,-1 0-15,14-1 16,12 1-16,-13 0 16,1 0-16,-1 0 15,0-13-15,-12 12 16,0-12-16,0 0 16,0 0-16,-13 0 15,0 0-15,0 0 31,0 0-15,-12 0-16,-1 0 16,1 0-16,0 0 15,-13 0-15,0 0 16,0 0-16,0 0 16,0 0-16,0 0 15,12 0-15,-12 0 16,0 0-16,0 0 15,13 0-15,-1 0 16,-12 0-16</inkml:trace>
  <inkml:trace contextRef="#ctx0" brushRef="#br1" timeOffset="-30581.64">1499 8040 0,'0'0'0,"0"0"16,0 0-16,0 0 15,0 0-15,0 0 16,0 0-1,0 0-15,0 0 16,0 0-16,0 0 16,0 0-16,0 0 15,0 0-15,0 0 16,-12 0-16,-13 13 16,-1-13-1,1 0-15,-13 0 16,1 0-16,-1 0 15,0 13-15,0-1 16,0-12 0,1 13-1,-1-13-15,0 0 16,0 0-16,0 0 16,-12 0-16,12 13 15,0-13-15,1 0 16,-1 0-16,0 13 15,0-13-15,13 0 16,0 0-16,0 0 16,-1 0-16,14 0 15,-1 0-15,1 13 32,-1-1-32,0-12 0,1 13 0,-1 0 31,1 0-31,12-13 15,-51 179-15,51-179 16,0 0-16,0 13 16,13 12-1,-1 14-15,1-1 16,0 26-16,-1 0 16,1 13-16,-1 13 15,1-1-15,0 1 16,-1 0-1,1-1-15,-13 1 0,12-1 16,-12 14-16,0-1 16,0-12-16,13 12 15,-13 1-15,0 12 16,0 13-16,13-26 16,-13 1-16,12 12 31,-12 13-31,0 0 15,0 0 1,0 0-16,0-13 16,0 26-16,-12-26 15,-1 1-15,13-1 16,-13 0-16,13 0 16,0 0-16,0-12 15,-12-14-15,12 1 16,0 0-16,0-1 15,0-12-15,0 0 16,0-26-16,0 0 31,0-12-31,0-1 0,0-12 0,0-1 16,0-12 0,0 0-16,0-13 0,0 0 15,0 0 1,0 13-16,0-13 15,0 0 1,0 0-16,0 0 16,0 0-1,0 0-15,0 0 16,0 0-16,0 0 16,0 0-16,0 0 15,0 0-15,0 0 16,0 0-16,0 0 15,0 0 1,0 0-16,0 0 16,0 0-16,0 0 15,0 0-15,0 0 16,0 0-16,0 0 16,0 0-1,12 13-15,-12-13 16,13 12-16,0 1 15,12 0 1,0 0-16,0-13 16,13 0-16,0 0 15,0 13-15,-1-13 16,1 0-16,0 12 16,12-12-16,-12 0 15,13 0-15,-1 13 16,13 0-1,0-13-15,-13 0 0,1 0 16,-1 0 0,1 0-16,-1 0 15,0 0-15,1 0 16,-1 0-16,0 0 16,1 0-16,-1 0 31,-12 0-31,0 0 15,-13 0-15,0 0 16,0 0-16,-12 0 16,0 0-16,-13 0 15,0 0-15,0 0 16,0 0-16,0 0 16,0 0-16,12 13 15,-12-13 1</inkml:trace>
  <inkml:trace contextRef="#ctx0" brushRef="#br1" timeOffset="-4065.79">14980 15222 0,'0'0'0,"0"0"0,0 0 0,0 0 15,0 0-15,0 0 16,0 0-16,0 0 15,0 0-15,0 13 16,-12 0 0,-1-1-16,-12 1 15,0 13-15,0-1 16,-1 14-16,-11-1 16,-14 1-16,1 25 15,-1 0 1,1-13-16,12 0 15,0-25 1,1-1-16,24 1 16,0 0-16,1-14 15,-1 1-15,1 0 16,-1-13-16,13 0 16,0 0-16,0 0 15,0 0-15,0 0 16,0 0-16</inkml:trace>
  <inkml:trace contextRef="#ctx0" brushRef="#br1" timeOffset="-3663.82">14413 15427 0,'0'0'0,"0"0"0,0 0 16,0 0-1,0 0-15,0 13 16,13 0-16,0-1 16,-1 14-16,1 12 15,12 1-15,0-1 16,0 1-16,1-1 15,-1 0 1,13 1-16,-1-1 0,-11 1 16,-1-1-1,0-12-15,0-1 16,0 1-16,-12-1 16,0-12-1,-1 0-15,1 0 16,-13-13-1,12 13-15,1-13 16,-13 0-16</inkml:trace>
  <inkml:trace contextRef="#ctx0" brushRef="#br1" timeOffset="-3129.22">15547 15299 0,'0'0'0,"0"0"0,0 0 16,0 0-1,0 0-15,0 13 16,-12-1-16,-13 14 15,-1 13-15,1-14 16,0 14-16,-13-1 16,0 0-1,1 1-15,-1-14 0,0 1 32,-12 12-32,12-12 15,0 0-15,0-1 0,13 1 0,0-1 31,12-12-31,1 0 16,-1-13 0,13 0-16,0 0 15,0 0-15,0 0 0</inkml:trace>
  <inkml:trace contextRef="#ctx0" brushRef="#br1" timeOffset="-2722.41">15056 15363 0,'0'0'0,"0"0"0,0 0 15,0 0-15,0 0 16,0 0-16,0 0 15,0 13 1,13 0-16,-1 12 16,1 14-16,-1-14 15,1 14-15,12-14 16,0 1-16,1-1 16,-1 1-16,0 0 15,-12-1 1,12 1-16,-13-13 15,1-1-15,0 14 16,-1-13-16,1 0 16,-1-1-16,1 1 15,-13-13-15,0 0 16,0 0-16,0 0 16</inkml:trace>
  <inkml:trace contextRef="#ctx0" brushRef="#br1" timeOffset="-2113.59">16845 15517 0,'0'0'0,"0"0"15,0 0-15,0 0 16,0 0-16,0 0 15,0 0-15,0 0 16,-12 12 0,-1 1-16,-12 0 15,0 0-15,-1 12 16,1-12-16,0 13 16,0-1-16,0-12 15,-1 0-15,1 13 16,0-1-1,0-12 1,12 13-16,1-14 16,-1 1-16,0 0 15,1 0-15,-1-13 16,13 0-16</inkml:trace>
  <inkml:trace contextRef="#ctx0" brushRef="#br1" timeOffset="-1895.2">16455 15491 0,'0'0'0,"0"0"0,0 0 15,0 0-15,0 0 16,0 0-1,0 0-15,0 0 16,12 13-16,-12-13 16</inkml:trace>
  <inkml:trace contextRef="#ctx0" brushRef="#br1" timeOffset="-1711.22">16656 15670 0,'0'0'0,"0"0"0,0 0 31,13 13-31,-1 0 16,1 0-16,0-1 0,-1 1 15,13 0 1,-12 0-16,0 0 16,-1-13-16,1 0 15,-1 0-15,1 0 16,0 0-16,-1 0 31,1 0-31,-13 0 0</inkml:trace>
  <inkml:trace contextRef="#ctx0" brushRef="#br1" timeOffset="-1424.23">17488 15401 0,'0'0'0,"0"0"0,0 0 16,0 0-1,0 0-15,0 0 16,-13 0-16,0 0 16,1 0-16,-13 13 15,12-13-15,-12 13 16,0 0-16,12-13 15</inkml:trace>
  <inkml:trace contextRef="#ctx0" brushRef="#br1" timeOffset="-1256.59">17110 15670 0,'0'0'15,"0"0"-15,0 13 16,-13 0-16,1 0 16,-1-1-16,0 1 15,1 0-15,12 0 16,0-13-16,0 0 15,0 0-15,0 0 16,0 0-16,0 0 16,0 0-16,0 0 15</inkml:trace>
  <inkml:trace contextRef="#ctx0" brushRef="#br1" timeOffset="-870.1">17034 15389 0,'0'0'0,"0"0"0,0 0 15,0 0-15,0 0 16,0 0 0,0 0-16,0 0 15,13 12-15,-1 1 16,-12-13-16,177 154 15,-177-154-15,0 0 16,12 13-16,1-1 16,0 1-1,-1 0 1,1 0-16,12 0 0,0-1 31,-12 1-31,-1 0 0,1 0 0,0 0 31,-1-1-31,-12-12 16,0 0-16,0 0 16,0 0-16,0 0 15,0 13-15,0-13 16</inkml:trace>
  <inkml:trace contextRef="#ctx0" brushRef="#br1" timeOffset="50291.49">18508 15414 0,'0'0'0,"0"0"15,0 0-15,0 0 16,0 0-16,0 0 16,0 0-16,0 0 15,0 0-15,0 0 16,0 0-16,0 13 16,0-13-1,0 13-15,0 0 16,0-1-16,0 1 15,0-13-15,0 0 16,0 0-16,0 13 16,0-13-16,0 0 15,0 0-15,0 0 16,0 0-16,0 0 16,0 0-16,0 0 15,0 0-15,13 13 16,-1 0-16,1-1 15,12 1-15,13 0 16,-13 0 0,13 0-16,0-1 15,-13 14 1,0-13-16,0 0 16,1-1-16,-14 1 15,1 0-15,-1 0 16,1 0-16,0-1 15,-13 1-15,0 0 16,0-13 0,0 13-16,0-13 15,0 0 1,0 0-16,0 0 0,0 0 16,0 0-16,0 0 15,0 0-15,0 0 16,0 13-16,0-1 15,0 1 1,-13-13 0,13 0-16,0 0 15,0 0-15,0 0 16,0 0 0,0 0-16,0 0 15,0 0-15,-13 0 16,1 0-16,-13 0 0,-1 0 15,14 0 1,-13 0-16,12 0 16,0 0-16,1 0 15,-1 0-15,1 0 16,-1 0-16,13 0 16,-13 0-1,13 0 1,0 0-16,0 0 0,-12 0 15,-1 0 1,1 0-16,-1 0 16,0 0-16,1 0 15,-1 0-15,1 0 16,-1 0-16,0 0 16,1 0-16,-1 0 15,13 0-15,0 0 16,0 0-16,0 0 15,-12 0-15,12 0 16,0 0-16,0 0 16,0 0-1,0 0 1,0 0-16,0 0 16,0 0-16,0 0 0,0 0 15</inkml:trace>
  <inkml:trace contextRef="#ctx0" brushRef="#br1" timeOffset="50915.27">18483 15235 0,'0'0'0,"0"0"0,0 0 15,0 0 1,0 0-16,0 0 31,0 0-31,0 0 16,0 0-16,0 0 16,0 0-16,0 0 15,0 0-15,0 0 16,0 0-1,0 0-15,0 0 16,0 0-16,0 0 16,0 0-16,0 0 15,0 0-15,0 0 16,0 0-16,0 0 16,0 0-16,0 0 0,0 0 15,0 0 1,0 0-16,0 0 15,0 0-15,0 0 16,0 0-16,0 0 16,0 0-16,0 0 15,0 0 1,0 0-16,0 0 16,0 0-16,0 0 15</inkml:trace>
  <inkml:trace contextRef="#ctx0" brushRef="#br1" timeOffset="51910.43">18584 15401 0,'0'0'0,"0"0"16,0 0-16,0 0 16,0 0-16,0 0 15,0 0-15,0 0 16,0 0 0,0 0-16,0 0 15,0 0-15,0 0 16,0 0-16,0 0 15,0 0-15,0 0 16,0 0-16,0 0 16,0 0-16,0 0 0,0 0 15,0 0 1,0 0 0,0 0-16,0 0 0,0 0 31,0 0-31,0 0 15,0 0-15,0 0 16,0 0-16,0 0 16,0 0-16,0 0 15,0 0-15,12 0 16,1 0 0,0 0-16,-1 0 15,1 0-15,12 0 16,0 0-16,0 0 15,1 0-15,-14 0 16,13 0-16,-12 0 16,0 0-16,-1 0 15,1 0-15,-1 0 16,1 0-16,0 0 16,-1 0-1,-12 0 1,0 0-16,0 0 0,0 0 0,0 0 31,0 0-31,0 0 16,0 0-16,0 0 15,0 0 1,0 0-16,0 0 16,0 0-16,0 0 15,0 0-15</inkml:trace>
  <inkml:trace contextRef="#ctx0" brushRef="#br2" timeOffset="59564.54">4863 15913 0,'0'0'15,"0"0"-15,0 0 16,0 0-16,0 0 16,0 0-16,0 0 15,0 0-15,0 0 16,0 0-16,0 0 16,0 0-1,-12 0-15,-1 0 16,0-12-16,1-1 15,-13 13-15,0-13 16,12 13-16,-12 0 16,0 0-16,-1 13 31,1 0-31,0-1 16,0 1-16,0 0 15,-1 0-15,14 0 16,-1-1-16,1 14 15,-1 0-15,0-14 16,1 14-16,-1 12 16,1-12-16,-1 12 15,0 1-15,1-1 16,-1-12 0,13 12-1,0 1-15,0-14 16,0 14-16,0-14 0,0 1 0,0 0 31,0-1-31,13 1 16,-1-1-16,1 1 15,0 0-15,-1-1 16,1-12-16,-1 0 16,1 0-1,0-1-15,-1 1 0,-12-13 16,101 77-16,-101-77 15,0 0-15,0 0 16,0 0 0,0 0-16,13 0 15,-1 0-15,1 0 32,-1 0-32,1 0 0,0 0 0,-1-13 15,1 0-15,-1 1 31,14-1-31,-1 0 16,0 0-16,0 0 16,0 1-1,0-1-15,1 0 16,-1 0-16,0-12 0,0 12 16,0-13-1,1 13-15,-14 1 16,1-1-16,-1 0 15,1 0-15,-13 0 16,0-12-16,0-1 16,0 1-16,0-1 15,0-13-15,0 14 32,0-1-32,0-12 0,0 12 0,0 1 15,0-1-15,0-12 31,-13-1-31,1 1 16,-1-1-16,1 14 16,-1-14-1,0 14-15,1-1 0,-13 1 16,-1-1 0,1 13-16,0 0 15,0 1-15,0-1 16,12 0-16,-12 0 15,12 0-15,1 1 16,-1 12-16,-12 0 16,12 0-16,1 0 15,-1 0-15,1 0 16,-14 12-16,14 1 16,-1 13-1,1-1 1,-1 1-1,0-13-15</inkml:trace>
  <inkml:trace contextRef="#ctx0" brushRef="#br2" timeOffset="61348.65">4775 15875 0,'0'0'0,"0"0"0,0 0 16,0 0-16,0 0 16,0 0-1,0 0-15,0 0 16,0 0-16,0 0 16,0 0-16,0 0 15,0 0-15,0 0 16,0 0-16,13 0 15,-1-13-15,1 0 16,-1 1 0,14-1-16,11-13 0,1 1 15,0-1-15,0 0 16,0 1-16,-1-14 31,1 14-31,0-1 16,-13 1-16,0-14 15,1 14-15,-1-14 16,0 1-16,0-1 16,13 1-16,0-1 15,0 1-15,-13 0 32,13-14-32,-1 1 0,1 0 0,0 0 31,0 0-31,0-1 15,-1-12-15,1 0 16,0 0-16,0 0 16,12 0-16,-12-12 15,12 12 1,1 0-16,-1 0 16,1-13-16,-1-13 15,0 13-15,-12 13 16,0 0-1,0-13-15,-13 13 16,13-12-16,0-1 0,-13 0 16,13 0-16,-1 0 15,1 1-15,0-1 16,12 0-16,-12 0 16,-13 0-16,1-12 31,-1 12-31,0-13 15,0 13-15,0 1 16,-12 12-16,0-13 16,-1 0-16,13-13 15,-12 1-15,0 12 16,-1-13 0,1 26-16,-1-13 15,1-12-15,0-1 16,-1 1-16,1 12 15,-13 0-15,12 0 16,-12 0-16,13-12 16,0-1-16,-1 0 15,-12 1-15,0 12 16,0 0-16,0 0 16,13 1-16,-13-1 15,0 0 1,0 0-1,0 0 1,12 1-16,-12-14 16,0 13-16,0-12 15,0 12-15,0 0 16,0 13-16,0 0 16,0 0-16,0 13 15,0-13-15,0 0 16,-12-13-16,12 13 15,-13 0-15,1 0 16,-1 0-16,0 13 16,1-1-16,-1 1 15,1 0-15,-1 12 16,0 1-16,1 0 31,-1-14-31,1 1 16,-1 13-16,0-1 0,-12-12 31,0 13-31,0-1 16,0 1-16,-1 0 15,1-1-15,0 1 16,0-1-16,0 14 16,-1-14-16,1 14 15,0-1-15,0-12 16,0 12-16,-1 1 15,1-14-15,-13 1 16,13 12-16,0 1 16,0-1-16,0 0 15,-1 1 1,1-1 0,0 1-16,0-1 0,0 0 31,-13 13-31,0-12 15,0 12-15,0 0 16,13 0-16,0 1 16,12-1-16</inkml:trace>
  <inkml:trace contextRef="#ctx0" brushRef="#br2" timeOffset="62629.44">5733 7681 0,'0'0'0,"0"0"0,0 0 16,0 0-1,0 0-15,-13 0 16,-12 0-16,0 0 15,-1 13 1,-11-13-16,-1 13 0,13 0 31,-1 0-31,1-1 16,0 1-16,0 0 16,0 0-16,12 0 15,-12-1 1,0 1-16,-1 0 15,1 25-15,0-12 16,0 13-16,0-1 16,12 0-16,0-12 15,1 0-15,-13 12 16,-1 0-16,14 1 16,-1-14-16,-12 14 15,12-14 1,1 1-16,-13 12 0,-1-12 15,1 0-15,13-1 16,-1 1-16,0-1 16,1-12-1,-1 0-15,1 0 16,-1-13-16,13 0 31,0 0-31,0 0 16,0 0-16,0 0 0,0 0 15,0 0-15,0 0 16,0 0-16,0 0 16,0 0-16,0 0 15,0 0-15,-13 0 16,1-13 0,-1 0-16,1 0 15,-1 1 1,0-14-16,1 0 15,-1 1-15,1-1 16,-1 1-16,1 12 0,12-13 16,0 1-1,-13 12-15,13 0 32,0 0-32,0 0 0,0 1 15,0-1-15,0 0 16,0 13-16,0 0 0,0 0 15,0 0-15,0 0 32,0 0-17,0 0-15,0 0 16,0 0-16,0 0 16,0 0-16,0 0 15,0 0-15,0 0 16,0 0-1,0 0-15,0 13 16,0 0-16,0-1 0,0 1 16,0 0-16,0 0 15,13 0-15,-13 12 32,12-12-32,1 13 0,-1-1 0,-12 1 31,13-13-31,-13 12 15,12-12-15,-12 0 16,0 0 0,0-1-16,13 1 0,-13-13 15,0 0-15,13 13 16,-1 0 0,-12-13-16,0 0 15,0 0-15,0 0 16,13 0-16,-1 0 15,1 0-15,0 0 16,-1 0-16,1 0 16,12-13-1,13-13-15,-26 14 0,190-155 16,-202 167-16,0 0 16,13 0-16,-1-13 15,1 1-15,-1-1 16,-12 0 15,0 13-31,0 0 0,0 0 16,0 0-16,0 0 15,0 0 1,0 0-16</inkml:trace>
  <inkml:trace contextRef="#ctx0" brushRef="#br2" timeOffset="67047.26">2646 14915 0,'0'0'0,"0"0"0,0 0 0,0 0 16,0 0-16,0 0 31,0 0-31,0 0 16,0 0-16,0 0 15,12 0 1,1 0-16,0 0 16,12-13-16,0 0 15,13 0-15,0 1 16,12-1-16,13 13 16,0-13-1,13 13-15,-13-13 16,12 13-16,-12-13 15,0 13-15,-12-12 16,12-1 0,0 13-16,12-13 0,-24 13 15,-1 0 1,0 0-16,1 0 16,-13 0-16,-1 13 15,1-13-15,0 13 16,0-1-16,-13 1 15,0 0-15,13 0 16,-13 0 0,0 12-16,1 1 0,-1-1 15,0 1-15,0 12 16,0-12-16,-12 12 31,12 1-31,0-1 16,1 1-16,-1-1 15,0 13-15,-12-12 16,-1-1 0,13 1-16,-12-1 15,0-12-15,-1-1 16,-12 1-16,0-13 16,0-1-16,0 1 15,0 0 1,0 0-16,0 0 15,13-1-15,-13 1 0,0 0 16,0 0-16,0-13 16,0 0-16,0 0 15,0 0-15,0 0 16,0 0-16,0 0 31,0 0-31,0 0 16,0 0-16,0 0 15,-13 0-15,1 0 16,-1 0 0,-12 0-16,0-13 15,-1 0-15,14 0 16,-13 1-16,12-1 16,0 0-16,1 13 15,-1 0-15,13 0 16,0 0-1,0 0-15,0 0 16,0 0-16,0 0 16,0 0-16,0 0 15,0 0 1,0 0-16,0 0 16,0 0-16,13 13 15,-1 0-15,1-1 16,12 1-16,0 0 15,1 0-15,-1 0 16,-13-1 0,1-12-16,0 0 15,-1 0-15,1 0 16,-1 0-16,-12 0 16,13 0-16,-13 0 15,126-115-15,-126 115 16,0 0-16,0 0 15,13-13-15,-13 1 16,12-14 0,1 0-16,-13 14 0,0-1 15,0 0 1,0 0-16,0 13 16,12 0-16,1-13 31,-13 1-31</inkml:trace>
  <inkml:trace contextRef="#ctx0" brushRef="#br2" timeOffset="72534.84">5594 16054 0,'0'0'0,"0"0"0,0 0 0,0 0 15,0 0 1,0 0-16,0 0 15,0 0-15,0 0 0,0 0 32,-13-13-32,1 1 0,-1 12 15,1 0-15,-1-13 0,0 13 16,1 0-16,-1 0 16,1 0-1,-1 0-15,0 0 31,1 0-31,-1 0 16,1 13-16,-1-1 16,0 1-16,1 0 15,-1 0-15,1 12 16,-1 1-16,0 12 16,1 1-1,-1-14-15,1 1 0,-1 12 16,0 1-1,1 12-15,-1-12 16,1-1-16,-1 0 16,13 1-16,0-1 15,0 1-15,0-1 0,0 0 32,0-12-17,13 0-15,-13-1 16,12-12-16,1 0 0,-1 0 0,1-1 31,0 1-31,-1-13 16,1 0-16,-1 0 15,14 0-15,11 0 16,-11 0-16,-1 0 16,0-13-1,0 1-15,0-1 16,1 0-16,-1-13 15,0 14-15,0-14 16,-12 0-16,-1 1 16,1-1-16,0 13 15,-1-12-15,1-1 32,-13 1-32,0-1 0,0 0 0,0 1 15,0-1-15,0 1 31,0-1-31,0 0 16,0 13-16,0-12 16,0-1-16,-13 1 15,1 12-15,12-13 16,-13 13 0,0 1-16,1-1 15,-1 0-15,1 0 16,-1 0-16,0 1 15,1-1-15,-1 0 0,1 0 32,12 13-32,-13 0 0,0 0 15,13 0 1,-12 0-16,12 13 16,-13 0-1,13 0-15</inkml:trace>
  <inkml:trace contextRef="#ctx0" brushRef="#br2" timeOffset="75515.2">5707 16093 0,'0'0'16,"0"0"-16,0 0 15,0 0-15,0 0 0,0 0 16,0 0-16,0 0 31,0 0-31,0 0 0,0 0 16,13 0 0,0-13-16,-1 0 15,1 0-15,-1-12 16,1-1-16,25 0 15,0 1 1,-1-26-16,14-1 0,-1 1 16,-12 0-1,0 0-15,0 0 16,12-1 0,-12 1-16,0 0 15,-1-13-15,1 0 16,-13 13-16,13-1 15,0-12-15,-13 0 16,13 0-16,0 0 16,0-12-16,-1-1 15,1 13 1,0 0-16,0-13 16,0 13-16,-1-13 0,-11 13 15,-1 13 1,0-26-1,13 0-15,-13-12 16,0 12-16,0 0 16,1 13-16,-1-13 15,0 0-15,0 1 16,0-1-16,13 0 16,-13 0-16,1 0 15,11 1-15,-11-14 16,11 13-16,-11-13 15,-1 1 1,0-1 0,0 13-16,0-12 0,1-1 15,-14 13 1,1-12-16,-1-1 16,1 13-1,12-12-15,-12-1 16,-1 26-16,-12 0 15,0-13-15,13 0 16,0 13-16,-1-12 16,1 12-16,-13 0 15,0 0-15,0-13 16,12 13-16,1-26 16,0 1-1,-1-1-15,-12 0 16,13 13-16,-13 1 15,0 12-15,12-13 16,1 0 0,-13-13-16,0 14 0,0-1 15,0 0 1,0 0-16,0 0 0,13-25 31,-13 12-31,0 1 0,0 12 0,0 13 31,0-13-31,0 13 16,0 0-16,0-13 16,0 0-16,0 13 15,0 0 1,0 0-16,0 13 16,0 0-16,-13 0 15,13-1-15,-13 1 0,1 0 16,-1-13-1,1 0-15,-1 13 16,0 0-16,1-1 16,-1 1-16,1 13 15,-14-1-15,1-12 16,0 13-16,0-1 31,0 1-31,-1 0 16,1-1-16,0 1 15,0-1-15,0 1 16,-1 0-16,1-1 16,0 1-1,0 12-15,0 1 16,-1-1-16,1 0 0,0 1 16,0-1-1,0 0 1,-1 1-16,14-1 0,-1 13 15,-12 1-15,0-14 16,0 13-16,-1 0 16,1-12-16,0 12 15,0 0-15,0-12 16,-13-1-16,0 13 31,13 0-31,0 1 16,-1-1-16,1 0 15,0 0-15,0 13 16,0 0-16,-1 0 16,1 0-16,0 0 15,0 0-15,0 0 16,-1 0 0,1 0-16,0 0 15,0 0-15,0 0 16,-1 13-16,1 0 15,0 0-15,0-1 16,0 1-16,-13 13 16,13-1-16,-1 1 15,-11 0-15,11-1 16,1 1-16,0 12 31,0 1-31,0-1 16,-1 0-16,1-12 0,0 0 15,0-1 1,12 1-16,1 0 16,-1-1-1,0-12-15,1 13 16,-1-14-16,1 1 16,-1 0-16,13 0 15,0-13-15,0 0 16,0 0-1,0 0-15,0 0 16,0 0-16,0 0 16,0 0-16,0 0 0,0 0 15,0 0 1,0 0 0,0 0-16,0 0 15,0 0-15,0 0 16,0 0-1,-13 0-15,1-13 16,-1 13-16,1-13 0,12 13 16,0 0-16,-13-13 15,13 13 1,-13-12-16,13 12 16,-12-13-16,12 13 15,0 0-15,0 0 16,0 0-16,0 0 15,0 0 1,0 0-16,0 0 16,0 0-16,0 0 15,0 0-15,0 0 16,0 0-16,0 0 16,0 0-16,0 0 15,0 0 1,0 0-16,0 13 15,-13-1-15,1 1 16,-1 0 0,0 0-16,13 0 15,0-1-15,0 14 16,0 0-16,0-1 16,0 1-16,0-13 15,0-1-15,0 1 16,0 0-16,0 0 15,0 0 1,0-13-16,0 12 16,0-12-16,0 0 15,0 0 1,0 0-16,0 0 16,0 0-16,0 0 15,0 0-15,0 0 16,0 0-16,13 0 15,0 0 1,-1 0-16,1 0 16,-1 0-16,1 0 15,0 0 1,12-12-16,0-1 0,0 0 16,0 0-16,1-12 15,-1-1 1,0 13-16,0 0 0,0 1 15,-4082-1 1,8140 0 0,-4071 0-16,-12 13 15,0 0 1,0 0-16,0 0 0,0 0 16</inkml:trace>
  <inkml:trace contextRef="#ctx0" brushRef="#br2" timeOffset="78357.19">2356 13148 0,'0'0'0,"0"0"0,0 0 16,0 0-16,0 0 15,0 0 1,-25 0-16,0 0 16,-1 0-16,1 0 15,0 0-15,0 0 16,-13 13-16,0 0 15,0-1 1,1 1-16,-1 13 16,0 12-16,13 1 15,12-1-15,1 1 16,-1-1-16,0 0 16,13 1-1,0-14-15,13 1 16,0 12-16,12-12 15,-13 12-15,26 1 16,0-1-16,0 1 31,0-14-31,-1 1 0,-11-1 0,11 1 16,1 0 0,0-14-16,0 1 15,0-13 1,12 0-16,0 0 15,1 0-15,-13-13 16,-1 1-16,-11-1 16,-14 0-1</inkml:trace>
  <inkml:trace contextRef="#ctx0" brushRef="#br2" timeOffset="78642.74">2835 13647 0,'0'0'0,"0"0"0,0-12 15,0-27 1,0-12-16,-13 0 15,1 12-15,-1-12 16,0 13 0,1-13-1,-1 12-15,1-12 0,-14 0 0,1 12 16,0 1-16,0-1 16,-13 1-16,-12 12 31,12 14-16,0-1-15,0 26 16,0-1-16,1 1 16,-1 26-16,0-1 15,13 0-15,12 1 16,1-1-16,-1-12 16</inkml:trace>
  <inkml:trace contextRef="#ctx0" brushRef="#br2" timeOffset="80228.89">2482 13084 0,'0'0'0,"0"0"0,0 0 16,0 0-16,0 0 15,0 0 1,13 0-16,-1-13 16,1-12-16,25-1 15,-1 0-15,26-25 16,-12 13-16,-1-1 16,1 1-1,12 12-15,12-12 0,1 0 31,12 12-31,0 13 16,-12 0-16,-1 1 16,14-1-16,-1 0 15,-13 0 1,1 0-16,-38 1 0,315-14 16,-353 26-1,12 0-15,1 0 16,12 0-16,13 0 0,12 0 15,1 13-15,-1 0 16,13-1 0,-13 1-16,1 0 15,-1 0-15,1 0 16,-1 12-16,0 1 31,1-13-31,-1 12 16,0 1-16,-12 12 15,13 1-15,-14-1 16,1 0-16,0 1 16,0-1-16,-13 13 15,0 1-15,0-14 16,-12 0-16,12 27 16,-12-1-1,-1 0-15,1 0 16,0 0-16,-1 0 15,1 0 1,-1 0-16,1 0 16,0 12-16,-1 1 15,1 0-15,-1 0 16,1 12-16,0 1 0,-1 0 31,1-1-31,-1 1 16,-12-13-16,0 0 15,13-1-15,0-12 16,-1 0-16,1-12 16,-1 12-1,1 0-15,0 0 16,-1 12-16,1-12 16,-1-12-16,1-1 15,0 0-15,-13 0 16,0-25-16,12 0 15,-12-1-15,0-12 16,0 0-16,0-13 16,0 0-16,0 0 15,0 0-15,0 0 16,0 0-16,0 0 16,0 0-1,0 0 1,0 0-16,0 0 15,0 0-15,0 0 16,0 0-16,-25 0 16,0-26-16,-13-12 15,0-13 1,0-1-16,1 1 16,11 0-16,-11 12 15,11 1-15,14 12 16,-1 14-16,1-1 15,-1 0-15,13 0 16,0 13-16,0 0 16,0 0-16,0 0 15,13 13-15,-1 25 16,1 1-16,-1 12 31,1 0-31,0-12 16,12-14-16,-13 1 15,14 0-15,-1-1 16,-13-12 0,1 0-16,12-13 15,0 0-15,1 0 16,-1-13-16,0-13 16,0 1-16,0-14 15,1 1-15,-1-1 16,0 1-16,-12 12 15,-1 1-15,1-1 16,-1 1-16,1-1 16,-13 13-16</inkml:trace>
  <inkml:trace contextRef="#ctx0" brushRef="#br1" timeOffset="105790.6">20461 15376 0,'0'0'15,"0"0"-15,0 0 0,0 0 16,0 0-16,0 0 16,0 0-16,0 0 15,0 13-15,0-1 16,0 1-16,0 26 16,0-1-1,0 0-15,0 14 16,0-14-1,0 0-15,0 1 0,0-1 16,0-12 0,0-1-16,0 1 15,0-13-15,0-13 16,0 13-16,0-13 0,0 0 31,0 0-31,0 0 16</inkml:trace>
  <inkml:trace contextRef="#ctx0" brushRef="#br1" timeOffset="106055.18">20927 15478 0,'0'0'0,"0"0"0,0 0 16,0 0-16,0 0 15,0 13 1,-12-13-16</inkml:trace>
  <inkml:trace contextRef="#ctx0" brushRef="#br1" timeOffset="106704.32">20776 15670 0,'0'0'0,"0"0"0,0 0 16,0 0-16,0 13 16,0 0-16,13 0 15,-1-1 1,1 14-16,-1 0 15,1-14-15,12 1 16,0 0-16,1 0 16,11 0-1,1-1-15,0-12 0,0 0 16,-13 0 0,13 0-1,-13 0-15,0-12 16,0-1-16,1 0 15,-14 0-15,1 0 16,-1 1-16,1-1 16,0 0-16,-1-13 15,-12 1-15,0-1 16,0 1 0,0-1-16,0 0 15,0 1-15,0 12 0,0 0 16,0 0-1,-12 1-15,-1-1 16,0 0-16,1 0 16,-13 0-16,-1 1 15,1-1 1,0 0 0,12 13-16,1 0 15,-1 0-15,1 0 0,-14 13 16,1 0-1,13-1-15,-1 14 16,0 0-16,1-1 16,-1 1-1,1-1-15,-1 1 16,0 0-16,1-14 16,-1 14-16,13-13 15,-12 12 1,12 1-16,0 0 0,0-14 15,0 1 1</inkml:trace>
  <inkml:trace contextRef="#ctx0" brushRef="#br1" timeOffset="125026.83">4750 9461 0,'0'0'0,"0"0"0,0 0 0,0 0 15,0 0-15,0 0 16,0 0-16,0 0 16,0 0-16,0 0 15,0 0 1,0 0-16,0 0 16,0 0-16,0 0 15,-13-13-15,1-12 16,-13-1-16,-1 0 15,1-12-15,0 0 16,-13 12-16,0 0 16,-12 1-1,0-1-15,-13 1 16,0 12-16,12 0 16,-12 0-16,13 13 15,-1 0-15,1 0 16,0 13-1,-26 0-15,0 0 16,13 12-16,0 1 0,13-1 16,12 1-16,0 0 31,1-1-31,-1 1 16,0-1-1,13 1-15,12 12 16,1-12-16,-1 0 15,0 12-15,13 0 16,13 1-16,0 12 16,-1 0-16,1 0 15,-1-12-15,14-1 16,11 1-16,1-14 16,25 1-1,0-1-15,0 1 16,0 0-16,0-14 15,25 1-15,1 0 16,-1-13-16,13 0 16,-26 0-1,1 0-15,-1 0 16,-12 0-16,13-13 0,12-12 16,-12-1-16,-1 13 31,-24-12-31,-1-1 15,0 0-15,-24 1 16,-1-1-16,0 1 16,0-14-16,-12-12 15,-13 0-15,0 0 16,0-13 0,0 12-16,-25 1 15,-1-13 1,1 13-16,-25 0 0,-13 12 15,-13 1-15,1 12 16,-13 14-16,-26-1 16,-24 26-16,-14-1 31,1 27-31,-25-1 0,-13 26 16,88-38-1</inkml:trace>
  <inkml:trace contextRef="#ctx0" brushRef="#br1" timeOffset="171448.01">14842 16067 0,'0'0'0,"0"0"0,0 0 0,0 0 16,0 0-16,0 0 15,0 0-15,0 13 16,-13 12-16,-12 27 15,-13 12 1,-12 25-16,-1-12 16,-12 0-16,0-13 15,26-13-15,-1 0 16,13-12-16,-1-14 16,14 1-16,-1-13 15,1 0-15,-1-1 16,0-12-1,13 0-15</inkml:trace>
  <inkml:trace contextRef="#ctx0" brushRef="#br1" timeOffset="171782.43">14590 16144 0,'0'0'0,"0"0"0,0 0 16,0 0-16,0 0 16,0 0-1,0 13-15,12-1 16,1 27-16,0-1 15,-1 26 1,1 0-16,-1 0 16,14 0-16,-1-12 0,0-14 15,-12 0 1,12-12-16,-13 0 0,1-14 31,-13 1-31</inkml:trace>
  <inkml:trace contextRef="#ctx0" brushRef="#br1" timeOffset="172278.14">15434 16182 0,'0'0'0,"0"0"0,0 0 16,0 0-1,0 0-15,0 0 16,0 0-16,-25 13 16,0 0-16,-1 0 15,-24 12 1,0 1-16,-1-1 15,1 14-15,12-1 16,0-12-16,0 0 0,13-1 16,13 1-16,-1-1 15,0-12-15,13-13 16,0 0-16,0 0 16,0 0-16</inkml:trace>
  <inkml:trace contextRef="#ctx0" brushRef="#br1" timeOffset="172555.51">15270 16246 0,'0'0'16,"0"0"-16,0 0 16,0 0-16,0 0 15,0 0-15,0 0 16,0 0-16,0 0 15,0 0 1,0 0-16,0 0 16,0 13-16,13 0 15,-1 25-15,1 1 16,12-1-16,0 13 16,-12-25-16,0 12 15,-1-12 1,-12-13-16</inkml:trace>
  <inkml:trace contextRef="#ctx0" brushRef="#br1" timeOffset="173340.46">16996 16093 0,'0'0'0,"0"0"0,0 0 15,0 0 1,0 0-16,0 0 15,0 0-15,0 0 16,-25 12-16,-13 1 16,-12 0-16,0 13 15,-1 12-15,13-12 16,-12 12 0,12-12-16,0-1 15,13 1-15,0-13 16,0-1-16,12-12 15,1 0-15,-1 0 16,0 0-16</inkml:trace>
  <inkml:trace contextRef="#ctx0" brushRef="#br1" timeOffset="173658.28">16505 15901 0,'0'0'0,"0"0"0,0 0 15,0 0 1,0 12-16,13 1 16,-1 0-16,1 13 15,-1-1-15,1 1 16,0 12-16,12-12 15,0 12 1,0-12-16,13-1 16,0 1-16,-13 0 0,0-1 15,0 1-15,13-1 16,-13 1-16,1 0 16,-26-14-16</inkml:trace>
  <inkml:trace contextRef="#ctx0" brushRef="#br1" timeOffset="174013.72">17702 15875 0,'0'0'0,"0"0"0,0 0 16,0 0-16,0 0 15,0 13 1,-13 0-16,-12 12 16,-13 14-1,0 12-15,-12-13 16,0 13-16,12-12 0,0-14 15,0 1-15,1 0 16,11-1-16,1 1 16,0-13-16,12-1 15,1 1-15,-1 0 16,1-13-16</inkml:trace>
  <inkml:trace contextRef="#ctx0" brushRef="#br1" timeOffset="174245.43">17437 16003 0,'0'0'0,"0"0"0,0 0 15,0 0-15,0 0 16,0 0-1,13 13-15,-1 0 16,14 12-16,-1 14 16,13-1-16,-1 26 15,-24-38-15</inkml:trace>
  <inkml:trace contextRef="#ctx0" brushRef="#br1" timeOffset="191452.78">18886 15939 0,'0'0'0,"0"0"0,0 0 0,0 0 16,0 0-16,0 0 15,0 0-15,0 0 16,0 0-16,0 0 15,0 0-15,0 0 32,0 0-32,0 0 15,0 0-15,0 0 0,-12 0 16,-1 13-16,0 0 16,1-1-1,-1 1-15,1 0 16,-1 0-16,0 0 15,-12 12-15,0 1 16,0 12-16,0 1 16,-1-1-1,14-12 1,-1-1-16,1 1 0,-1-1 16,0 1-16,1 0 15,-1-1-15,13 1 16,0 0-1,0-1-15,0 1 16,13-1-16,-1 1 16,1 0-16,0-14 31,-1 1-31,13 0 0,1 0 0,-1 0 31,0-13-31,13 0 16,0 0-16,-1 0 15,1 0-15,-13 0 16,1-13-16,11 0 16,-11 0-16,-1 0 15,0 1-15,0-1 16,0 0-16,-25 13 16,13 0-16,0-13 15,-13 0 1,0 13-16,0 0 15,0 0-15,0-12 16,0-1 0,0 0-16,0 13 15,0-13-15,0 13 16,-13-13-16,0 1 0,1-1 31,-1 0-31,1 0 16,-1 0-16,0 0 15,1 13-15,-13 0 16,12 0-16,-12 0 16,0 0-16,-1 0 15,1 0-15,0 0 16,-13 0-16,0 0 16,13 0-16,0 0 15,0 13 1,0 0-16,-1 0 15,14-13-15</inkml:trace>
  <inkml:trace contextRef="#ctx0" brushRef="#br1" timeOffset="198154.87">20335 16016 0,'0'0'0,"0"0"0,0 0 0,0 0 15,0 0 1,0 0-16,0 0 16,0 0-16,0 0 15,0 0-15,0 0 0,0 0 16,0 0 15,0 0-31,0 13 16,0-1-16,0 27 15,0-1-15,0 1 16,0-14-16,0 1 16,0-1-16,0 1 0,0-13 15,0 0-15,0-1 31,0 1-31,0-13 16,0 13-16,0 0 16,0-13-16,0 0 15,0 0-15,0 0 16,0 0-16,0 13 16,0-13-16</inkml:trace>
  <inkml:trace contextRef="#ctx0" brushRef="#br1" timeOffset="198972.66">20688 16144 0,'0'0'0,"0"0"0,0 0 16,0 0-1,0 0-15,0 0 16,0 0-16,0 0 16,0 0-16,0 0 0,0 0 15,0 0 1,0 0-16,0 0 31,0 0-31,0 0 16,0 13-16,0-1 15,0 1-15,12 0 16,1 0-16,0 0 16,-1-1-16,1 1 15,-1 0 1,1 0-16,12 0 0,0-1 15,-12 1-15,0 0 16,12 0-16,-13 0 16,14-13-1,-14 0-15,1 0 0,-1 0 16,1 0-16,0 0 16,-1 0-1,1 0-15,-1 0 16,-12 0-16,0 0 15,13 0-15,0-13 16,-13 0-16,0 0 31,0 0-31,0 1 16,0-1 0,0 0-16,0 0 15,0 0-15,0-12 16,0 12-16,-13-13 15,0 14-15,1-1 16,-1 0-16,1 0 16,-1 0-16,13 1 15,-13-1-15,13 13 16,-12-13-16,12 13 16,0 0-16,-13 0 15,1 0 1,12 0-16,0 0 0,-13 0 15,13 0 1,-13 0-16,1 0 0</inkml:trace>
  <inkml:trace contextRef="#ctx0" brushRef="#br1" timeOffset="199072.33">20776 16246 0,'0'0'0,"0"0"0,0 0 15,0 0 1,0 0-16,0 0 15,0 0-15</inkml:trace>
  <inkml:trace contextRef="#ctx0" brushRef="#br1" timeOffset="208646.96">5821 11855 0,'0'0'0,"0"0"0,0 0 16,0 0-16,0 0 16,0 0-16,0 0 15,0 0-15,-13-13 16,1 0-16,-1 1 16,-12-1-16,0 0 15,-1 0 1,-11 0-16,11 1 15,-11-1-15,-1 13 16,0 0-16,0 13 16,0-1-16,13 1 15,0 0-15,0 0 16,-13 0-16,13-1 16,0 14-1,-1 0 1,1-1-16,0 14 15,12-1-15,1 0 16,-1 1-16,1-1 16,-1 1-16,0-1 15,13 1-15,0-1 16,0 0-16,0-25 16</inkml:trace>
  <inkml:trace contextRef="#ctx0" brushRef="#br1" timeOffset="209096.36">5254 12623 0,'0'0'0,"0"0"0,0 0 31,12 13-31,1 0 16,12 0-16,13-1 15,0 14-15,0-13 16,-1 12-16,14-12 16,-13-13-1,12 0-15,0 0 0,1-13 0,-13 1 31,12-1-31,0-13 16,1 1-16,-1-1 16,1 0-16,-14 1 15,1-14-15,-13 1 16,1 0-16,-1-1 16,-13 1-16,1-13 15,-13-1-15,0 14 16,0 0-1,-13-1-15,-12-12 16,0 0-16,-13 12 16,0 1-16,1-1 31,-14 14-31,13-1 16,-12 1-16,0 12 15,-1 0-15,1 0 16,-13 0-16,0 13 15,25 0-15,0 13 16,0 0-16,13-13 16</inkml:trace>
  <inkml:trace contextRef="#ctx0" brushRef="#br1" timeOffset="212431.09">5128 12124 0,'0'0'0,"0"0"0,0 0 16,0 0-16,0 0 15,0 0 1,0 0-16,0 0 16,0 0-16,0 0 15,0 0 1,-13-13-16,-12 13 16,0-13-16,0 0 15,-26 1-15,1-1 16,-1 0-16,1 0 15,0 0-15,-1 13 0,1 0 16,-13-12-16,-13 12 31,-12-13-31,13 0 0,-1 0 16,0 0 0,1 1-1,-1-1-15,1 0 16,-1 0-16,-12 0 15,0 13-15,-1 0 16,1 0-16,13 0 16,-14-12-16,-11 12 15,-1 0-15,13 0 16,12 0-16,0 0 16,-12 0-16,13 0 15,-14 0-15,1 12 16,0 1-16,50-13 31,-340 77-31,378-77 0,0 0 0,-25 13 16,-25 0-1,-1-1-15,1 1 32,-1 13-32,1-13 15,0-1-15,12 1 16,-13 13-16,14-1 15,-1 1-15,0 0 16,0-1-16,13 1 16,-13 0-16,1-1 15,-1 1-15,0-1 16,0 1 0,0 0-16,1 12 0,-1-12 15,0 12-15,0-12 16,0 12-1,1 0-15,11 1 16,-11-1-16,11 1 16,1-1-16,0 0 15,0 1-15,0-1 16,-1 1-16,1 25 31,-13-13-31,13 0 16,0 0-16,0 0 15,0-12-15,-1-1 16,14 1-16,-13-1 16,-1 13-16,1-12 15,0 12-15,0 0 16,12 0-16,-12 13 16,12-12-16,1-1 15,-1 0 1,-12 13-1,0 0-15,12-13 16,1 0-16,-1-12 16,0 12-16,1 0 15,-1 0-15,1-12 0,-1 12 32,0-12-32,1 25 15,-1 0-15,1 0 16,-1 0-16,13-13 15,-13 13-15,1-13 16,12 13-16,-13-13 16,13 0-16,-12 1 15,12-1 1,-13-13-16,13 1 16,0 12-16,0 0 15,0 0-15,0 0 16,0-12-16,13 12 15,-13-12-15,0-14 16,0 1-16,12-1 31,-12 1-31,0 0 0,13-14 0,-1 14 32,-12 0-32,13-14 15,0 14-15,-1 0 16,1 12-16,-1 0 15,1 1-15,0-1 16,-1 1-16,1-14 16,-1 1-16,1-1 15,0-12 1,-1 0-16,1 0 16,-1 0-16,1-1 15,0 14-15,-1 0 16,1-1-16,12 1 15,0-1-15,0 1 16,1 0-16,-14-14 16,13 14-16,1-13 31,-1 0-31,-13-1 16,14 1-16,-1 0 15,0 0-15,-12 0 16,12-1-16,-13-12 15,1 0-15,0 0 16,-13 0 0,0 0-16,0 0 15,0 0-15,0 0 16,0 0-16,0 0 16,0 0-1,0 0-15,0 0 16,0-12-16,0-14 15,-13 0-15,0-12 0,1 0 16,-1-1-16,-12 14 16,0-1-16,12 0 31,1 1-31,-1-1 16,0 1-16,1-1 15,-1 0 1,1 14-16,-1-1 15,0 0-15,13 0 16,0 13-16,0-13 16,0 13-16,0 0 15,0 0 1,0 0-16,0 0 16,0 0-16,0 0 15,0 0-15,0 0 16,0 0-16,0 0 0,13 0 15,0 13-15,-1 0 16,13 0 0,1 12-16,-1 1 0,0 0 31,0-1-31,0 1 16,1-1-1,-1 1-15,0 0 16,0-1-16,-12 1 15,-1-1-15,1 1 16,0 0-16,-13-14 16,0 1-16,0-13 15,0 0-15,0 0 16,0 0 0,0 0-16,0 0 15,0 0-15,0 0 16,0 13-16,0-13 15,0 13-15,-13 0 0,0-1 16,1 1-16,-1 0 16,-12 0-1,0 0-15,0 12 32,-1 1-32,-11 0 15,-1-1-15,13-12 16,-13 13-16,13-14 15,-1 1-15,1 0 16,13 0-16,-14 0 16,14-1-16,-1-12 15,1 0-15,12 0 16,0 0-16,0 0 16,0 0-16,0 0 15,0 0 1,0 0-16</inkml:trace>
  <inkml:trace contextRef="#ctx0" brushRef="#br1" timeOffset="-169561.79">18811 16669 0,'0'0'0,"0"0"0,0 0 0,0 0 31,0 0-31,0 0 16,0 13-16,-13-1 15,-12 1-15,0 13 16,-1 12-16,1 1 15,-13-1 1,1 13-16,11-12 0,1-14 16,0 14-16,12-14 15,1 1 1,-1-13-16,1-1 16,12-12-16,0 0 15,0 0-15,0 0 16,0 0-1</inkml:trace>
  <inkml:trace contextRef="#ctx0" brushRef="#br1" timeOffset="-169379.73">18357 16682 0,'0'0'0,"0"0"16,0 0-16,0 0 16,0 0-1,0 0-15</inkml:trace>
  <inkml:trace contextRef="#ctx0" brushRef="#br1" timeOffset="-169218.74">18433 16938 0,'0'0'15,"0"0"-15,12 12 16,1 14-16,-1 0 15,1 12-15,0-12 16,-1 12-16,1 0 16,12-12-16,-12 0 0,-1-1 31,1 1-31,-1-13 16,1-1-16,-13-12 15</inkml:trace>
  <inkml:trace contextRef="#ctx0" brushRef="#br1" timeOffset="-168698.77">19390 16912 0,'0'0'0,"0"0"0,0 0 16,0 0-16,0 0 15,0 0 1,0 0-16,0 0 16,0 0-16,-12 13 15,-14 0-15,1-1 16,0 1-16,0 0 15,-13 0-15,13 12 16,-13 1 0,13 0-16,12-1 15,1-12 1,-1 0-16,0 0 16,1-13-16,12 0 15,0 0 1,0 0-16</inkml:trace>
  <inkml:trace contextRef="#ctx0" brushRef="#br1" timeOffset="-168351.11">19037 16771 0,'0'0'0,"0"0"0,0 0 16,0 0 0,0 0-16,13 13 15,0 0 1,-1 0 0,13 12-16,1 1 0,11-1 15,1 14-15,13 12 16,-26 0-1,13-12-15,-13 12 16,0-13-16,0-12 16,-12-1-16,-1 1 15,1 0-15,-13-26 16,0 0-16,0 0 16</inkml:trace>
  <inkml:trace contextRef="#ctx0" brushRef="#br1" timeOffset="-167765.43">20738 16682 0,'0'0'0,"0"0"0,0 0 15,0 0-15,0 0 16,0 0-16,0 12 16,-25 14-16,0 12 31,0 1-31,-26-1 16,1 13-16,12 1 15,0-14 1,1 0-16,-1 1 0,13-14 15,-1 1 1,14 0-16,-1-1 16,1-12-1,-1-13-15</inkml:trace>
  <inkml:trace contextRef="#ctx0" brushRef="#br1" timeOffset="-167367.58">20323 16874 0,'0'0'0,"12"12"16,1 1 0,-1 0-16,1 0 0,25 0 0,0 12 31,-1 1-31,14-1 0,-1 1 16,-12 0-1,0-1-15,-13 1 16,0-1-16,0-12 15,0 0-15,-12 0 16,0 0-16,-1-1 16,-12-12-1,0 0-15,0 0 16,0 0-16</inkml:trace>
  <inkml:trace contextRef="#ctx0" brushRef="#br1" timeOffset="-167032.54">21393 16912 0,'0'0'0,"0"0"0,0 0 16,0 0-1,0 0-15,0 0 16,0 0-16,0 0 16,-12 13-16,-13 0 15,-1-1-15,-11 1 16,-1 13 0,0-1-16,0 1 15,0 0-15,1-1 16,11 1-1,1-1-15,0-12 0,12-13 16</inkml:trace>
  <inkml:trace contextRef="#ctx0" brushRef="#br1" timeOffset="-166716.17">21003 16771 0,'0'0'0,"0"0"0,12 13 16,1 0-16,0 0 15,24 12 1,1 14-16,0-1 15,12 0-15,1 1 16,-1-1 0,-12 1-16,-13-14 15,0 1-15,1-1 16,-1 1-16,-13-13 16,-12-13-1</inkml:trace>
  <inkml:trace contextRef="#ctx0" brushRef="#br1" timeOffset="-129680.05">14703 16541 0,'0'0'0,"0"0"16,0 0-16,0 0 16,0 0-16,0 0 0,0 0 15,0 0-15,0 0 16,0 0-16,0 0 16,0 0-1,0 0-15,0 0 16,0 0-16,0 0 15,0 0-15,0 0 16,0 0 0,0 0-16,0 0 15,0 0 1,0 0-16,0 0 16,0 0-16,0 0 15,0 0-15,0 0 16,0 0-16,0 0 15,0 0-15,0 0 16,0 0 0,0 13-16,0-1 15,-12 27-15,-1-1 16,0 1-16,13 12 0,-12 13 16,-1-13-1,1 0-15,12 0 16,-13 1-16,13-27 15,0 1 1,0-1-16,0 1 16,0 0-16,0-14 0,0 1 31,0 0-31,0 0 16,0 0-16,0-13 15,0 0-15,0 0 16,0 0-16,0 0 15,0 0-15</inkml:trace>
  <inkml:trace contextRef="#ctx0" brushRef="#br1" timeOffset="-128888.61">14955 16810 0,'0'0'0,"0"0"0,0 0 16,0 0-1,0 0-15,0 0 16,0 0-16,0 0 16,0 0-16,0 0 15,0 0-15,0 0 16,0 0-16,0 12 16,0 1-16,0 13 15,0 12-15,0 1 16,13-1-16,-13 0 15,12-12-15,1 0 16,0-1 0,-1 1-1,1-1-15,-1 1 16,14-13-16,-1 0 16,0-1-16,0 1 15,0 0-15,1-13 16,-1 0-16,-13 0 15,14 0 1,-1 0-16,0-26 16,0 1-16,0-1 15,1 1-15,-1-14 16,-13 14-16,1-14 16,0 1-16,-13-1 15,0 14-15,0-1 16,0 1-16,0-1 31,0 0-31,-13 14 16,0-14-16,-12 13 0,0 0 0,0 1 31,0-1-31,-13 13 16,0 13-16,0-1 15,0 14-15,1 0 16,-1-1-16,0 14 15,25-1 1,1 0-16,-1 1 16,1 12-16,12-38 15</inkml:trace>
  <inkml:trace contextRef="#ctx0" brushRef="#br1" timeOffset="-87180.18">16644 16541 0,'0'0'16,"0"0"-16,0 0 0,0 0 16,-13 0-16,0 13 15,1-1-15,-1 1 16,1-13-16,-1 0 15,0 0-15,-12 13 16,13-13 0,-1 0-16,13 0 15,-13 0-15,13 0 16,0 0-16,-12 0 16,12 0-16,0 0 15,0 0-15,0 0 16,0 0-1,0 0 1,0 0-16,0 0 0,0 0 16,0 0-16,0 0 15,0 0-15,0 0 16,0 0-16,0 0 16,0 0-16,12 13 15,1 0 1,12-1-1,0 1-15,1 0 16,-1 0-16,0 0 0,0-13 16,-12 12-1,12-12 1,-12 13-16,-1 0 0,-12-13 16,0 13-1,0 0 1,0-1-16,0 1 15,-12 13-15,-14-1 16,1 14-16,-13-1 0,13 1 16,-13-1-16,1 0 15,-1 1 1,13-1-16,-1-12 16,14-1-16,-1 1 15,1 0-15,12-1 16,0-12-16,0 0 15,12 0-15,1-1 16,-13 1-16,227 102 16,-227-115-16,0 0 15,12 0-15,1 0 32,25 0-32,-1-12 15,1-1-15,0 0 16,-13 0-16,-12 0 15</inkml:trace>
  <inkml:trace contextRef="#ctx0" brushRef="#br1" timeOffset="-86619.52">17211 16989 0,'0'0'0,"0"0"0,0 0 16,0 0-16,0 0 31,0 0-31,0 0 16,0 0-16,0 0 16,-13 13-16,0-1 15,1 1-15,-1 13 16,1-1-1,12 1-15,0 12 16,0-25-16,88 218 16,-88-231-16,0 0 15,12 0 1,14 0-16,11 0 0,14 0 16,-1-13-16,0-13 15,-12 1-15,13-1 16,-14-12-16,-11-14 15,-1 1-15,-13 0 16,-12 0-16,0 12 31,0 1-31,-25 0 16,-13-1-16,-12 1 16,0 25-1,24 0-15,-314 0 0,340 13 16,0 13-16,-12 0 15,-1 0 1,1 25-16,12 1 16,12 25-16,26 12 15,12 14-15,-24-39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88" units="cm"/>
          <inkml:channel name="Y" type="integer" max="1488" units="cm"/>
          <inkml:channel name="T" type="integer" max="2.14748E9" units="dev"/>
        </inkml:traceFormat>
        <inkml:channelProperties>
          <inkml:channelProperty channel="X" name="resolution" value="86.99029" units="1/cm"/>
          <inkml:channelProperty channel="Y" name="resolution" value="85.51724" units="1/cm"/>
          <inkml:channelProperty channel="T" name="resolution" value="1" units="1/dev"/>
        </inkml:channelProperties>
      </inkml:inkSource>
      <inkml:timestamp xml:id="ts0" timeString="2021-10-26T19:12:37.07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12020 422 0,'0'0'15,"0"0"-15,0 0 0,0 0 16,0 0-16,0 0 16,0 0-16,0 0 15,0 0 1,-13 39-16,0 51 16,-12 12-16,0 39 15,12-64 1,13-13-16,-12 38 0,12 39 15,-13 0-15,13-1 16,0 14 0,0 0-16,-12 12 15,12 1-15,0-1 16,0 26-16,-13-13 16,0 1-16,1-1 15,-1 0-15,1-13 16,-1 1-16,0-26 15,1-39-15,-1 1 16,1-1-16,-1-25 31,13-13-31,0-13 16,0 0-16,0 0 16,0-25-16,0 0 15,0-14-15,0 1 16,0-13-16,0 0 15,0 0-15,0 0 16,0 0 0,0 0-16,0 0 15,0 13-15,0-13 16,0 0-16,0 0 16,0 0-16,0 0 15,0 0-15,0 0 16,0 0-16,0 0 15,0 0-15,0 0 16,0 0 0,0 0-16,0 0 15,0 0-15,0 0 16,0 0-16,0 0 16,0 0-16,0 0 15,13 0-15,-1 0 31,13 0-31,13 0 16,13 0-16,12 0 16,12 0-16,-12 0 15,25-13-15,1 0 16,11 1-16,14-1 16,12 0-16,0 13 15,-13-13-15,38 13 16,1 0-16,-1 0 15,0 0-15,25-13 32,1 13-32,-1 0 15,1 0-15,11 0 16,1 13-16,13 0 16,0-13-1,-26 13-15,13 0 16,0 12-16,0 1 15,25-1-15,-12-12 16,12 0-16,-25-13 16,-13 0-16,1 13 15,-13-13-15,-1 13 16,-11-13-16,-14 12 16,-12-12-16,-25 13 15,0-13-15,-1 13 16,-37-13-16,-12 0 31,-1 0-31,-25 0 16,1 0-16,-14 0 15,-12 0-15,0 0 16,0 0-16,0 0 16</inkml:trace>
  <inkml:trace contextRef="#ctx0" brushRef="#br0" timeOffset="768.01">13091 2612 0,'0'0'0,"0"0"0,0 0 15,0 0-15,0 0 16,0 12-16,0 1 16,-13 0-1</inkml:trace>
  <inkml:trace contextRef="#ctx0" brushRef="#br0" timeOffset="1648.62">13002 2957 0,'0'0'0,"0"0"0,0 0 16,0 0-16,0 0 16,13 0-16,0 0 15,-1 0-15,1 0 16,-1 0-16,1-12 16,-13-1-16,0 13 31,0-13-31,0 0 0,0 0 0,0 1 15,0-1-15,0 0 32,-13 0-17,1 0-15,-1 1 16,13 12-16,0 0 16,0 0-16,-12 0 15,-1 12-15,0 1 16,1 0-16,12 0 15,0-13-15,0 0 16,0 0-16,12 13 16,-12-13-16,0 0 15,0 0-15,0 0 16,0 0 0,0 0-16,0 0 15,0 0-15,0 0 16,0 0-16,0 0 15,0-13-15,0 13 16,0 0-16,0 0 16,0 0-16,0 0 15,0 0-15,0 0 16,0 0-16,0 0 16,0 0-16,0 0 15,0 0 1,0 0-16,0 0 31,0 0-31,0 0 16,13 0-16,-13 0 15,0 0-15,0 0 16,13 0-16,-1 0 16,-12-13-16,0 13 0,0-13 31,0 0-31,0 13 0,0 0 0,0 0 15,0 0 1,-12 0-16,12 13 16,-13-13-1,13 0 1,0 0-16,0 0 16,0 0-16,0 0 15,0 0-15,13 0 16,-13 0-16,0 0 0,0 0 15,0 0-15,0 0 16,0 0-16,0 0 16,0 0-1,0 0 1,0 0-16,0 0 16,0 0-16,0 0 15,0 0-15,0 0 16</inkml:trace>
  <inkml:trace contextRef="#ctx0" brushRef="#br0" timeOffset="2448.88">14754 1613 0,'0'0'0,"0"0"0,0 0 15,0 0-15,0 0 16,0 13-1,0 0-15,0 0 16,0-1-16,0 1 16,0 0-16,0-13 15,12 13-15,1 0 16,-13-13-16,12 0 16,1 0-1,0 0-15,-1 0 16,1 0-16,-1-13 15,-12 0-15,0 13 16,0-13-16,0 0 16,0 1-16,0-1 15,0 0 1,-12 0-16,-1 13 16,13 0-16,0 0 15,-12 0-15,12 0 16,0 0-16,0 0 15,0 0-15</inkml:trace>
  <inkml:trace contextRef="#ctx0" brushRef="#br0" timeOffset="2838.9">14854 1652 0,'0'0'0,"0"0"16,0 0-16,0 0 16,0 0-16,0 0 15,0 0-15,0-13 16,0 0-16,0 0 15,0 0 1,0 1-16,0 12 16,0 0-16,0 0 15,0 0 1,0 0-16,0 0 16,-50 12-16,50-12 15,0 0-15,0 0 16,0 0-16,13 0 15,-1 0 1,-12 0-16,0 0 16,13 0-16,-13 0 15,12 0-15,-12-12 16,13 12-16,-13-13 16,0 13-16,0 0 15,0 0 1,0 0-16,0 0 15,0 0-15,0 0 16,-13 13-16,1-1 16,-1-12-16</inkml:trace>
  <inkml:trace contextRef="#ctx0" brushRef="#br0" timeOffset="4125.47">14930 1741 0,'0'0'0,"0"0"0,0 0 16,0 0 0,0 13-16,0 0 15,0 12-15,0 14 16,0-1-16,0 1 16,0 12-1,0 13 1,0 13-16,-13 12 15,1 26-15,-1 13 0,1 13 16,-1-13-16,0 26 31,13 0-31,-12-1 16,12 1-16,0 12 16,0-76-16,-38 550 15,38-627-15,0 25 16,-13 244-16,-12-65 15,25-217-15,0 13 16,0 13-16,0 12 16,0 14-1,0-27-15,0 1 16,0-13-16</inkml:trace>
  <inkml:trace contextRef="#ctx0" brushRef="#br0" timeOffset="4831.03">13028 2714 0,'0'0'0,"0"0"0,0 0 15,-13 269 1,13-269-16,0 38 15,0 39-15,-13 26 0,1 12 16,12 13-16,0 13 31,0-13-31,-13-13 16,13 13-16,0 0 16,0 0-16,0-13 15,0-64-15,0 346 16,0-397-16,0 0 15,0 0-15,0 0 16,0 0-16,0 0 16</inkml:trace>
  <inkml:trace contextRef="#ctx0" brushRef="#br0" timeOffset="5204.85">11201 2740 0,'0'0'0</inkml:trace>
  <inkml:trace contextRef="#ctx0" brushRef="#br0" timeOffset="5417.66">11188 2765 0,'0'0'16,"25"0"-16,-25 0 16,0 0-1,0 0-15,13 0 16,-1 0-16,26 13 15,25-13-15,25 13 16,-50 0-16,428 76 16,-466-89-16,26 13 15,37 0-15,25 0 16,25-13-16,-12 13 16,12-13-16,1 12 15,-13-12-15,-26 13 16,-37-13-16</inkml:trace>
  <inkml:trace contextRef="#ctx0" brushRef="#br0" timeOffset="6068.99">11062 1319 0,'0'0'0,"0"0"0,13 0 15,12 0-15,13 0 16,-1-13-16,26 13 31,13-13-31,37 0 16,1 0-16,-1 1 16,13-1-16,-12 13 15,-1 0-15,0 13 16,-12-1-16,-25 1 15,-1 26-15,-49-27 16</inkml:trace>
  <inkml:trace contextRef="#ctx0" brushRef="#br0" timeOffset="10377.7">14779 1485 0,'0'0'0,"0"0"0,0 0 16,0 0-1,0 0-15,0 0 16,0 0-16,0 0 16,0 0-16,0 0 15,0 0-15,0 0 16,0 0-16,0 0 16,0 0-1,0 0-15,0 0 16,0 0-16,0 0 15,0 0-15,0 0 16,0 0-16,0 0 16,0 0-1,0 0-15,0 0 16,0 0-16,0 0 16,0 0-16,0 0 15,0 0-15,0 0 0,0 13 16,0 0-1,0-1-15,0 1 32,-13 13-32,1-13 15,-14 12-15,1 1 16,0 0-16,-25 12 16,12-12-16,0-1 15,-12 14-15,-1-1 16,1 0-16,-1 1 15,1-1 1,12-12-16,1 12 16,-14 1-16,1-1 0,-1 0 15,-12 14-15,0-14 16,0 0-16,13 1 31,-13-1-31,0 1 16,-13-1-16,1 0 15,-1 1-15,13-14 16,13 14-16,-13-1 16,12 1-1,1-1-15,12-12 0,-12 12 16,12 1-16,0-14 16,0 1-16,1-1 15,11 1-15,1-13 16,13 0-16,-1-1 15,0-12-15,1 0 32,12 13-32,-13-13 15,13 0-15,0 0 16,0 0-16,0 0 16,0 0-16,0 0 15,0 0-15,0 0 16,13 0-16,-1-25 15,26-1 1,0 0-16,0-25 16,12 0-16,13 0 15,0-1-15,13 1 16,-1 0-16,1 13 16,-13-14-16,0 14 31,0 0-31,0-1 15,13 1-15,-13-13 16,12 12-16,-12 1 16,0-13-1,0 12-15,0 1 0,-12-1 16,-1 14 0,-12-1-16,12 1 15,0-1-15,1 0 16,-1 1-16,-12-1 15,0 13-15,-13 1 16,0-14-16,0 0 16,1 14-16,-1-1 15,-13 0-15,1 0 16,0 0-16,-13 1 16,0 12-16,0 0 15,12 0-15,-12-13 16,0 13-16,0 0 15,0 0-15,0 0 16,0 0 0,0 0-16,0 0 15,0 0-15,0 0 16,0 0 0,0 0-16,0 0 15,0 0-15,-12 13 16,-14-1-1,-11 1-15,-14 13 16,-12-1-16,0 1 16,-12 12-16,-1 1 15,13-1-15,0 1 16,-12 12-16,-1 0 16,-12 0-16,37-25 15,-301 230 1,352-256-16,-13 13 15,-12-1-15,-26 40 16,-24 12-16,-1 0 16,13-13-1,0 0 1,0 0-16,13-12 16,-1-1-16,14-12 15,-1-1-15,13-12 16,12 0-16,0 0 15,1 0-15,-1-13 16,13 0-16,0 0 16,0 0-16,0 0 15,0 0 1,0 0-16,0 0 16,0 0-16,0 0 15,0 0-15,0 0 16,0 0-16,0 0 15,0 0-15,0 12 16,-12-12-16,12 0 16,0 0-1,0 0-15,0 0 16,0 0-16,0 0 16,0 0-1,0 0-15,0 0 16,0 0-16,0 0 0,0 0 15,0 0-15,0 0 16,0 0-16,0 0 16,0 0-1,0 0 1,0 0-16,0 0 16,0 0-16,0 0 15,0 0-15,12 0 16,-12 0-16,177 13 15,-177-13-15,0 0 16,0 0 0,12 0-16,1 0 15,12 0-15,13-13 16,0 1 0,12-1-16,0 0 15,1 0-15,-1 13 16,-37 0-16,277-13 15,-290 13-15,0 0 16,12 0-16,13 0 16,13 0-1,13 0-15,12 0 0,-13 0 16,0 0 0,1 0-16,-1 0 0,1 0 15,12 0 1,-13 0-16,13 0 15,0 0 1,-13 0 0,1 0-16,-1 0 0,0 0 0,1 0 31,-39 0-31,215 0 16,-227 0-16,0 0 15,0 0-15,0 0 16,0 0-16,0 0 0,0 0 15,0 0-15,0 0 16,0 0 0,0 0-16,0 0 15,0 0 1,0 0 0,0 0-16,0 0 15,0 0-15,0 0 16,0 0-16,0 0 15,0 0-15,0-12 16,13-14-16,-1-12 0,-12-14 16,0 1-16,0 0 15,13 0-15,-13-13 16,0 12 0,0 1-16,0 0 15,13 0-15,-13 0 16,0-1-1,0 1-15,0-13 16,0 13-16,0 13 16,0-1-16,0 1 15,0-1 1,12 1-16,-12 0 16,0 12-16,0 0 15,0 14-15,0-1 16,0 0-16,0 0 15,0 13-15,0 0 16,0 0-16,0 0 16,0 0-1,0 0-15,0 0 16,0 0-16,0 0 16,0 0-16,0 0 15,0 0 1,0 0-16,0 0 15,0 0-15,0 0 16,0 0-16,0 0 16,0 0-16,0 0 15,0 0 1,0 0-16,0 0 16</inkml:trace>
  <inkml:trace contextRef="#ctx0" brushRef="#br0" timeOffset="10791.19">15459 2138 0,'0'0'0,"0"0"0,0 0 16,0 0-1</inkml:trace>
  <inkml:trace contextRef="#ctx0" brushRef="#br0" timeOffset="11435.32">15497 2100 0,'0'0'0,"0"0"0,0 0 15,0 0-15,0 0 16,0 0 0,-13 0-16,1 0 15,-1 0-15,-12 0 0,0 12 16,0 1-16,12 0 15,0 0-15,1 0 16,-1-1-16,1 1 31,-1 0-31,13 0 16,0 0 0,13-1-16,-1 1 15,-12-13-15,13 0 16,-1 0-16,1 0 15,0 0-15,-13 0 16,12 0 0,1-13-16,-1 1 0,1-1 15,0 0-15,-13 0 16,0 13-16,0 0 16,0 0-1,0 0-15,0 0 16,0 0-16,0 0 15,0 0-15,0 0 16,0 0-16,0 0 16,12 0-16,1 0 15,-1 0-15,1 13 16,12 0 0,0 0-1,1-1-15,-1 1 16,0 0-16,-12 13 15,12-14-15,-13 14 16,1 0-16,12-14 16,-12 1-16,-1 0 15,1 0-15,-13-13 16,0 0-16,0 0 16,0 0-16,0 0 15,0 0-15,0 0 16,0 0-1,0 0-15</inkml:trace>
  <inkml:trace contextRef="#ctx0" brushRef="#br0" timeOffset="12111.77">13708 3021 0,'0'0'0,"0"0"0,0 0 16,0 0-16,0 0 15,0 0-15,0 0 16,0 0 0,0 0-16,0 0 0,0 0 15,0 0 1,0 0 0,0 0-16,0 13 15,0 26-15,0 12 16,0 0-16,0-13 15,0 1-15,0-14 16,0 1 0,0 0-16,0-26 15,0 0-15,0 0 0,0 0 0,0 0 32,0 0-32,0 0 15,0 0 1,13 0-16,-1 0 15,1 0-15,12-13 0,13 0 16,0 13-16,-1 0 16,1 13-1,-13 0-15,-12-13 16</inkml:trace>
  <inkml:trace contextRef="#ctx0" brushRef="#br0" timeOffset="12305.15">14174 3546 0,'0'0'0,"0"0"0,0 0 16,0 13-16,-12 0 15,-1 0 1,0-1-16,1-12 16,-13 13-16,-1-13 15,-11 0-15,-1 0 16,0 0-16,0 0 16,0-13-1,1 1-15,-1-1 16,13 0-16,12 0 15</inkml:trace>
  <inkml:trace contextRef="#ctx0" brushRef="#br0" timeOffset="12391.57">13683 3393 0,'0'0'0</inkml:trace>
  <inkml:trace contextRef="#ctx0" brushRef="#br0" timeOffset="13484.86">13532 1767 0,'0'0'0,"0"0"16,0 0-16,0 0 15,0 0-15,0 0 16,0 0-16,0 0 15,0 0-15,0 0 16,0 0 0,-26 0-16,1 0 15,-13 0-15,1 0 16,-1 0-16,0 0 16,13 13-16,0-1 15,-1 1-15,14 0 16,-1-13-1,1 0-15,12 0 16,0 13-16,0 0 16,0-1-16,12 1 15,13 0-15,13 0 16,0 0-16,0-1 16,12 1-16,1-13 15,-14 0-15,1 0 16,-13 0-16,1 0 31,-1 0-31,0 0 16,-25 0-16,0 0 15,0 0-15,0 0 16,0 0-16</inkml:trace>
  <inkml:trace contextRef="#ctx0" brushRef="#br0" timeOffset="14333.37">17274 2176 0,'0'0'0,"0"0"0,0 0 15,12 13-15,1 0 16,12 13 0,25 12-16,13 26 15,0 0-15,0 13 16,-12 0-1,-1-26-15,0 0 0,-24-25 16,-1-1-16,0-12 31,0 0-31,-12 0 16,-13-13-16,0 0 16,0 0-16,0 0 15,0 0 1,12-39-16,-12-38 15,0-25-15,0-13 16,0-13-16,-12 0 0,-1 13 16,13 63-1</inkml:trace>
  <inkml:trace contextRef="#ctx0" brushRef="#br0" timeOffset="14683.66">17815 1511 0,'0'0'0,"0"0"15,13 0-15,12-26 16,25 0-16,26-12 15,12 0 1,38-1-16,13 1 16,12 25-16,25 0 0,13 13 15,0 13-15,0 0 16,-12-13 0,12 13-16,0-13 15,-13 0-15,-12 0 16,0-13-16,0 0 15,-26 0 1,1 13-16,-13-13 16,-13 13-16,-12 0 15,-26-12-15,-12-1 16,-12 13-16,-1 0 16,-25 0-16,1 0 15,-26 0-15,0 0 16,0 0-16,-13 0 15,-12 0 1</inkml:trace>
  <inkml:trace contextRef="#ctx0" brushRef="#br0" timeOffset="15357.83">18571 2164 0,'0'0'0,"0"0"0,0 0 16,0 0-16,0 0 16,0 0-16,0 0 15,0 0 1,0 12-16,-12 1 16,-1 0-16,0 25 15,1 1-15,-1-14 16,1 1-16,12 0 15,0-14-15,0-12 32,0 0-32,12 0 15,1 0-15,12-25 16,0-1-16,0 1 16,1-14-16,-1 1 15,0-1-15,-12 1 16,-1 25-16,1 0 15,-13 1 1,0-1-16,0 13 16,0 0-16,12 0 15,1 13-15,0-1 16,24 27-16,1-1 16,0 1-1,-13-1-15,0 0 16,1-12-16,-1 0 15,-13-1-15,1 1 16,0-13-16,-13-13 16,0 0-16,0 0 15,0 0-15</inkml:trace>
  <inkml:trace contextRef="#ctx0" brushRef="#br0" timeOffset="15676.43">18836 1523 0,'0'0'0,"0"0"0,0 0 16,0 0-1,0 0-15,0 0 16,0 0-16,0 0 16,12 0-16,1 0 15,0 0-15,-13 0 16</inkml:trace>
  <inkml:trace contextRef="#ctx0" brushRef="#br0" timeOffset="15935.36">18937 1767 0,'0'0'0,"0"0"0,0 13 0,-13-1 16,0 1-16,1 13 31,-1-1-31,1-12 16,12 0-16,0 0 15,12 0-15,1-1 16,-1 1-16,26 0 16,0 0-1,0-13-15,0 0 0,-1 0 16,-11 0 0,-1 0-16,0 0 15,-25 0-15,0 0 16,0 0-16,0 0 0,13 13 15,-13-13 1</inkml:trace>
  <inkml:trace contextRef="#ctx0" brushRef="#br0" timeOffset="16272.23">19743 1728 0,'0'0'0,"0"0"0,0 13 15,0 13-15,0 25 16,0 26-1,-13 0-15,13-1 16,0 1 0,0-26-16,0 1 0,0-27 31,0 1-31,0-13 16,0-13-16,0 0 15,0 0 1</inkml:trace>
  <inkml:trace contextRef="#ctx0" brushRef="#br0" timeOffset="16513.7">19554 2036 0,'0'0'0,"0"0"0,13 0 16,-1 0-1,26 0-15,0 0 16,0 0 0,-1 0-16,14-13 15,-13 13-15,-13-13 16,0 13-16,0-13 16,0 0-16,-12 1 15</inkml:trace>
  <inkml:trace contextRef="#ctx0" brushRef="#br0" timeOffset="17336.14">20398 1447 0,'0'0'0,"0"12"0,13 14 16,-13 38-16,0 26 16,0 25-1,0 0 1,0-12-16,0-27 15,0-24-15,0-1 16,0-26 0,0 1-16,0-13 0,0-13 31,0 0-31,0 0 0,0 0 16,0 0-1,0 0-15,0 0 16,0 0-16,12-26 15,1 1-15,0-1 16,12-12-16,0 12 16,-12 0-16,12 14 15,0-1-15,13 0 16,0 26-16,-1 0 16,1 12-16,-13 1 15,0-1-15,1 1 31,-14 0-31,1-1 16,-13-12-16,0 0 0,0 12 16,-25 1-1,-1 0 1,1-1-16,-25 1 16,0-1-16,-1-12 15,-12-13-15,13 0 16,12 0-16,0 0 15,0-13-15,13 13 16,13-12-16,-1 12 16</inkml:trace>
  <inkml:trace contextRef="#ctx0" brushRef="#br0" timeOffset="17919.39">20776 1536 0,'0'0'0,"0"0"0,0 0 15,13 0-15,-1 0 16,1 0-16,25 0 16,-1 0-1,1 13-15,13 0 16,-14 0-16,-11 0 15,-1-13-15,-25 0 16,0 0-16,0 12 16,0 1-1,-25 0-15,-1 0 0,14 0 32,-1-1-32,1 1 15,-1-13-15,13 0 16,0 0-16,13 0 15,12 13 1,13 0-16,25 0 16,-13-13-16,13 12 15,-13-12-15,1 0 16,-13 0-16,-13 0 16,0 0-16,-25 0 15,0 0-15,0 13 16,-13-13-16</inkml:trace>
  <inkml:trace contextRef="#ctx0" brushRef="#br0" timeOffset="18667.75">21532 2164 0,'0'0'0,"0"0"0,13 0 16,24 0-16,14 0 16,12 0-16,0 0 15,-13 0 1,1 0-16,-1 0 16,-12 0-16,-13 0 15,0 0-15,-25 0 16,0 0-16,0 0 15</inkml:trace>
  <inkml:trace contextRef="#ctx0" brushRef="#br0" timeOffset="18964.45">21645 2471 0,'0'0'0,"13"0"0,12 0 16,13 0-16,25 0 16,-13 0-1,1 0-15,-1 0 16,1 0-16,-1-13 31,0 0-31,-12 0 16,-13 1-16</inkml:trace>
  <inkml:trace contextRef="#ctx0" brushRef="#br0" timeOffset="19451.68">23510 1741 0,'0'0'0,"0"0"0,0 0 15,0 0-15,0 0 16,0 0 0,0 0-16,-25 0 15,-13 0-15,-12 0 16,-26 0-16,1 13 15,-1 0 1,-25 25 0,13 1-16,25-1 0,0 13 15,25 0-15,0 1 16,26-1-16,-1-13 16,26 1-16,37-1 15,26 13-15,50-12 16,0-14-16,12 1 15,1-13-15,-26-13 32,-75 0-32</inkml:trace>
  <inkml:trace contextRef="#ctx0" brushRef="#br0" timeOffset="32634.63">15195 8117 0,'0'0'0,"0"0"0,0 0 0,0 0 16,0 0-16,0 0 15,0 0-15,0 0 16,0 0-1,0 0 1,0 0-16,0 0 16,0 0-1,0 0-15,0 0 16,0 0-16,0 0 0,0 0 16,0 0-16,0 0 15,0 0-15,0 0 31,0 0-31,-26 0 16,1 0-16,0 0 16,-13 0-16,13 0 15,0 0-15,0 0 16,-1 0-16,-11 0 16,11 0-16,-11 0 15,-1 0 1,13 0-16,-1 0 0,14-13 15,-1 13-15,1 0 16,-1 0-16,0 0 16,1 0-1,12 0 1,0 0-16,-13 0 16,13 0-16,0 0 0,0 0 15,0 0 1,0 0-16,0 0 15,0 0-15,0 0 16,-12 13-16,-1 0 16,0 12-1,-12 14-15,13-1 0,-1 0 16,0 14 0,1-1-16,-1 0 15,1 0-15,-1 0 16,0 1-16,1 12 15,-1 0 1,1 0-16,-1-13 16,0 0-16,1 0 0,-1 0 15,1 14-15,12 11 32,0-12-32,-13-12 15,13-1-15,-13 0 16,13 0-16,-12 0 15,12 13-15,0 0 16,0 0-16,0 0 16,0 0-16,0-12 15,-13-1 1,13 0-16,0 0 16,0-12-16,0-1 15,0 1-15,0-14 16,0 1-1,0-1-15,0 1 0,0-13 16,0 0-16,0-1 16,0 1-16,0-13 31,0 0-31,0 0 16,0 0-16,0 0 15,0 0-15,0 0 16,0 0-1,0 0-15,0 0 16,0 0-16,0 13 16,0-13-16,0 0 0,0 0 15,13 13-15,-1 0 16,1-1-16,0-12 16,-1 0-1,1 13-15,-1 0 16,1 0-1,0-13-15,-1 13 0,13-1 16,1-12 0,-1 0-16,0 13 15,0-13 1,0 0-16,1 0 16,11 0-16,-11 0 15,-1 0-15,0 0 16,0 0-1,0 0-15,13 13 0,0-13 16,0 0 0,0 0-16,-1 0 15,1 0-15,-13 0 16,1 0-16,-1 0 16,0 0-16,0 0 15,0 0-15,1 0 16,-1 0-16,0 0 15,0 0-15,0 0 16,1 0 0,-1 0-16,0 0 15,0 0-15,0 0 16,1 0 0,-1 0-16,0 0 15,13 0-15,-13 0 16,13 13-1,-13-13-15,13 0 16,0 0-16,-13 13 16,13-13-16,-13 12 15,13-12-15,-1 13 16,1-13-16,0 0 16,0 0-16,0 0 15,-1 13-15,14-13 16,-1 0-16,1 0 15,-14 0-15,1 0 32,13 0-32,-14 0 0,14 0 15,-13 0 1,12 0-16,-12 0 16,0 0-16,-1 0 15,1 0-15,13 0 16,-1 0-1,0 0-15,-12 0 16,13 0-16,-14 0 16,1 0-16,13 0 15,-14 0-15,1 0 16,0 0-16,0 0 16,12 0-16,1 0 15,-1 0-15,0 0 16,1 0-16,-14 0 15,1 0-15,0 0 16,0 13-16,0-13 31,-1 0-31,-11 0 16,11 0-16,-11 0 16,11 0-16,1 0 15,0 0-15,12 0 16,-12 0-1,0 0-15,0 0 16,0 0-16,-1 0 16,1 0-16,-13 0 15,13 0-15,-13 0 16,13 0-16,-13 0 16,1 0-16,-1 0 15,13 0-15,-1 0 16,1 0-16,0 0 15,0 0-15,0 0 16,-1 0-16,-11 0 16,-1 0-16,0 0 31,0 0-31,0 0 16,1 0-16,-14 0 15,1 0-15,-1 0 16,1 0-1,-13 0-15,0 0 16,13 0-16,-1 0 0,1 0 16,-13 0-1,12 0-15,1 0 16,0-13-16,-1 0 16,1-12-16,-1-1 15,1 0-15,0-12 16,12-13-16,-13 0 31,1 12-31,0-12 16,-1 0-16,1-1 0,-1 1 0,1 0 31,-13 0-31,0 0 16,0-1-1,0 14-15,0 0 16,0-1-16,0 1 15,0-1-15,0 1 16,0 12-16,0 1 16,0-14-16,0 14 15,0-14-15,0 1 16,0-13-16,0 12 16,0 1-16,0 0 15,0-1-15,0 1 16,0-13-16,0-1 31,0 14-31,0-1 0,0 1 0,0 0 31,0-1-31,0 1 16,0-13-16,0 12 16,0 1-16,0-13 15,0-1 1,0 1-16,0 13 15,0-13-15,0 12 16,0 1-16,0-1 16,0 1-16,0 12 15,0 1-15,-13-1 16,1-12-16,-1 12 16,1 1-16,-1-1 15,0 0-15,1 1 16,-1 12-16,1 0 15,-1 0-15,0 1 32,-12-1-32,0 0 15,0 0-15,0 0 16,-26 0-16,1 1 16,-1 12-1,1 0-15,0 0 16,-1 0-16,1 0 15,12 12-15,-12 1 16,-1 0-16,1 0 16,-26 0-16,1 0 15,12-1-15,0 1 16,0 0-16,0 0 16,0 0-16,0-13 15,-13 0-15,0 0 16,13 12-16,-12-12 15,12 0 1,-13 13 0,13-13-16,0 0 15,0 0-15,-12 0 0,12 0 32,0 0-32,-13 13 15,13-13-15,-12 0 16,-1 0-16,13 0 15,-13 13-15,1-13 16,-1 0-16,13 0 16,0 13-16,0-13 15,0 0-15,0 0 16,0 0-16,13 0 16,-1 0-16,-12 0 15,0 0-15,13 0 16,0 0-16,-1 0 31,1 0-31,12-13 16,0 13-16,-12 0 15,12-13-15,0 13 0,0 0 32,1 0-32,-14 0 15,13 0-15,1 0 16,-1 0-16,0 0 15,0 0-15,13 0 16,0 0-16,0 0 16,-1 0-16,1 0 15,0 0-15,-13 0 16,-12 13-16,25-13 16</inkml:trace>
  <inkml:trace contextRef="#ctx0" brushRef="#br0" timeOffset="37456.32">17563 11241 0,'0'0'0,"0"0"0,0 0 0,0 0 16,0 0-16,0 0 15,0 0-15,0 0 16,-12 0-1,-1 0-15,0-13 16,-12 13-16,0-13 16,0 0-16,0 0 0,0 1 15,-1 12-15,-11-13 16,-1 0 0,-13 0-16,1 13 15,0-13-15,-13 13 16,0-13-16,-13 13 15,0 0-15,13 0 16,-12 0-16,12-12 31,-13 12-31,-12 0 16,-13 0-16,13 12 16,0-12-16,0 13 15,-1-13-15,14 0 16,-13 13-1,-1 0-15,1-13 16,13 0-16,-1 0 16,0 13-16,-12-13 15,-13 13-15,13-1 16,0 1-16,12 0 16,13 0-1,0 0-15,0-1 0,-12 1 16,-1 0-16,-12 13 15,25-14-15,0 14 16,0 0-16,13-14 31,-1 14-31,14 0 16,-1-1-16,0 1 16,13-1-16,0 1 15,12 0-15,0-1 16,1-12-1,-1 0-15,1 12 16,-1 1-16,13 0 16,0 12-16,0 0 15,13 1-15,-1-1 16,1 1-16,12-1 16,0-12-16,0 12 15,13-12-15,13 12 16,11 0-16,1-12 15,13 0-15,-13-1 16,13 1-16,-1-13 16,13 12-16,1 1 31,11-13-31,-11 0 16,-1 12-16,0-12 15,-12-13-15,12 13 16,13 0-1,-1-1-15,-11-12 16,-1 0-16,0 0 16,0 0-16,0 0 15,13 0-15,-25-12 16,12-1-16,0 13 16,-12-13-16,-1 0 15,-12 0-15,13 1 16,0-1-16,-13 0 15,12-13-15,-12 14 32,0-14-32,-12 0 15,12 1-15,-13-1 16,13 0-16,-13-12 16,1 12-16,-13 1 15,12-14 1,-12 14-16,-13-14 15,0 1-15,0-13 16,0 0-16,-12-1 16,0 1-16,-13-13 15,0 13 1,0-13-16,-26 0 0,-24-13 16,0 0-16,-26 1 15,-12 11-15,-25 1 16,-39 26-16,-49 12 15,-64 26-15,-25 26 16,-151 64-16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7160e06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97160e06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897160e065_0_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7" name="Google Shape;3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8" name="Google Shape;3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97160e065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897160e065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97160e065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897160e065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4400" b="1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ADDA"/>
              </a:buClr>
              <a:buSzPts val="1400"/>
              <a:buFont typeface="Century Gothic"/>
              <a:buNone/>
              <a:defRPr sz="280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DDA"/>
              </a:buClr>
              <a:buSzPts val="1200"/>
              <a:buFont typeface="Arial Black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DDA"/>
              </a:buClr>
              <a:buSzPts val="1000"/>
              <a:buFont typeface="Arial Black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ADDA"/>
              </a:buClr>
              <a:buSzPts val="900"/>
              <a:buFont typeface="Arial Black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ADDA"/>
              </a:buClr>
              <a:buSzPts val="900"/>
              <a:buFont typeface="Arial Black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10353" y="6516075"/>
            <a:ext cx="3233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None/>
              <a:defRPr i="0" u="none" strike="noStrike" cap="none">
                <a:solidFill>
                  <a:srgbClr val="168DB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49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ADDA"/>
              </a:buClr>
              <a:buSzPts val="1400"/>
              <a:buChar char="►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DDA"/>
              </a:buClr>
              <a:buSzPts val="1200"/>
              <a:buChar char="►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DDA"/>
              </a:buClr>
              <a:buSzPts val="1000"/>
              <a:buChar char="►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ADDA"/>
              </a:buClr>
              <a:buSzPts val="900"/>
              <a:buChar char="►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ADDA"/>
              </a:buClr>
              <a:buSzPts val="900"/>
              <a:buChar char="►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10353" y="6516075"/>
            <a:ext cx="3233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7378378" y="6516078"/>
            <a:ext cx="41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 rot="5400000">
            <a:off x="5013300" y="2452812"/>
            <a:ext cx="5289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None/>
              <a:defRPr i="0" u="none" strike="noStrike" cap="none">
                <a:solidFill>
                  <a:srgbClr val="168DB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 rot="5400000">
            <a:off x="822300" y="471612"/>
            <a:ext cx="52896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ADDA"/>
              </a:buClr>
              <a:buSzPts val="1400"/>
              <a:buChar char="►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DDA"/>
              </a:buClr>
              <a:buSzPts val="1200"/>
              <a:buChar char="►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DDA"/>
              </a:buClr>
              <a:buSzPts val="1000"/>
              <a:buChar char="►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ADDA"/>
              </a:buClr>
              <a:buSzPts val="900"/>
              <a:buChar char="►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ADDA"/>
              </a:buClr>
              <a:buSzPts val="900"/>
              <a:buChar char="►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10353" y="6516075"/>
            <a:ext cx="3233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7378378" y="6516078"/>
            <a:ext cx="41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830394" y="1588472"/>
            <a:ext cx="745764" cy="61102"/>
            <a:chOff x="4580561" y="2589004"/>
            <a:chExt cx="1064464" cy="25200"/>
          </a:xfrm>
        </p:grpSpPr>
        <p:sp>
          <p:nvSpPr>
            <p:cNvPr id="74" name="Google Shape;7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►"/>
              <a:defRPr/>
            </a:lvl1pPr>
            <a:lvl2pPr marL="914400" lvl="1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►"/>
              <a:defRPr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►"/>
              <a:defRPr/>
            </a:lvl3pPr>
            <a:lvl4pPr marL="1828800" lvl="3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►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►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7378378" y="6516078"/>
            <a:ext cx="41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 with Caption">
  <p:cSld name="3_Content with Caption">
    <p:bg>
      <p:bgPr>
        <a:solidFill>
          <a:schemeClr val="lt1">
            <a:alpha val="40000"/>
          </a:schemeClr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760133" y="1473200"/>
            <a:ext cx="6060300" cy="50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72C8"/>
              </a:buClr>
              <a:buSzPts val="126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98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66FF33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99FF"/>
              </a:buClr>
              <a:buSzPts val="1000"/>
              <a:buFont typeface="Noto Sans Symbols"/>
              <a:buChar char="▪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 rot="-5400000">
            <a:off x="2145928" y="4365176"/>
            <a:ext cx="648000" cy="648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2145927" y="5006031"/>
            <a:ext cx="739800" cy="185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5" descr="logo_landi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45680" y="357890"/>
            <a:ext cx="426750" cy="881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7921185" y="6678442"/>
            <a:ext cx="6777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32125" rIns="64250" bIns="321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2FB8F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2FB8F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2FB8F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2FB8F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2FB8F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2FB8F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2FB8F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2FB8F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2FB8F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_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 with Caption">
  <p:cSld name="4_Content with Caption">
    <p:bg>
      <p:bgPr>
        <a:solidFill>
          <a:schemeClr val="lt1">
            <a:alpha val="4078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 rot="-5400000">
            <a:off x="2145928" y="4365176"/>
            <a:ext cx="648000" cy="648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145927" y="5006031"/>
            <a:ext cx="739800" cy="185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7921185" y="6678442"/>
            <a:ext cx="6777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32125" rIns="64250" bIns="32125" anchor="t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" y="0"/>
            <a:ext cx="8427300" cy="698400"/>
          </a:xfrm>
          <a:prstGeom prst="rect">
            <a:avLst/>
          </a:prstGeom>
          <a:blipFill rotWithShape="1">
            <a:blip r:embed="rId2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2783590" y="133351"/>
            <a:ext cx="4572000" cy="695700"/>
          </a:xfrm>
          <a:prstGeom prst="rect">
            <a:avLst/>
          </a:prstGeom>
          <a:gradFill>
            <a:gsLst>
              <a:gs pos="0">
                <a:srgbClr val="A0C4E4"/>
              </a:gs>
              <a:gs pos="27000">
                <a:srgbClr val="A0C4E4"/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/>
          <p:nvPr/>
        </p:nvSpPr>
        <p:spPr>
          <a:xfrm rot="5400000">
            <a:off x="2249049" y="286950"/>
            <a:ext cx="831900" cy="258000"/>
          </a:xfrm>
          <a:prstGeom prst="parallelogram">
            <a:avLst>
              <a:gd name="adj" fmla="val 52527"/>
            </a:avLst>
          </a:prstGeom>
          <a:solidFill>
            <a:srgbClr val="A5CA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i="1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5" name="Google Shape;95;p17" descr="LOGO_iUAI__fondo_negro_cuadrado_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5768" y="1"/>
            <a:ext cx="294568" cy="29443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12700" y="694268"/>
            <a:ext cx="2527200" cy="6159600"/>
          </a:xfrm>
          <a:prstGeom prst="rect">
            <a:avLst/>
          </a:prstGeom>
          <a:solidFill>
            <a:srgbClr val="B5D3F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/>
          <p:nvPr/>
        </p:nvSpPr>
        <p:spPr>
          <a:xfrm flipH="1">
            <a:off x="2376968" y="4492871"/>
            <a:ext cx="745800" cy="2365200"/>
          </a:xfrm>
          <a:prstGeom prst="snip1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Content with Caption 1">
  <p:cSld name="3_Content with Caption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8590109" y="6687639"/>
            <a:ext cx="74700" cy="144000"/>
          </a:xfrm>
          <a:prstGeom prst="rect">
            <a:avLst/>
          </a:prstGeom>
          <a:solidFill>
            <a:srgbClr val="0271E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8705097" y="6687639"/>
            <a:ext cx="73800" cy="144000"/>
          </a:xfrm>
          <a:prstGeom prst="rect">
            <a:avLst/>
          </a:prstGeom>
          <a:solidFill>
            <a:srgbClr val="B1022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-1" y="669071"/>
            <a:ext cx="2540100" cy="6189300"/>
          </a:xfrm>
          <a:prstGeom prst="rect">
            <a:avLst/>
          </a:prstGeom>
          <a:solidFill>
            <a:srgbClr val="C0E4F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2760133" y="1473200"/>
            <a:ext cx="6060300" cy="50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1" y="-2"/>
            <a:ext cx="8427300" cy="6873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2783588" y="118919"/>
            <a:ext cx="4572000" cy="710100"/>
          </a:xfrm>
          <a:prstGeom prst="rect">
            <a:avLst/>
          </a:prstGeom>
          <a:gradFill>
            <a:gsLst>
              <a:gs pos="0">
                <a:srgbClr val="A0C4E4"/>
              </a:gs>
              <a:gs pos="27000">
                <a:srgbClr val="A0C4E4"/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/>
          <p:nvPr/>
        </p:nvSpPr>
        <p:spPr>
          <a:xfrm rot="5400000">
            <a:off x="2249140" y="287009"/>
            <a:ext cx="831870" cy="2578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3187" y="0"/>
                </a:lnTo>
                <a:lnTo>
                  <a:pt x="21600" y="0"/>
                </a:lnTo>
                <a:lnTo>
                  <a:pt x="18413" y="21600"/>
                </a:lnTo>
                <a:close/>
              </a:path>
            </a:pathLst>
          </a:custGeom>
          <a:solidFill>
            <a:srgbClr val="A5CAE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endParaRPr sz="2800" b="0" i="1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6" name="Google Shape;106;p18" descr="Picture 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5768" y="1"/>
            <a:ext cx="294568" cy="29443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2536200" cy="707100"/>
          </a:xfrm>
          <a:prstGeom prst="rect">
            <a:avLst/>
          </a:prstGeom>
          <a:solidFill>
            <a:srgbClr val="1675D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/>
          <p:nvPr/>
        </p:nvSpPr>
        <p:spPr>
          <a:xfrm flipH="1">
            <a:off x="2377030" y="4492871"/>
            <a:ext cx="745740" cy="236514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21600" y="340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8423320" y="6678441"/>
            <a:ext cx="1755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125" tIns="32125" rIns="32125" bIns="32125" anchor="t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ntent with Caption">
  <p:cSld name="6_Content with 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745736" y="1473200"/>
            <a:ext cx="7900200" cy="50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0861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60"/>
              <a:buChar char="►"/>
              <a:defRPr/>
            </a:lvl1pPr>
            <a:lvl2pPr marL="914400" lvl="1" indent="-35433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980"/>
              <a:buChar char="►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2536200" cy="707100"/>
          </a:xfrm>
          <a:prstGeom prst="rect">
            <a:avLst/>
          </a:prstGeom>
          <a:solidFill>
            <a:srgbClr val="1675D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23320" y="6678441"/>
            <a:ext cx="1755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125" tIns="32125" rIns="32125" bIns="32125" anchor="t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DDA"/>
              </a:buClr>
              <a:buSzPts val="2800"/>
              <a:buChar char="►"/>
              <a:defRPr i="0" u="none" strike="noStrike" cap="none">
                <a:solidFill>
                  <a:schemeClr val="dk1"/>
                </a:solidFill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ADDA"/>
              </a:buClr>
              <a:buSzPts val="2400"/>
              <a:buChar char="►"/>
              <a:defRPr i="0" u="none" strike="noStrike" cap="none">
                <a:solidFill>
                  <a:schemeClr val="dk1"/>
                </a:solidFill>
              </a:defRPr>
            </a:lvl2pPr>
            <a:lvl3pPr marL="1371600" marR="0" lvl="2" indent="-3683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ADDA"/>
              </a:buClr>
              <a:buSzPts val="2200"/>
              <a:buChar char="►"/>
              <a:defRPr sz="2200" i="0" u="none" strike="noStrike" cap="none">
                <a:solidFill>
                  <a:schemeClr val="dk1"/>
                </a:solidFill>
              </a:defRPr>
            </a:lvl3pPr>
            <a:lvl4pPr marL="1828800" marR="0" lvl="3" indent="-3683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ADDA"/>
              </a:buClr>
              <a:buSzPts val="2200"/>
              <a:buChar char="►"/>
              <a:defRPr sz="2200" i="0" u="none" strike="noStrike" cap="none">
                <a:solidFill>
                  <a:schemeClr val="dk1"/>
                </a:solidFill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ADDA"/>
              </a:buClr>
              <a:buSzPts val="2000"/>
              <a:buChar char="►"/>
              <a:defRPr sz="20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10353" y="6516075"/>
            <a:ext cx="3233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7378378" y="6516078"/>
            <a:ext cx="41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_AND_BODY_1">
    <p:bg>
      <p:bgPr>
        <a:solidFill>
          <a:srgbClr val="D9D9D9">
            <a:alpha val="40780"/>
          </a:srgbClr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125" tIns="32125" rIns="32125" bIns="32125" anchor="t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Content with Caption">
  <p:cSld name="5_Content with Ca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8590109" y="6687639"/>
            <a:ext cx="74700" cy="144000"/>
          </a:xfrm>
          <a:prstGeom prst="rect">
            <a:avLst/>
          </a:prstGeom>
          <a:solidFill>
            <a:srgbClr val="0271E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8705097" y="6687639"/>
            <a:ext cx="73800" cy="144000"/>
          </a:xfrm>
          <a:prstGeom prst="rect">
            <a:avLst/>
          </a:prstGeom>
          <a:solidFill>
            <a:srgbClr val="B1022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-1" y="1126066"/>
            <a:ext cx="9144000" cy="573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-1" y="0"/>
            <a:ext cx="2536200" cy="11289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0" y="420253"/>
            <a:ext cx="2536200" cy="707100"/>
          </a:xfrm>
          <a:prstGeom prst="rect">
            <a:avLst/>
          </a:prstGeom>
          <a:solidFill>
            <a:srgbClr val="1675D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95B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95B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95B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95B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95B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95B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95B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95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674949" y="1473200"/>
            <a:ext cx="8145600" cy="50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0861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260"/>
              <a:buFont typeface="Gill Sans"/>
              <a:buChar char="▪"/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5433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980"/>
              <a:buFont typeface="Gill Sans"/>
              <a:buChar char="►"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Gill Sans"/>
              <a:buChar char="►"/>
              <a:defRPr sz="1800"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Gill Sans"/>
              <a:buChar char="►"/>
              <a:defRPr sz="1800"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Gill Sans"/>
              <a:buChar char="►"/>
              <a:defRPr sz="1800"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/>
          <p:nvPr/>
        </p:nvSpPr>
        <p:spPr>
          <a:xfrm rot="-5400000">
            <a:off x="2145927" y="4365123"/>
            <a:ext cx="648054" cy="64805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2145926" y="5006030"/>
            <a:ext cx="739800" cy="185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2794000" y="210360"/>
            <a:ext cx="4572000" cy="710100"/>
          </a:xfrm>
          <a:prstGeom prst="rect">
            <a:avLst/>
          </a:prstGeom>
          <a:gradFill>
            <a:gsLst>
              <a:gs pos="0">
                <a:srgbClr val="A0C4E4"/>
              </a:gs>
              <a:gs pos="27000">
                <a:srgbClr val="A0C4E4"/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2"/>
          <p:cNvSpPr/>
          <p:nvPr/>
        </p:nvSpPr>
        <p:spPr>
          <a:xfrm rot="-5400000" flipH="1">
            <a:off x="2203267" y="544549"/>
            <a:ext cx="923616" cy="2578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4771" y="0"/>
                </a:lnTo>
                <a:lnTo>
                  <a:pt x="21600" y="0"/>
                </a:lnTo>
                <a:lnTo>
                  <a:pt x="16829" y="21600"/>
                </a:lnTo>
                <a:close/>
              </a:path>
            </a:pathLst>
          </a:custGeom>
          <a:solidFill>
            <a:srgbClr val="A5CAE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2" descr="Picture 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5680" y="357890"/>
            <a:ext cx="1011556" cy="2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423320" y="6678441"/>
            <a:ext cx="1755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125" tIns="32125" rIns="32125" bIns="32125" anchor="t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3">
  <p:cSld name="TITLE_AND_BODY_2">
    <p:bg>
      <p:bgPr>
        <a:solidFill>
          <a:srgbClr val="D9D9D9">
            <a:alpha val="40780"/>
          </a:srgbClr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21336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125" tIns="32125" rIns="32125" bIns="32125" anchor="t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 with Caption 1">
  <p:cSld name="4_Content with Caption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sldNum" idx="12"/>
          </p:nvPr>
        </p:nvSpPr>
        <p:spPr>
          <a:xfrm>
            <a:off x="8423320" y="6678441"/>
            <a:ext cx="1755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125" tIns="32125" rIns="32125" bIns="32125" anchor="t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B9F8"/>
              </a:buClr>
              <a:buSzPts val="700"/>
              <a:buFont typeface="Century Gothic"/>
              <a:buNone/>
              <a:defRPr sz="700">
                <a:solidFill>
                  <a:srgbClr val="30B9F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300">
              <a:solidFill>
                <a:srgbClr val="FFFFFF"/>
              </a:solidFill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0" y="420253"/>
            <a:ext cx="2536200" cy="707100"/>
          </a:xfrm>
          <a:prstGeom prst="rect">
            <a:avLst/>
          </a:prstGeom>
          <a:solidFill>
            <a:srgbClr val="1675DF"/>
          </a:solidFill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95B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95B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95B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95B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95B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95B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95B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95B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4">
  <p:cSld name="TITLE_3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4000" b="1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DDA"/>
              </a:buClr>
              <a:buSzPts val="1400"/>
              <a:buNone/>
              <a:defRPr sz="2000" i="0" u="none" strike="noStrike" cap="none">
                <a:solidFill>
                  <a:srgbClr val="888888"/>
                </a:solidFill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ADDA"/>
              </a:buClr>
              <a:buSzPts val="1200"/>
              <a:buNone/>
              <a:defRPr sz="1800" i="0" u="none" strike="noStrike" cap="none">
                <a:solidFill>
                  <a:srgbClr val="888888"/>
                </a:solidFill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ADDA"/>
              </a:buClr>
              <a:buSzPts val="1000"/>
              <a:buNone/>
              <a:defRPr sz="1600" i="0" u="none" strike="noStrike" cap="none">
                <a:solidFill>
                  <a:srgbClr val="888888"/>
                </a:solidFill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ADDA"/>
              </a:buClr>
              <a:buSzPts val="900"/>
              <a:buNone/>
              <a:defRPr sz="1400" i="0" u="none" strike="noStrike" cap="none">
                <a:solidFill>
                  <a:srgbClr val="888888"/>
                </a:solidFill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ADDA"/>
              </a:buClr>
              <a:buSzPts val="900"/>
              <a:buNone/>
              <a:defRPr sz="1400" i="0" u="none" strike="noStrike" cap="none">
                <a:solidFill>
                  <a:srgbClr val="888888"/>
                </a:solidFill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400" i="0" u="none" strike="noStrike" cap="none">
                <a:solidFill>
                  <a:srgbClr val="888888"/>
                </a:solidFill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400" i="0" u="none" strike="noStrike" cap="none">
                <a:solidFill>
                  <a:srgbClr val="888888"/>
                </a:solidFill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400" i="0" u="none" strike="noStrike" cap="none">
                <a:solidFill>
                  <a:srgbClr val="888888"/>
                </a:solidFill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400" i="0" u="none" strike="noStrike" cap="none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10353" y="6516075"/>
            <a:ext cx="3233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7378378" y="6516078"/>
            <a:ext cx="41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None/>
              <a:defRPr i="0" u="none" strike="noStrike" cap="none">
                <a:solidFill>
                  <a:srgbClr val="168DB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ADDA"/>
              </a:buClr>
              <a:buSzPts val="1400"/>
              <a:buChar char="►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DDA"/>
              </a:buClr>
              <a:buSzPts val="1200"/>
              <a:buChar char="►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DDA"/>
              </a:buClr>
              <a:buSzPts val="1000"/>
              <a:buChar char="►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ADDA"/>
              </a:buClr>
              <a:buSzPts val="900"/>
              <a:buChar char="►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ADDA"/>
              </a:buClr>
              <a:buSzPts val="900"/>
              <a:buChar char="►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ADDA"/>
              </a:buClr>
              <a:buSzPts val="1400"/>
              <a:buChar char="►"/>
              <a:defRPr sz="2800" i="0" u="none" strike="noStrike" cap="none">
                <a:solidFill>
                  <a:schemeClr val="dk1"/>
                </a:solidFill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DDA"/>
              </a:buClr>
              <a:buSzPts val="1200"/>
              <a:buChar char="►"/>
              <a:defRPr sz="2400" i="0" u="none" strike="noStrike" cap="none">
                <a:solidFill>
                  <a:schemeClr val="dk1"/>
                </a:solidFill>
              </a:defRPr>
            </a:lvl2pPr>
            <a:lvl3pPr marL="1371600" marR="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DDA"/>
              </a:buClr>
              <a:buSzPts val="1000"/>
              <a:buChar char="►"/>
              <a:defRPr sz="2000" i="0" u="none" strike="noStrike" cap="none">
                <a:solidFill>
                  <a:schemeClr val="dk1"/>
                </a:solidFill>
              </a:defRPr>
            </a:lvl3pPr>
            <a:lvl4pPr marL="1828800" marR="0" lvl="3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ADDA"/>
              </a:buClr>
              <a:buSzPts val="900"/>
              <a:buChar char="►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ADDA"/>
              </a:buClr>
              <a:buSzPts val="900"/>
              <a:buChar char="►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10353" y="6516075"/>
            <a:ext cx="3233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7378378" y="6516078"/>
            <a:ext cx="41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None/>
              <a:defRPr i="0" u="none" strike="noStrike" cap="none">
                <a:solidFill>
                  <a:srgbClr val="168DB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DDA"/>
              </a:buClr>
              <a:buSzPts val="1400"/>
              <a:buNone/>
              <a:defRPr sz="2400" b="1" i="1" u="none" strike="noStrike" cap="none">
                <a:solidFill>
                  <a:schemeClr val="dk1"/>
                </a:solidFill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DDA"/>
              </a:buClr>
              <a:buSzPts val="1200"/>
              <a:buNone/>
              <a:defRPr sz="2000" b="1" i="0" u="none" strike="noStrike" cap="none">
                <a:solidFill>
                  <a:schemeClr val="dk1"/>
                </a:solidFill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ADDA"/>
              </a:buClr>
              <a:buSzPts val="1000"/>
              <a:buNone/>
              <a:defRPr sz="1800" b="1" i="0" u="none" strike="noStrike" cap="none">
                <a:solidFill>
                  <a:schemeClr val="dk1"/>
                </a:solidFill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ADDA"/>
              </a:buClr>
              <a:buSzPts val="900"/>
              <a:buNone/>
              <a:defRPr sz="1600" b="1" i="0" u="none" strike="noStrike" cap="none">
                <a:solidFill>
                  <a:schemeClr val="dk1"/>
                </a:solidFill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ADDA"/>
              </a:buClr>
              <a:buSzPts val="900"/>
              <a:buNone/>
              <a:defRPr sz="1600" b="1" i="0" u="none" strike="noStrike" cap="none">
                <a:solidFill>
                  <a:schemeClr val="dk1"/>
                </a:solidFill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 i="0" u="none" strike="noStrike" cap="none">
                <a:solidFill>
                  <a:schemeClr val="dk1"/>
                </a:solidFill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 i="0" u="none" strike="noStrike" cap="none">
                <a:solidFill>
                  <a:schemeClr val="dk1"/>
                </a:solidFill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 i="0" u="none" strike="noStrike" cap="none">
                <a:solidFill>
                  <a:schemeClr val="dk1"/>
                </a:solidFill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DDA"/>
              </a:buClr>
              <a:buSzPts val="1200"/>
              <a:buChar char="►"/>
              <a:defRPr sz="2400" i="0" u="none" strike="noStrike" cap="none">
                <a:solidFill>
                  <a:schemeClr val="dk1"/>
                </a:solidFill>
              </a:defRPr>
            </a:lvl1pPr>
            <a:lvl2pPr marL="914400" marR="0" lvl="1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DDA"/>
              </a:buClr>
              <a:buSzPts val="1000"/>
              <a:buChar char="►"/>
              <a:defRPr sz="2000" i="0" u="none" strike="noStrike" cap="none">
                <a:solidFill>
                  <a:schemeClr val="dk1"/>
                </a:solidFill>
              </a:defRPr>
            </a:lvl2pPr>
            <a:lvl3pPr marL="1371600" marR="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ADDA"/>
              </a:buClr>
              <a:buSzPts val="900"/>
              <a:buChar char="►"/>
              <a:defRPr sz="1800" i="0" u="none" strike="noStrike" cap="none">
                <a:solidFill>
                  <a:schemeClr val="dk1"/>
                </a:solidFill>
              </a:defRPr>
            </a:lvl3pPr>
            <a:lvl4pPr marL="1828800" marR="0" lvl="3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ADDA"/>
              </a:buClr>
              <a:buSzPts val="800"/>
              <a:buChar char="►"/>
              <a:defRPr sz="1600" i="0" u="none" strike="noStrike" cap="none">
                <a:solidFill>
                  <a:schemeClr val="dk1"/>
                </a:solidFill>
              </a:defRPr>
            </a:lvl4pPr>
            <a:lvl5pPr marL="2286000" marR="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ADDA"/>
              </a:buClr>
              <a:buSzPts val="800"/>
              <a:buChar char="►"/>
              <a:defRPr sz="1600" i="0" u="none" strike="noStrike" cap="none">
                <a:solidFill>
                  <a:schemeClr val="dk1"/>
                </a:solidFill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DDA"/>
              </a:buClr>
              <a:buSzPts val="1400"/>
              <a:buNone/>
              <a:defRPr sz="2400" b="1" i="1" u="none" strike="noStrike" cap="none">
                <a:solidFill>
                  <a:schemeClr val="dk1"/>
                </a:solidFill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DDA"/>
              </a:buClr>
              <a:buSzPts val="1200"/>
              <a:buNone/>
              <a:defRPr sz="2000" b="1" i="0" u="none" strike="noStrike" cap="none">
                <a:solidFill>
                  <a:schemeClr val="dk1"/>
                </a:solidFill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ADDA"/>
              </a:buClr>
              <a:buSzPts val="1000"/>
              <a:buNone/>
              <a:defRPr sz="1800" b="1" i="0" u="none" strike="noStrike" cap="none">
                <a:solidFill>
                  <a:schemeClr val="dk1"/>
                </a:solidFill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ADDA"/>
              </a:buClr>
              <a:buSzPts val="900"/>
              <a:buNone/>
              <a:defRPr sz="1600" b="1" i="0" u="none" strike="noStrike" cap="none">
                <a:solidFill>
                  <a:schemeClr val="dk1"/>
                </a:solidFill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ADDA"/>
              </a:buClr>
              <a:buSzPts val="900"/>
              <a:buNone/>
              <a:defRPr sz="1600" b="1" i="0" u="none" strike="noStrike" cap="none">
                <a:solidFill>
                  <a:schemeClr val="dk1"/>
                </a:solidFill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 i="0" u="none" strike="noStrike" cap="none">
                <a:solidFill>
                  <a:schemeClr val="dk1"/>
                </a:solidFill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 i="0" u="none" strike="noStrike" cap="none">
                <a:solidFill>
                  <a:schemeClr val="dk1"/>
                </a:solidFill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 i="0" u="none" strike="noStrike" cap="none">
                <a:solidFill>
                  <a:schemeClr val="dk1"/>
                </a:solidFill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6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DDA"/>
              </a:buClr>
              <a:buSzPts val="1200"/>
              <a:buChar char="►"/>
              <a:defRPr sz="2400" i="0" u="none" strike="noStrike" cap="none">
                <a:solidFill>
                  <a:schemeClr val="dk1"/>
                </a:solidFill>
              </a:defRPr>
            </a:lvl1pPr>
            <a:lvl2pPr marL="914400" marR="0" lvl="1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DDA"/>
              </a:buClr>
              <a:buSzPts val="1000"/>
              <a:buChar char="►"/>
              <a:defRPr sz="2000" i="0" u="none" strike="noStrike" cap="none">
                <a:solidFill>
                  <a:schemeClr val="dk1"/>
                </a:solidFill>
              </a:defRPr>
            </a:lvl2pPr>
            <a:lvl3pPr marL="1371600" marR="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ADDA"/>
              </a:buClr>
              <a:buSzPts val="900"/>
              <a:buChar char="►"/>
              <a:defRPr sz="1800" i="0" u="none" strike="noStrike" cap="none">
                <a:solidFill>
                  <a:schemeClr val="dk1"/>
                </a:solidFill>
              </a:defRPr>
            </a:lvl3pPr>
            <a:lvl4pPr marL="1828800" marR="0" lvl="3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ADDA"/>
              </a:buClr>
              <a:buSzPts val="800"/>
              <a:buChar char="►"/>
              <a:defRPr sz="1600" i="0" u="none" strike="noStrike" cap="none">
                <a:solidFill>
                  <a:schemeClr val="dk1"/>
                </a:solidFill>
              </a:defRPr>
            </a:lvl4pPr>
            <a:lvl5pPr marL="2286000" marR="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ADDA"/>
              </a:buClr>
              <a:buSzPts val="800"/>
              <a:buChar char="►"/>
              <a:defRPr sz="1600" i="0" u="none" strike="noStrike" cap="none">
                <a:solidFill>
                  <a:schemeClr val="dk1"/>
                </a:solidFill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10353" y="6516075"/>
            <a:ext cx="3233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7378378" y="6516078"/>
            <a:ext cx="41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None/>
              <a:defRPr i="0" u="none" strike="noStrike" cap="none">
                <a:solidFill>
                  <a:srgbClr val="168DB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10353" y="6516075"/>
            <a:ext cx="3233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7378378" y="6516078"/>
            <a:ext cx="41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0353" y="6516075"/>
            <a:ext cx="3233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7378378" y="6516078"/>
            <a:ext cx="41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None/>
              <a:defRPr sz="2000" b="1" i="0" u="none" strike="noStrike" cap="none">
                <a:solidFill>
                  <a:srgbClr val="168DB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3575050" y="1412777"/>
            <a:ext cx="5111700" cy="47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ADDA"/>
              </a:buClr>
              <a:buSzPts val="1600"/>
              <a:buChar char="►"/>
              <a:defRPr sz="3200" i="0" u="none" strike="noStrike" cap="none">
                <a:solidFill>
                  <a:schemeClr val="dk1"/>
                </a:solidFill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ADDA"/>
              </a:buClr>
              <a:buSzPts val="1400"/>
              <a:buChar char="►"/>
              <a:defRPr sz="2800" i="0" u="none" strike="noStrike" cap="none">
                <a:solidFill>
                  <a:schemeClr val="dk1"/>
                </a:solidFill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DDA"/>
              </a:buClr>
              <a:buSzPts val="1200"/>
              <a:buChar char="►"/>
              <a:defRPr sz="2400" i="0" u="none" strike="noStrike" cap="none">
                <a:solidFill>
                  <a:schemeClr val="dk1"/>
                </a:solidFill>
              </a:defRPr>
            </a:lvl3pPr>
            <a:lvl4pPr marL="1828800" marR="0" lvl="3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DDA"/>
              </a:buClr>
              <a:buSzPts val="1000"/>
              <a:buChar char="►"/>
              <a:defRPr sz="2000" i="0" u="none" strike="noStrike" cap="none">
                <a:solidFill>
                  <a:schemeClr val="dk1"/>
                </a:solidFill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DDA"/>
              </a:buClr>
              <a:buSzPts val="1000"/>
              <a:buChar char="►"/>
              <a:defRPr sz="2000" i="0" u="none" strike="noStrike" cap="none">
                <a:solidFill>
                  <a:schemeClr val="dk1"/>
                </a:solidFill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57201" y="1435101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 i="1" u="none" strike="noStrike" cap="none">
                <a:solidFill>
                  <a:srgbClr val="888888"/>
                </a:solidFill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 i="0" u="none" strike="noStrike" cap="none">
                <a:solidFill>
                  <a:srgbClr val="888888"/>
                </a:solidFill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 i="0" u="none" strike="noStrike" cap="none">
                <a:solidFill>
                  <a:srgbClr val="888888"/>
                </a:solidFill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 i="0" u="none" strike="noStrike" cap="none">
                <a:solidFill>
                  <a:srgbClr val="888888"/>
                </a:solidFill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 i="0" u="none" strike="noStrike" cap="none">
                <a:solidFill>
                  <a:srgbClr val="888888"/>
                </a:solidFill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900" i="0" u="none" strike="noStrike" cap="none">
                <a:solidFill>
                  <a:srgbClr val="888888"/>
                </a:solidFill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900" i="0" u="none" strike="noStrike" cap="none">
                <a:solidFill>
                  <a:srgbClr val="888888"/>
                </a:solidFill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900" i="0" u="none" strike="noStrike" cap="none">
                <a:solidFill>
                  <a:srgbClr val="888888"/>
                </a:solidFill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900" i="0" u="none" strike="noStrike" cap="none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10353" y="6516075"/>
            <a:ext cx="3233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7378378" y="6516078"/>
            <a:ext cx="41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None/>
              <a:defRPr sz="2000" b="1" i="0" u="none" strike="noStrike" cap="none">
                <a:solidFill>
                  <a:srgbClr val="168DB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68DBA"/>
              </a:buClr>
              <a:buSzPts val="1400"/>
              <a:buFont typeface="Century Gothic"/>
              <a:buNone/>
              <a:defRPr sz="32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ADDA"/>
              </a:buClr>
              <a:buSzPts val="1400"/>
              <a:buFont typeface="Arial Black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DDA"/>
              </a:buClr>
              <a:buSzPts val="1400"/>
              <a:buFont typeface="Arial Black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DDA"/>
              </a:buClr>
              <a:buSzPts val="1400"/>
              <a:buFont typeface="Arial Black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DDA"/>
              </a:buClr>
              <a:buSzPts val="1400"/>
              <a:buFont typeface="Arial Black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 Black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 Black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 Black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 Black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 Black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10353" y="6516075"/>
            <a:ext cx="3233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7378378" y="6516078"/>
            <a:ext cx="41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4228" y="6522287"/>
            <a:ext cx="7811400" cy="365100"/>
          </a:xfrm>
          <a:prstGeom prst="rect">
            <a:avLst/>
          </a:prstGeom>
          <a:solidFill>
            <a:srgbClr val="00AD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ADDA"/>
              </a:buClr>
              <a:buSzPts val="1400"/>
              <a:buFont typeface="Century Gothic"/>
              <a:buChar char="►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DDA"/>
              </a:buClr>
              <a:buSzPts val="1200"/>
              <a:buFont typeface="Century Gothic"/>
              <a:buChar char="►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ADDA"/>
              </a:buClr>
              <a:buSzPts val="1000"/>
              <a:buFont typeface="Century Gothic"/>
              <a:buChar char="►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ADDA"/>
              </a:buClr>
              <a:buSzPts val="900"/>
              <a:buFont typeface="Century Gothic"/>
              <a:buChar char="►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ADDA"/>
              </a:buClr>
              <a:buSzPts val="900"/>
              <a:buFont typeface="Century Gothic"/>
              <a:buChar char="►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10353" y="6516075"/>
            <a:ext cx="3233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-14228" y="611818"/>
            <a:ext cx="457200" cy="846000"/>
          </a:xfrm>
          <a:prstGeom prst="rect">
            <a:avLst/>
          </a:prstGeom>
          <a:solidFill>
            <a:srgbClr val="00AD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7378378" y="6516078"/>
            <a:ext cx="41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7797175" y="6503967"/>
            <a:ext cx="134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00ADDA"/>
                </a:solidFill>
                <a:latin typeface="Lato"/>
                <a:ea typeface="Lato"/>
                <a:cs typeface="Lato"/>
                <a:sym typeface="Lato"/>
              </a:rPr>
              <a:t>INGENIERÍA</a:t>
            </a:r>
            <a:endParaRPr sz="1200" i="0" u="none" strike="noStrike" cap="none">
              <a:solidFill>
                <a:srgbClr val="00ADD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7414640" y="-36615"/>
            <a:ext cx="741157" cy="2676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customXml" Target="../ink/ink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customXml" Target="../ink/ink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customXml" Target="../ink/ink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customXml" Target="../ink/ink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customXml" Target="../ink/ink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(VIII): Funciones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 err="1"/>
              <a:t>Programación</a:t>
            </a:r>
            <a:r>
              <a:rPr lang="en-US" dirty="0"/>
              <a:t> (tics 100)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 err="1"/>
              <a:t>Semestre</a:t>
            </a:r>
            <a:r>
              <a:rPr lang="en-US" dirty="0"/>
              <a:t> 02/2020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/>
        </p:nvSpPr>
        <p:spPr>
          <a:xfrm>
            <a:off x="1790700" y="4910048"/>
            <a:ext cx="6480000" cy="1752009"/>
          </a:xfrm>
          <a:prstGeom prst="rect">
            <a:avLst/>
          </a:prstGeom>
          <a:noFill/>
          <a:ln w="9525" cap="flat" cmpd="sng">
            <a:solidFill>
              <a:srgbClr val="60B9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800" i="0" u="none" strike="noStrike" cap="none" dirty="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800" i="0" u="none" strike="noStrike" cap="none" dirty="0" err="1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hola</a:t>
            </a:r>
            <a:r>
              <a:rPr lang="en-US" sz="1800" dirty="0" err="1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_m</a:t>
            </a:r>
            <a:r>
              <a:rPr lang="en-US" sz="1800" i="0" u="none" strike="noStrike" cap="none" dirty="0" err="1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undo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800" i="0" u="none" strike="noStrike" cap="none" dirty="0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i="0" u="none" strike="noStrike" cap="none" dirty="0">
                <a:solidFill>
                  <a:srgbClr val="E26BE2"/>
                </a:solidFill>
                <a:latin typeface="Consolas"/>
                <a:ea typeface="Consolas"/>
                <a:cs typeface="Consolas"/>
                <a:sym typeface="Consolas"/>
              </a:rPr>
              <a:t>"Hola</a:t>
            </a:r>
            <a:r>
              <a:rPr lang="en-US" sz="1800" dirty="0">
                <a:solidFill>
                  <a:srgbClr val="E26BE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i="0" u="none" strike="noStrike" cap="none" dirty="0">
                <a:solidFill>
                  <a:srgbClr val="E26BE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-US" sz="1800" i="0" u="none" strike="noStrike" cap="none" dirty="0">
                <a:solidFill>
                  <a:srgbClr val="E26BE2"/>
                </a:solidFill>
                <a:latin typeface="Consolas"/>
                <a:ea typeface="Consolas"/>
                <a:cs typeface="Consolas"/>
                <a:sym typeface="Consolas"/>
              </a:rPr>
              <a:t>, "</a:t>
            </a:r>
            <a:r>
              <a:rPr lang="en-US" sz="1800" i="0" u="none" strike="noStrike" cap="none" dirty="0" err="1">
                <a:solidFill>
                  <a:srgbClr val="E26BE2"/>
                </a:solidFill>
                <a:latin typeface="Consolas"/>
                <a:ea typeface="Consolas"/>
                <a:cs typeface="Consolas"/>
                <a:sym typeface="Consolas"/>
              </a:rPr>
              <a:t>desde</a:t>
            </a:r>
            <a:r>
              <a:rPr lang="en-US" sz="1800" i="0" u="none" strike="noStrike" cap="none" dirty="0">
                <a:solidFill>
                  <a:srgbClr val="E26BE2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i="0" u="none" strike="noStrike" cap="none" dirty="0" err="1">
                <a:solidFill>
                  <a:srgbClr val="E26BE2"/>
                </a:solidFill>
                <a:latin typeface="Consolas"/>
                <a:ea typeface="Consolas"/>
                <a:cs typeface="Consolas"/>
                <a:sym typeface="Consolas"/>
              </a:rPr>
              <a:t>función</a:t>
            </a:r>
            <a:r>
              <a:rPr lang="en-US" sz="1800" i="0" u="none" strike="noStrike" cap="none" dirty="0">
                <a:solidFill>
                  <a:srgbClr val="E26BE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18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8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nombre_usuario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i="0" u="none" strike="noStrike" cap="none" dirty="0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= input(</a:t>
            </a:r>
            <a:r>
              <a:rPr lang="en-US" sz="1800" i="0" u="none" strike="noStrike" cap="none" dirty="0">
                <a:solidFill>
                  <a:srgbClr val="E368E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i="0" u="none" strike="noStrike" cap="none" dirty="0" err="1">
                <a:solidFill>
                  <a:srgbClr val="E368E3"/>
                </a:solidFill>
                <a:latin typeface="Consolas"/>
                <a:ea typeface="Consolas"/>
                <a:cs typeface="Consolas"/>
                <a:sym typeface="Consolas"/>
              </a:rPr>
              <a:t>Ingresa</a:t>
            </a:r>
            <a:r>
              <a:rPr lang="en-US" sz="1800" i="0" u="none" strike="noStrike" cap="none" dirty="0">
                <a:solidFill>
                  <a:srgbClr val="E368E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i="0" u="none" strike="noStrike" cap="none" dirty="0" err="1">
                <a:solidFill>
                  <a:srgbClr val="E368E3"/>
                </a:solidFill>
                <a:latin typeface="Consolas"/>
                <a:ea typeface="Consolas"/>
                <a:cs typeface="Consolas"/>
                <a:sym typeface="Consolas"/>
              </a:rPr>
              <a:t>tu</a:t>
            </a:r>
            <a:r>
              <a:rPr lang="en-US" sz="1800" i="0" u="none" strike="noStrike" cap="none" dirty="0">
                <a:solidFill>
                  <a:srgbClr val="E368E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i="0" u="none" strike="noStrike" cap="none" dirty="0" err="1">
                <a:solidFill>
                  <a:srgbClr val="E368E3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-US" sz="1800" i="0" u="none" strike="noStrike" cap="none" dirty="0">
                <a:solidFill>
                  <a:srgbClr val="E368E3"/>
                </a:solidFill>
                <a:latin typeface="Consolas"/>
                <a:ea typeface="Consolas"/>
                <a:cs typeface="Consolas"/>
                <a:sym typeface="Consolas"/>
              </a:rPr>
              <a:t>: "</a:t>
            </a:r>
            <a:r>
              <a:rPr lang="en-US" sz="1800" i="0" u="none" strike="noStrike" cap="none" dirty="0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800" i="0" u="none" strike="noStrike" cap="none" dirty="0" err="1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hola</a:t>
            </a:r>
            <a:r>
              <a:rPr lang="en-US" sz="1800" dirty="0" err="1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_m</a:t>
            </a:r>
            <a:r>
              <a:rPr lang="en-US" sz="1800" i="0" u="none" strike="noStrike" cap="none" dirty="0" err="1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undo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nombre_usuario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20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Función definición</a:t>
            </a:r>
            <a:endParaRPr/>
          </a:p>
        </p:txBody>
      </p:sp>
      <p:sp>
        <p:nvSpPr>
          <p:cNvPr id="238" name="Google Shape;238;p35"/>
          <p:cNvSpPr txBox="1">
            <a:spLocks noGrp="1"/>
          </p:cNvSpPr>
          <p:nvPr>
            <p:ph type="body" idx="4294967295"/>
          </p:nvPr>
        </p:nvSpPr>
        <p:spPr>
          <a:xfrm>
            <a:off x="1790700" y="1651001"/>
            <a:ext cx="7029848" cy="307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2100"/>
              <a:t>Una función puede recibir uno o más parámetros (valores). </a:t>
            </a:r>
            <a:r>
              <a:rPr lang="en-US" sz="2100">
                <a:solidFill>
                  <a:srgbClr val="0000FF"/>
                </a:solidFill>
              </a:rPr>
              <a:t>Estos valores son copiados dentro de la función </a:t>
            </a:r>
            <a:r>
              <a:rPr lang="en-US" sz="2100"/>
              <a:t>y pueden ser empleados dentro de ella. </a:t>
            </a:r>
            <a:endParaRPr sz="210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2100">
                <a:solidFill>
                  <a:srgbClr val="3366FF"/>
                </a:solidFill>
              </a:rPr>
              <a:t>Solo la función los puede emplear</a:t>
            </a:r>
            <a:r>
              <a:rPr lang="en-US" sz="2100"/>
              <a:t>.</a:t>
            </a:r>
            <a:endParaRPr sz="210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210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2100"/>
          </a:p>
        </p:txBody>
      </p:sp>
      <p:grpSp>
        <p:nvGrpSpPr>
          <p:cNvPr id="239" name="Google Shape;239;p35"/>
          <p:cNvGrpSpPr/>
          <p:nvPr/>
        </p:nvGrpSpPr>
        <p:grpSpPr>
          <a:xfrm>
            <a:off x="1799221" y="3348789"/>
            <a:ext cx="6417884" cy="1435745"/>
            <a:chOff x="6451600" y="4066958"/>
            <a:chExt cx="2915100" cy="2033345"/>
          </a:xfrm>
        </p:grpSpPr>
        <p:sp>
          <p:nvSpPr>
            <p:cNvPr id="240" name="Google Shape;240;p35"/>
            <p:cNvSpPr/>
            <p:nvPr/>
          </p:nvSpPr>
          <p:spPr>
            <a:xfrm>
              <a:off x="6453400" y="4541888"/>
              <a:ext cx="2913300" cy="1558415"/>
            </a:xfrm>
            <a:prstGeom prst="rect">
              <a:avLst/>
            </a:prstGeom>
            <a:solidFill>
              <a:srgbClr val="DFF1F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latin typeface="Consolas"/>
                  <a:ea typeface="Consolas"/>
                  <a:cs typeface="Consolas"/>
                  <a:sym typeface="Consolas"/>
                </a:rPr>
                <a:t>def </a:t>
              </a:r>
              <a:r>
                <a:rPr lang="en-US" sz="2000" b="1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nombre_funcion</a:t>
              </a:r>
              <a:r>
                <a:rPr lang="en-US" sz="2000" b="1" i="0" u="none" strike="noStrike" cap="none"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2000" b="1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parámetro_1, …, parámetro_n</a:t>
              </a:r>
              <a:r>
                <a:rPr lang="en-US" sz="2000" b="1" i="0" u="none" strike="noStrike" cap="none"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n-US" sz="2000" b="1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	&lt;instrucciones&gt;</a:t>
              </a:r>
              <a:br>
                <a:rPr lang="en-US" sz="2000" b="0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-US" sz="2000" b="0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6451600" y="4066958"/>
              <a:ext cx="2915100" cy="4749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Función</a:t>
              </a:r>
              <a:endParaRPr sz="2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242" name="Google Shape;242;p35" descr="Picture 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952" y="2042819"/>
            <a:ext cx="528129" cy="52812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43" name="Google Shape;243;p35" descr="dang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8785" y="2822383"/>
            <a:ext cx="438461" cy="43846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89B6C2A-BCDA-49A4-8880-946684A4DD40}"/>
                  </a:ext>
                </a:extLst>
              </p14:cNvPr>
              <p14:cNvContentPartPr/>
              <p14:nvPr/>
            </p14:nvContentPartPr>
            <p14:xfrm>
              <a:off x="1623960" y="4023720"/>
              <a:ext cx="6976080" cy="26827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89B6C2A-BCDA-49A4-8880-946684A4DD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4600" y="4014360"/>
                <a:ext cx="6994800" cy="270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20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Devolviendo valores</a:t>
            </a:r>
            <a:endParaRPr/>
          </a:p>
        </p:txBody>
      </p:sp>
      <p:grpSp>
        <p:nvGrpSpPr>
          <p:cNvPr id="249" name="Google Shape;249;p36"/>
          <p:cNvGrpSpPr/>
          <p:nvPr/>
        </p:nvGrpSpPr>
        <p:grpSpPr>
          <a:xfrm>
            <a:off x="1790705" y="2488209"/>
            <a:ext cx="7071635" cy="1372931"/>
            <a:chOff x="8318395" y="5123628"/>
            <a:chExt cx="3764111" cy="1785578"/>
          </a:xfrm>
        </p:grpSpPr>
        <p:sp>
          <p:nvSpPr>
            <p:cNvPr id="250" name="Google Shape;250;p36"/>
            <p:cNvSpPr/>
            <p:nvPr/>
          </p:nvSpPr>
          <p:spPr>
            <a:xfrm>
              <a:off x="8318395" y="5598555"/>
              <a:ext cx="3764111" cy="1310651"/>
            </a:xfrm>
            <a:prstGeom prst="rect">
              <a:avLst/>
            </a:prstGeom>
            <a:solidFill>
              <a:srgbClr val="DFF1F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def </a:t>
              </a:r>
              <a:r>
                <a:rPr lang="en-US" sz="2000" b="1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nombreFuncion(parámetro_1, …, parámetro_n):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	&lt;instrucciones&gt;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	return</a:t>
              </a:r>
              <a:endParaRPr sz="2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8318398" y="5123628"/>
              <a:ext cx="3764108" cy="4749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Función</a:t>
              </a:r>
              <a:endParaRPr sz="2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2" name="Google Shape;252;p36"/>
          <p:cNvSpPr txBox="1"/>
          <p:nvPr/>
        </p:nvSpPr>
        <p:spPr>
          <a:xfrm>
            <a:off x="1790700" y="3951269"/>
            <a:ext cx="6224700" cy="272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0B9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>
                <a:solidFill>
                  <a:schemeClr val="dk1"/>
                </a:solidFill>
              </a:rPr>
              <a:t>_p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rimo(num):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257CF2"/>
                </a:solidFill>
                <a:latin typeface="Arial"/>
                <a:ea typeface="Arial"/>
                <a:cs typeface="Arial"/>
                <a:sym typeface="Arial"/>
              </a:rPr>
              <a:t>	for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600" b="0" i="0" u="none" strike="noStrike" cap="none">
                <a:solidFill>
                  <a:srgbClr val="257CF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range(2,num,1):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600" b="0" i="0" u="none" strike="noStrike" cap="none">
                <a:solidFill>
                  <a:srgbClr val="257CF2"/>
                </a:solidFill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(num%i==0):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257CF2"/>
                </a:solidFill>
                <a:latin typeface="Arial"/>
                <a:ea typeface="Arial"/>
                <a:cs typeface="Arial"/>
                <a:sym typeface="Arial"/>
              </a:rPr>
              <a:t>			print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cap="none">
                <a:solidFill>
                  <a:srgbClr val="E368E3"/>
                </a:solidFill>
                <a:latin typeface="Arial"/>
                <a:ea typeface="Arial"/>
                <a:cs typeface="Arial"/>
                <a:sym typeface="Arial"/>
              </a:rPr>
              <a:t>"NO primo"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1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257CF2"/>
                </a:solidFill>
                <a:latin typeface="Arial"/>
                <a:ea typeface="Arial"/>
                <a:cs typeface="Arial"/>
                <a:sym typeface="Arial"/>
              </a:rPr>
              <a:t>	print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i="0" u="none" strike="noStrike" cap="none">
                <a:solidFill>
                  <a:srgbClr val="E26BE2"/>
                </a:solidFill>
                <a:latin typeface="Arial"/>
                <a:ea typeface="Arial"/>
                <a:cs typeface="Arial"/>
                <a:sym typeface="Arial"/>
              </a:rPr>
              <a:t>"SI primo"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br>
              <a:rPr lang="en-US" sz="1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257C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>
                <a:solidFill>
                  <a:srgbClr val="FF9900"/>
                </a:solidFill>
              </a:rPr>
              <a:t>_p</a:t>
            </a:r>
            <a:r>
              <a:rPr lang="en-US" sz="16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rimo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(21)</a:t>
            </a:r>
            <a:endParaRPr/>
          </a:p>
        </p:txBody>
      </p:sp>
      <p:sp>
        <p:nvSpPr>
          <p:cNvPr id="253" name="Google Shape;253;p36"/>
          <p:cNvSpPr txBox="1"/>
          <p:nvPr/>
        </p:nvSpPr>
        <p:spPr>
          <a:xfrm>
            <a:off x="1790699" y="1651000"/>
            <a:ext cx="7157355" cy="526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1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72C8"/>
              </a:buClr>
              <a:buSzPts val="126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función puede entregar un valor y finalizar en cualquier parte de su código usando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return</a:t>
            </a:r>
            <a:r>
              <a:rPr lang="en-US" sz="180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p36" descr="Picture 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952" y="1661819"/>
            <a:ext cx="528129" cy="52812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grpSp>
        <p:nvGrpSpPr>
          <p:cNvPr id="255" name="Google Shape;255;p36"/>
          <p:cNvGrpSpPr/>
          <p:nvPr/>
        </p:nvGrpSpPr>
        <p:grpSpPr>
          <a:xfrm>
            <a:off x="1387916" y="6222852"/>
            <a:ext cx="460510" cy="176005"/>
            <a:chOff x="5892887" y="1839532"/>
            <a:chExt cx="460510" cy="283457"/>
          </a:xfrm>
        </p:grpSpPr>
        <p:sp>
          <p:nvSpPr>
            <p:cNvPr id="256" name="Google Shape;256;p36"/>
            <p:cNvSpPr/>
            <p:nvPr/>
          </p:nvSpPr>
          <p:spPr>
            <a:xfrm>
              <a:off x="5892887" y="1839532"/>
              <a:ext cx="327831" cy="283456"/>
            </a:xfrm>
            <a:prstGeom prst="homePlate">
              <a:avLst>
                <a:gd name="adj" fmla="val 3701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6114254" y="1839533"/>
              <a:ext cx="239143" cy="283456"/>
            </a:xfrm>
            <a:prstGeom prst="chevron">
              <a:avLst>
                <a:gd name="adj" fmla="val 34488"/>
              </a:avLst>
            </a:prstGeom>
            <a:solidFill>
              <a:srgbClr val="2FB8F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p36"/>
          <p:cNvSpPr txBox="1"/>
          <p:nvPr/>
        </p:nvSpPr>
        <p:spPr>
          <a:xfrm>
            <a:off x="423341" y="6178139"/>
            <a:ext cx="1058400" cy="52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none" strike="noStrike" cap="none">
                <a:solidFill>
                  <a:srgbClr val="6BA8F8"/>
                </a:solidFill>
                <a:latin typeface="Candara"/>
                <a:ea typeface="Candara"/>
                <a:cs typeface="Candara"/>
                <a:sym typeface="Candara"/>
              </a:rPr>
              <a:t>invocación o llamado</a:t>
            </a:r>
            <a:endParaRPr/>
          </a:p>
        </p:txBody>
      </p:sp>
      <p:pic>
        <p:nvPicPr>
          <p:cNvPr id="259" name="Google Shape;259;p36" descr="brainstorm (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282" y="5725264"/>
            <a:ext cx="480116" cy="48011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E5D943C9-3F26-41B4-ABA5-9F82CEA11913}"/>
                  </a:ext>
                </a:extLst>
              </p14:cNvPr>
              <p14:cNvContentPartPr/>
              <p14:nvPr/>
            </p14:nvContentPartPr>
            <p14:xfrm>
              <a:off x="1750680" y="3429000"/>
              <a:ext cx="6318720" cy="32450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E5D943C9-3F26-41B4-ABA5-9F82CEA119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1320" y="3419640"/>
                <a:ext cx="6337440" cy="326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/>
        </p:nvSpPr>
        <p:spPr>
          <a:xfrm>
            <a:off x="1790700" y="4725100"/>
            <a:ext cx="6896100" cy="213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0B9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800" i="0" u="none" strike="noStrike" cap="none" dirty="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800" i="0" u="none" strike="noStrike" cap="none" dirty="0" err="1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hola</a:t>
            </a:r>
            <a:r>
              <a:rPr lang="en-US" sz="1800" dirty="0" err="1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_m</a:t>
            </a:r>
            <a:r>
              <a:rPr lang="en-US" sz="1800" i="0" u="none" strike="noStrike" cap="none" dirty="0" err="1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undo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800" i="0" u="none" strike="noStrike" cap="none" dirty="0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-US" sz="1800" i="0" u="none" strike="noStrike" cap="none" dirty="0" err="1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sz="1800" i="0" u="none" strike="noStrike" cap="none" dirty="0" err="1">
                <a:solidFill>
                  <a:srgbClr val="E26BE2"/>
                </a:solidFill>
                <a:latin typeface="Consolas"/>
                <a:ea typeface="Consolas"/>
                <a:cs typeface="Consolas"/>
                <a:sym typeface="Consolas"/>
              </a:rPr>
              <a:t>"Hola</a:t>
            </a:r>
            <a:r>
              <a:rPr lang="en-US" sz="1800" dirty="0">
                <a:solidFill>
                  <a:srgbClr val="E26BE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-US" sz="1800" dirty="0">
                <a:solidFill>
                  <a:srgbClr val="E26BE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1800" i="0" u="none" strike="noStrike" cap="none" dirty="0" err="1">
                <a:solidFill>
                  <a:srgbClr val="E26BE2"/>
                </a:solidFill>
                <a:latin typeface="Consolas"/>
                <a:ea typeface="Consolas"/>
                <a:cs typeface="Consolas"/>
                <a:sym typeface="Consolas"/>
              </a:rPr>
              <a:t>desde</a:t>
            </a:r>
            <a:r>
              <a:rPr lang="en-US" sz="1800" i="0" u="none" strike="noStrike" cap="none" dirty="0">
                <a:solidFill>
                  <a:srgbClr val="E26BE2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i="0" u="none" strike="noStrike" cap="none" dirty="0" err="1">
                <a:solidFill>
                  <a:srgbClr val="E26BE2"/>
                </a:solidFill>
                <a:latin typeface="Consolas"/>
                <a:ea typeface="Consolas"/>
                <a:cs typeface="Consolas"/>
                <a:sym typeface="Consolas"/>
              </a:rPr>
              <a:t>función</a:t>
            </a:r>
            <a:r>
              <a:rPr lang="en-US" sz="1800" i="0" u="none" strike="noStrike" cap="none" dirty="0">
                <a:solidFill>
                  <a:srgbClr val="E26BE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180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8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nombre_usuario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i="0" u="none" strike="noStrike" cap="none" dirty="0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= input(</a:t>
            </a:r>
            <a:r>
              <a:rPr lang="en-US" sz="1800" i="0" u="none" strike="noStrike" cap="none" dirty="0">
                <a:solidFill>
                  <a:srgbClr val="E368E3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i="0" u="none" strike="noStrike" cap="none" dirty="0" err="1">
                <a:solidFill>
                  <a:srgbClr val="E368E3"/>
                </a:solidFill>
                <a:latin typeface="Consolas"/>
                <a:ea typeface="Consolas"/>
                <a:cs typeface="Consolas"/>
                <a:sym typeface="Consolas"/>
              </a:rPr>
              <a:t>Ingresa</a:t>
            </a:r>
            <a:r>
              <a:rPr lang="en-US" sz="1800" i="0" u="none" strike="noStrike" cap="none" dirty="0">
                <a:solidFill>
                  <a:srgbClr val="E368E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i="0" u="none" strike="noStrike" cap="none" dirty="0" err="1">
                <a:solidFill>
                  <a:srgbClr val="E368E3"/>
                </a:solidFill>
                <a:latin typeface="Consolas"/>
                <a:ea typeface="Consolas"/>
                <a:cs typeface="Consolas"/>
                <a:sym typeface="Consolas"/>
              </a:rPr>
              <a:t>tu</a:t>
            </a:r>
            <a:r>
              <a:rPr lang="en-US" sz="1800" i="0" u="none" strike="noStrike" cap="none" dirty="0">
                <a:solidFill>
                  <a:srgbClr val="E368E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i="0" u="none" strike="noStrike" cap="none" dirty="0" err="1">
                <a:solidFill>
                  <a:srgbClr val="E368E3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-US" sz="1800" i="0" u="none" strike="noStrike" cap="none" dirty="0">
                <a:solidFill>
                  <a:srgbClr val="E368E3"/>
                </a:solidFill>
                <a:latin typeface="Consolas"/>
                <a:ea typeface="Consolas"/>
                <a:cs typeface="Consolas"/>
                <a:sym typeface="Consolas"/>
              </a:rPr>
              <a:t>: "</a:t>
            </a:r>
            <a:r>
              <a:rPr lang="en-US" sz="1800" i="0" u="none" strike="noStrike" cap="none" dirty="0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8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saludo</a:t>
            </a:r>
            <a:r>
              <a:rPr lang="en-US" sz="1800" i="0" u="none" strike="noStrike" cap="none" dirty="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i="0" u="none" strike="noStrike" cap="none" dirty="0" err="1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hola</a:t>
            </a:r>
            <a:r>
              <a:rPr lang="en-US" sz="1800" dirty="0" err="1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_m</a:t>
            </a:r>
            <a:r>
              <a:rPr lang="en-US" sz="1800" i="0" u="none" strike="noStrike" cap="none" dirty="0" err="1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undo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nombre_usuario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800" i="0" u="none" strike="noStrike" cap="none" dirty="0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saludo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20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Devolviendo valores</a:t>
            </a:r>
            <a:endParaRPr/>
          </a:p>
        </p:txBody>
      </p:sp>
      <p:sp>
        <p:nvSpPr>
          <p:cNvPr id="266" name="Google Shape;266;p37"/>
          <p:cNvSpPr txBox="1">
            <a:spLocks noGrp="1"/>
          </p:cNvSpPr>
          <p:nvPr>
            <p:ph type="body" idx="4294967295"/>
          </p:nvPr>
        </p:nvSpPr>
        <p:spPr>
          <a:xfrm>
            <a:off x="1790700" y="1651001"/>
            <a:ext cx="70299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2100"/>
              <a:t>Usando return, una función puede retornar un </a:t>
            </a:r>
            <a:r>
              <a:rPr lang="en-US" sz="2100" b="1"/>
              <a:t>valor</a:t>
            </a:r>
            <a:r>
              <a:rPr lang="en-US" sz="2100"/>
              <a:t>, que podrá ser usado por el programa principal.</a:t>
            </a:r>
            <a:endParaRPr sz="210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2100"/>
          </a:p>
        </p:txBody>
      </p:sp>
      <p:grpSp>
        <p:nvGrpSpPr>
          <p:cNvPr id="267" name="Google Shape;267;p37"/>
          <p:cNvGrpSpPr/>
          <p:nvPr/>
        </p:nvGrpSpPr>
        <p:grpSpPr>
          <a:xfrm>
            <a:off x="1875695" y="2710543"/>
            <a:ext cx="6418008" cy="1921840"/>
            <a:chOff x="6451600" y="4066958"/>
            <a:chExt cx="2915100" cy="2033345"/>
          </a:xfrm>
        </p:grpSpPr>
        <p:sp>
          <p:nvSpPr>
            <p:cNvPr id="268" name="Google Shape;268;p37"/>
            <p:cNvSpPr/>
            <p:nvPr/>
          </p:nvSpPr>
          <p:spPr>
            <a:xfrm>
              <a:off x="6453400" y="4541888"/>
              <a:ext cx="2913300" cy="1558415"/>
            </a:xfrm>
            <a:prstGeom prst="rect">
              <a:avLst/>
            </a:prstGeom>
            <a:solidFill>
              <a:srgbClr val="DFF1F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latin typeface="Consolas"/>
                  <a:ea typeface="Consolas"/>
                  <a:cs typeface="Consolas"/>
                  <a:sym typeface="Consolas"/>
                </a:rPr>
                <a:t>def </a:t>
              </a:r>
              <a:r>
                <a:rPr lang="en-US" sz="2000" b="1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nombre_funcion</a:t>
              </a:r>
              <a:r>
                <a:rPr lang="en-US" sz="2000" b="1" i="0" u="none" strike="noStrike" cap="none"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2000" b="1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parámetro_1, parámetro_2, …</a:t>
              </a:r>
              <a:r>
                <a:rPr lang="en-US" sz="2000" b="1" i="0" u="none" strike="noStrike" cap="none"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n-US" sz="2000" b="1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	&lt;instrucciones&gt;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n-US" sz="2000" b="1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return </a:t>
              </a:r>
              <a:r>
                <a:rPr lang="en-US" sz="2000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&lt;valor&gt;</a:t>
              </a:r>
              <a:br>
                <a:rPr lang="en-US" sz="2000" b="0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-US" sz="2000" b="0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6451600" y="4066958"/>
              <a:ext cx="2915100" cy="4749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Función</a:t>
              </a:r>
              <a:endParaRPr sz="2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270" name="Google Shape;270;p37" descr="Picture 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952" y="1661819"/>
            <a:ext cx="528129" cy="52812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1A298B0-00BC-41AE-BAE0-0F78FB01A5CE}"/>
                  </a:ext>
                </a:extLst>
              </p14:cNvPr>
              <p14:cNvContentPartPr/>
              <p14:nvPr/>
            </p14:nvContentPartPr>
            <p14:xfrm>
              <a:off x="1664640" y="4092840"/>
              <a:ext cx="6010200" cy="25398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1A298B0-00BC-41AE-BAE0-0F78FB01A5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5280" y="4083480"/>
                <a:ext cx="6028920" cy="255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2D24B585-F447-436F-8EDC-7D20DFDCE069}"/>
                  </a:ext>
                </a:extLst>
              </p14:cNvPr>
              <p14:cNvContentPartPr/>
              <p14:nvPr/>
            </p14:nvContentPartPr>
            <p14:xfrm>
              <a:off x="-335520" y="511560"/>
              <a:ext cx="8853840" cy="566928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2D24B585-F447-436F-8EDC-7D20DFDCE0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44880" y="502200"/>
                <a:ext cx="8872560" cy="56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1604728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914CA-0E46-41CC-B590-ACD74756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4374562"/>
      </p:ext>
    </p:extLst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>
            <a:spLocks noGrp="1"/>
          </p:cNvSpPr>
          <p:nvPr>
            <p:ph type="body" idx="4294967295"/>
          </p:nvPr>
        </p:nvSpPr>
        <p:spPr>
          <a:xfrm>
            <a:off x="1790700" y="3214750"/>
            <a:ext cx="5917800" cy="1297500"/>
          </a:xfrm>
          <a:prstGeom prst="rect">
            <a:avLst/>
          </a:prstGeom>
          <a:noFill/>
          <a:ln w="9525" cap="flat" cmpd="sng">
            <a:solidFill>
              <a:srgbClr val="60B9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repetir_texto(t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exto,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num_veces):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    for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range(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num_veces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        print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exto)</a:t>
            </a:r>
            <a:endParaRPr sz="2000">
              <a:solidFill>
                <a:srgbClr val="257C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38"/>
          <p:cNvSpPr txBox="1"/>
          <p:nvPr/>
        </p:nvSpPr>
        <p:spPr>
          <a:xfrm>
            <a:off x="3521456" y="1651000"/>
            <a:ext cx="459906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Cree una función que reciba un texto (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</a:t>
            </a:r>
            <a:r>
              <a:rPr lang="en-US" sz="180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exto) y un número (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</a:t>
            </a:r>
            <a:r>
              <a:rPr lang="en-US" sz="180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um_veces) como parámetros y muestre por pantalla el texto un número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num_veces </a:t>
            </a:r>
            <a:r>
              <a:rPr lang="en-US" sz="180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veces.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38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2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Ejercicio</a:t>
            </a:r>
            <a:endParaRPr/>
          </a:p>
        </p:txBody>
      </p:sp>
      <p:pic>
        <p:nvPicPr>
          <p:cNvPr id="278" name="Google Shape;278;p38" descr="stopwatc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432" y="1473729"/>
            <a:ext cx="543470" cy="54347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 txBox="1"/>
          <p:nvPr/>
        </p:nvSpPr>
        <p:spPr>
          <a:xfrm>
            <a:off x="1456266" y="1568831"/>
            <a:ext cx="200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Tiempo : 5 minutos</a:t>
            </a:r>
            <a:endParaRPr sz="14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80" name="Google Shape;280;p38"/>
          <p:cNvCxnSpPr/>
          <p:nvPr/>
        </p:nvCxnSpPr>
        <p:spPr>
          <a:xfrm>
            <a:off x="1141629" y="3042600"/>
            <a:ext cx="7623526" cy="0"/>
          </a:xfrm>
          <a:prstGeom prst="straightConnector1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2EDDFB9-FBF6-407F-83BE-186A5941F08E}"/>
                  </a:ext>
                </a:extLst>
              </p14:cNvPr>
              <p14:cNvContentPartPr/>
              <p14:nvPr/>
            </p14:nvContentPartPr>
            <p14:xfrm>
              <a:off x="1564920" y="2797560"/>
              <a:ext cx="6849360" cy="29775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2EDDFB9-FBF6-407F-83BE-186A5941F0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5560" y="2788200"/>
                <a:ext cx="6868080" cy="299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/>
        </p:nvSpPr>
        <p:spPr>
          <a:xfrm>
            <a:off x="3463727" y="1583646"/>
            <a:ext cx="52184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realizan las siguientes funciones?</a:t>
            </a:r>
            <a:endParaRPr sz="180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p39"/>
          <p:cNvSpPr txBox="1">
            <a:spLocks noGrp="1"/>
          </p:cNvSpPr>
          <p:nvPr>
            <p:ph type="body" idx="4294967295"/>
          </p:nvPr>
        </p:nvSpPr>
        <p:spPr>
          <a:xfrm>
            <a:off x="894798" y="2445961"/>
            <a:ext cx="3454105" cy="2480445"/>
          </a:xfrm>
          <a:prstGeom prst="rect">
            <a:avLst/>
          </a:prstGeom>
          <a:noFill/>
          <a:ln w="9525" cap="flat" cmpd="sng">
            <a:solidFill>
              <a:srgbClr val="5EB9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600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F1(var1, var2 , var3):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(var1&lt;var2):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var1=var2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(var1&lt;var3):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var1=var3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	print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(var1)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1600">
              <a:solidFill>
                <a:srgbClr val="257C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87" name="Google Shape;287;p39"/>
          <p:cNvGrpSpPr/>
          <p:nvPr/>
        </p:nvGrpSpPr>
        <p:grpSpPr>
          <a:xfrm>
            <a:off x="886869" y="4988708"/>
            <a:ext cx="7676235" cy="1323439"/>
            <a:chOff x="492389" y="5585265"/>
            <a:chExt cx="7676235" cy="1323439"/>
          </a:xfrm>
        </p:grpSpPr>
        <p:sp>
          <p:nvSpPr>
            <p:cNvPr id="288" name="Google Shape;288;p39"/>
            <p:cNvSpPr txBox="1"/>
            <p:nvPr/>
          </p:nvSpPr>
          <p:spPr>
            <a:xfrm>
              <a:off x="492389" y="5597611"/>
              <a:ext cx="3452412" cy="707886"/>
            </a:xfrm>
            <a:prstGeom prst="rect">
              <a:avLst/>
            </a:prstGeom>
            <a:solidFill>
              <a:srgbClr val="E7F7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Muestra el mayor de los 3 números</a:t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9" name="Google Shape;289;p39"/>
            <p:cNvSpPr txBox="1"/>
            <p:nvPr/>
          </p:nvSpPr>
          <p:spPr>
            <a:xfrm>
              <a:off x="4271931" y="5585265"/>
              <a:ext cx="3896693" cy="1323439"/>
            </a:xfrm>
            <a:prstGeom prst="rect">
              <a:avLst/>
            </a:prstGeom>
            <a:solidFill>
              <a:srgbClr val="E7F7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Retorna 1 si los números ingresados están ordenados de menor a mayor, 0 en caso contrario.</a:t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90" name="Google Shape;290;p39"/>
          <p:cNvSpPr txBox="1"/>
          <p:nvPr/>
        </p:nvSpPr>
        <p:spPr>
          <a:xfrm>
            <a:off x="4689276" y="2442367"/>
            <a:ext cx="3800104" cy="2474417"/>
          </a:xfrm>
          <a:prstGeom prst="rect">
            <a:avLst/>
          </a:prstGeom>
          <a:noFill/>
          <a:ln w="9525" cap="flat" cmpd="sng">
            <a:solidFill>
              <a:srgbClr val="5EB9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600" i="0" u="none" strike="noStrike" cap="non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600" i="0" u="none" strike="noStrike" cap="none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F2(var1, var2 , var3):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6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flag=1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6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i="0" u="none" strike="noStrike" cap="none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16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(var1&gt;var2):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600" i="0" u="none" strike="noStrike" cap="non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flag=0</a:t>
            </a:r>
            <a:endParaRPr sz="160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6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i="0" u="none" strike="noStrike" cap="none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6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 i="0" u="none" strike="noStrike" cap="none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600" i="0" u="none" strike="noStrike" cap="none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		if </a:t>
            </a:r>
            <a:r>
              <a:rPr lang="en-US" sz="16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(var2&gt;var3):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6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flag=0</a:t>
            </a:r>
            <a:endParaRPr sz="1600" i="0" u="none" strike="noStrike" cap="none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600" i="0" u="none" strike="noStrike" cap="none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i="0" u="none" strike="noStrike" cap="non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 lang="en-US" sz="16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flag</a:t>
            </a:r>
            <a:endParaRPr sz="1600" i="0" u="none" strike="noStrike" cap="none">
              <a:solidFill>
                <a:srgbClr val="257C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1" name="Google Shape;291;p39" descr="stopwatc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432" y="1473729"/>
            <a:ext cx="543470" cy="54347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9"/>
          <p:cNvSpPr txBox="1"/>
          <p:nvPr/>
        </p:nvSpPr>
        <p:spPr>
          <a:xfrm>
            <a:off x="1456266" y="1568831"/>
            <a:ext cx="200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Tiempo : 10 minutos</a:t>
            </a:r>
            <a:endParaRPr sz="14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2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Ejercicio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40"/>
          <p:cNvGrpSpPr/>
          <p:nvPr/>
        </p:nvGrpSpPr>
        <p:grpSpPr>
          <a:xfrm>
            <a:off x="1472705" y="5022153"/>
            <a:ext cx="4872937" cy="1668121"/>
            <a:chOff x="1871711" y="5035514"/>
            <a:chExt cx="4872937" cy="1662800"/>
          </a:xfrm>
        </p:grpSpPr>
        <p:sp>
          <p:nvSpPr>
            <p:cNvPr id="299" name="Google Shape;299;p40"/>
            <p:cNvSpPr/>
            <p:nvPr/>
          </p:nvSpPr>
          <p:spPr>
            <a:xfrm>
              <a:off x="4781869" y="5035514"/>
              <a:ext cx="1962779" cy="26287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0"/>
            <p:cNvSpPr txBox="1"/>
            <p:nvPr/>
          </p:nvSpPr>
          <p:spPr>
            <a:xfrm>
              <a:off x="2222561" y="5774984"/>
              <a:ext cx="3819720" cy="92333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 u="none" strike="noStrike" cap="none">
                  <a:solidFill>
                    <a:srgbClr val="FF0000"/>
                  </a:solidFill>
                  <a:latin typeface="Candara"/>
                  <a:ea typeface="Candara"/>
                  <a:cs typeface="Candara"/>
                  <a:sym typeface="Candara"/>
                </a:rPr>
                <a:t>Estas variables no han sido definidas en el código principal, por lo cual se produce error</a:t>
              </a:r>
              <a:endParaRPr/>
            </a:p>
          </p:txBody>
        </p:sp>
        <p:cxnSp>
          <p:nvCxnSpPr>
            <p:cNvPr id="301" name="Google Shape;301;p40"/>
            <p:cNvCxnSpPr/>
            <p:nvPr/>
          </p:nvCxnSpPr>
          <p:spPr>
            <a:xfrm rot="-5400000" flipH="1">
              <a:off x="5636639" y="5415389"/>
              <a:ext cx="465000" cy="231000"/>
            </a:xfrm>
            <a:prstGeom prst="bentConnector3">
              <a:avLst>
                <a:gd name="adj1" fmla="val 52465"/>
              </a:avLst>
            </a:prstGeom>
            <a:noFill/>
            <a:ln w="12700" cap="rnd" cmpd="sng">
              <a:solidFill>
                <a:srgbClr val="2FB8F7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pic>
          <p:nvPicPr>
            <p:cNvPr id="302" name="Google Shape;302;p40" descr="danger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71711" y="5553662"/>
              <a:ext cx="438461" cy="438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" name="Google Shape;303;p40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Variables locales</a:t>
            </a:r>
            <a:endParaRPr/>
          </a:p>
        </p:txBody>
      </p:sp>
      <p:sp>
        <p:nvSpPr>
          <p:cNvPr id="304" name="Google Shape;304;p40"/>
          <p:cNvSpPr txBox="1">
            <a:spLocks noGrp="1"/>
          </p:cNvSpPr>
          <p:nvPr>
            <p:ph type="body" idx="4294967295"/>
          </p:nvPr>
        </p:nvSpPr>
        <p:spPr>
          <a:xfrm>
            <a:off x="1790699" y="1651000"/>
            <a:ext cx="7029849" cy="229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2100"/>
              <a:t>Cada función tiene sus propias variables (</a:t>
            </a:r>
            <a:r>
              <a:rPr lang="en-US" sz="2100">
                <a:solidFill>
                  <a:srgbClr val="0000FF"/>
                </a:solidFill>
              </a:rPr>
              <a:t>no las comparte con ninguna otra función</a:t>
            </a:r>
            <a:r>
              <a:rPr lang="en-US" sz="2100"/>
              <a:t>). </a:t>
            </a:r>
            <a:endParaRPr sz="210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2100"/>
              <a:t>Los parámetros también son variables propias de la función.</a:t>
            </a:r>
            <a:endParaRPr sz="210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2100"/>
              <a:t>Por ejemplo, las 3 variables de la función F1, son distintas a las 3 variables existentes en algoritmo.</a:t>
            </a:r>
            <a:br>
              <a:rPr lang="en-US" sz="2100"/>
            </a:br>
            <a:endParaRPr sz="210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2100">
              <a:solidFill>
                <a:srgbClr val="257CF2"/>
              </a:solidFill>
            </a:endParaRPr>
          </a:p>
        </p:txBody>
      </p:sp>
      <p:pic>
        <p:nvPicPr>
          <p:cNvPr id="305" name="Google Shape;305;p40" descr="Picture 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3952" y="1890419"/>
            <a:ext cx="528129" cy="52812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grpSp>
        <p:nvGrpSpPr>
          <p:cNvPr id="306" name="Google Shape;306;p40"/>
          <p:cNvGrpSpPr/>
          <p:nvPr/>
        </p:nvGrpSpPr>
        <p:grpSpPr>
          <a:xfrm>
            <a:off x="608571" y="4021166"/>
            <a:ext cx="8079258" cy="1323300"/>
            <a:chOff x="581433" y="3615716"/>
            <a:chExt cx="8079258" cy="1323300"/>
          </a:xfrm>
        </p:grpSpPr>
        <p:sp>
          <p:nvSpPr>
            <p:cNvPr id="307" name="Google Shape;307;p40"/>
            <p:cNvSpPr/>
            <p:nvPr/>
          </p:nvSpPr>
          <p:spPr>
            <a:xfrm>
              <a:off x="1950591" y="3615716"/>
              <a:ext cx="6710100" cy="1323300"/>
            </a:xfrm>
            <a:prstGeom prst="rect">
              <a:avLst/>
            </a:prstGeom>
            <a:noFill/>
            <a:ln w="9525" cap="flat" cmpd="sng">
              <a:solidFill>
                <a:srgbClr val="5EB9E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257CF2"/>
                  </a:solidFill>
                  <a:latin typeface="Consolas"/>
                  <a:ea typeface="Consolas"/>
                  <a:cs typeface="Consolas"/>
                  <a:sym typeface="Consolas"/>
                </a:rPr>
                <a:t>def </a:t>
              </a:r>
              <a:r>
                <a:rPr lang="en-US" sz="16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F1(</a:t>
              </a:r>
              <a:r>
                <a:rPr lang="en-US" sz="1600" b="0" i="0" u="none" strike="noStrike" cap="none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var1</a:t>
              </a:r>
              <a:r>
                <a:rPr lang="en-US" sz="16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-US" sz="1600" b="0" i="0" u="none" strike="noStrike" cap="none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var2</a:t>
              </a:r>
              <a:r>
                <a:rPr lang="en-US" sz="16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, </a:t>
              </a:r>
              <a:r>
                <a:rPr lang="en-US" sz="1600" b="0" i="0" u="none" strike="noStrike" cap="none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var3</a:t>
              </a:r>
              <a:r>
                <a:rPr lang="en-US" sz="16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lang="en-US" sz="1600" b="0" i="0" u="none" strike="noStrike" cap="none">
                  <a:solidFill>
                    <a:srgbClr val="257CF2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lang="en-US" sz="16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600" b="0" i="0" u="none" strike="noStrike" cap="none">
                  <a:solidFill>
                    <a:srgbClr val="257C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600" b="0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"en la funcion",</a:t>
              </a:r>
              <a:r>
                <a:rPr lang="en-US" sz="1600" b="0" i="0" u="none" strike="noStrike" cap="none">
                  <a:solidFill>
                    <a:srgbClr val="257CF2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600" b="0" i="0" u="none" strike="noStrike" cap="none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var1</a:t>
              </a:r>
              <a:r>
                <a:rPr lang="en-US" sz="16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n-US" sz="1600" b="0" i="0" u="none" strike="noStrike" cap="none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var2</a:t>
              </a:r>
              <a:r>
                <a:rPr lang="en-US" sz="16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+</a:t>
              </a:r>
              <a:r>
                <a:rPr lang="en-US" sz="1600" b="0" i="0" u="none" strike="noStrike" cap="none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var3</a:t>
              </a:r>
              <a:r>
                <a:rPr lang="en-US" sz="16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)</a:t>
              </a:r>
              <a:endParaRPr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F1(4,5,6)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257CF2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lang="en-US" sz="16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600">
                  <a:solidFill>
                    <a:srgbClr val="257CF2"/>
                  </a:solidFill>
                  <a:latin typeface="Consolas"/>
                  <a:ea typeface="Consolas"/>
                  <a:cs typeface="Consolas"/>
                  <a:sym typeface="Consolas"/>
                </a:rPr>
                <a:t>f</a:t>
              </a:r>
              <a:r>
                <a:rPr lang="en-US" sz="1600" b="0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"en algoritmo</a:t>
              </a:r>
              <a:r>
                <a:rPr lang="en-US" sz="16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r>
                <a:rPr lang="en-US" sz="1600" b="0" i="0" u="none" strike="noStrike" cap="none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var1</a:t>
              </a:r>
              <a:r>
                <a:rPr lang="en-US" sz="16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n-US" sz="1600" b="0" i="0" u="none" strike="noStrike" cap="none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var2</a:t>
              </a:r>
              <a:r>
                <a:rPr lang="en-US" sz="1600" b="0" i="0" u="none" strike="noStrike" cap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+</a:t>
              </a:r>
              <a:r>
                <a:rPr lang="en-US" sz="1600" b="0" i="0" u="none" strike="noStrike" cap="none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var3}</a:t>
              </a:r>
              <a:r>
                <a:rPr lang="en-US" sz="16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"</a:t>
              </a:r>
              <a:r>
                <a:rPr lang="en-US" sz="16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</p:txBody>
        </p:sp>
        <p:grpSp>
          <p:nvGrpSpPr>
            <p:cNvPr id="308" name="Google Shape;308;p40"/>
            <p:cNvGrpSpPr/>
            <p:nvPr/>
          </p:nvGrpSpPr>
          <p:grpSpPr>
            <a:xfrm>
              <a:off x="1747080" y="4473094"/>
              <a:ext cx="327900" cy="176044"/>
              <a:chOff x="6069900" y="1225908"/>
              <a:chExt cx="327900" cy="283519"/>
            </a:xfrm>
          </p:grpSpPr>
          <p:sp>
            <p:nvSpPr>
              <p:cNvPr id="309" name="Google Shape;309;p40"/>
              <p:cNvSpPr/>
              <p:nvPr/>
            </p:nvSpPr>
            <p:spPr>
              <a:xfrm>
                <a:off x="6069900" y="1225927"/>
                <a:ext cx="327900" cy="283500"/>
              </a:xfrm>
              <a:prstGeom prst="homePlate">
                <a:avLst>
                  <a:gd name="adj" fmla="val 37017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40"/>
              <p:cNvSpPr/>
              <p:nvPr/>
            </p:nvSpPr>
            <p:spPr>
              <a:xfrm>
                <a:off x="6114254" y="1225908"/>
                <a:ext cx="239100" cy="283500"/>
              </a:xfrm>
              <a:prstGeom prst="chevron">
                <a:avLst>
                  <a:gd name="adj" fmla="val 34488"/>
                </a:avLst>
              </a:prstGeom>
              <a:solidFill>
                <a:srgbClr val="2FB8F7"/>
              </a:solidFill>
              <a:ln>
                <a:noFill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1" name="Google Shape;311;p40"/>
            <p:cNvSpPr txBox="1"/>
            <p:nvPr/>
          </p:nvSpPr>
          <p:spPr>
            <a:xfrm>
              <a:off x="605492" y="4275994"/>
              <a:ext cx="1058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6BA8F8"/>
                  </a:solidFill>
                  <a:latin typeface="Candara"/>
                  <a:ea typeface="Candara"/>
                  <a:cs typeface="Candara"/>
                  <a:sym typeface="Candara"/>
                </a:rPr>
                <a:t>invocación o llamado</a:t>
              </a:r>
              <a:endParaRPr/>
            </a:p>
          </p:txBody>
        </p:sp>
        <p:pic>
          <p:nvPicPr>
            <p:cNvPr id="312" name="Google Shape;312;p40" descr="brainstorm (1)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81433" y="3823119"/>
              <a:ext cx="480116" cy="48011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3" name="Google Shape;313;p40" descr="Picture 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3952" y="2572513"/>
            <a:ext cx="528129" cy="52812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314" name="Google Shape;314;p40" descr="dang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190" y="2577480"/>
            <a:ext cx="438461" cy="438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3825" tIns="45675" rIns="91350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Ejercicio</a:t>
            </a:r>
            <a:endParaRPr/>
          </a:p>
        </p:txBody>
      </p:sp>
      <p:sp>
        <p:nvSpPr>
          <p:cNvPr id="320" name="Google Shape;320;p41"/>
          <p:cNvSpPr/>
          <p:nvPr/>
        </p:nvSpPr>
        <p:spPr>
          <a:xfrm>
            <a:off x="3300165" y="1564402"/>
            <a:ext cx="50965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valores se muestran por pantalla?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41"/>
          <p:cNvSpPr txBox="1"/>
          <p:nvPr/>
        </p:nvSpPr>
        <p:spPr>
          <a:xfrm>
            <a:off x="1750176" y="4633575"/>
            <a:ext cx="611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programa mostrará que </a:t>
            </a:r>
            <a:r>
              <a:rPr lang="en-US" sz="160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var1</a:t>
            </a:r>
            <a:r>
              <a:rPr lang="en-US" sz="200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 10 y </a:t>
            </a:r>
            <a:r>
              <a:rPr lang="en-US" sz="160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var2</a:t>
            </a:r>
            <a:r>
              <a:rPr lang="en-US" sz="200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 15.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41" descr="stopwatc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432" y="1473729"/>
            <a:ext cx="543470" cy="54347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1"/>
          <p:cNvSpPr txBox="1"/>
          <p:nvPr/>
        </p:nvSpPr>
        <p:spPr>
          <a:xfrm>
            <a:off x="1456266" y="1568831"/>
            <a:ext cx="200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Tiempo : 5 minutos</a:t>
            </a:r>
            <a:endParaRPr sz="14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p41"/>
          <p:cNvSpPr/>
          <p:nvPr/>
        </p:nvSpPr>
        <p:spPr>
          <a:xfrm>
            <a:off x="1878118" y="2355607"/>
            <a:ext cx="5972144" cy="1815882"/>
          </a:xfrm>
          <a:prstGeom prst="rect">
            <a:avLst/>
          </a:prstGeom>
          <a:noFill/>
          <a:ln w="9525" cap="flat" cmpd="sng">
            <a:solidFill>
              <a:srgbClr val="60B9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suma(var1, var2):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var1 = var1 + var2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lang="en-U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(var1)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rgbClr val="257C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var1 = 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var2 =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var2 = suma(var1, var2)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f"</a:t>
            </a:r>
            <a:r>
              <a:rPr lang="en-US" sz="140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var1 es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var1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140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y var2 es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var2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  <a:r>
              <a:rPr lang="en-U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5" name="Google Shape;325;p41"/>
          <p:cNvCxnSpPr/>
          <p:nvPr/>
        </p:nvCxnSpPr>
        <p:spPr>
          <a:xfrm rot="10800000" flipH="1">
            <a:off x="1851094" y="4363721"/>
            <a:ext cx="6012678" cy="13511"/>
          </a:xfrm>
          <a:prstGeom prst="straightConnector1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9E69BC0-9B94-40D3-ADF6-16306C582804}"/>
                  </a:ext>
                </a:extLst>
              </p14:cNvPr>
              <p14:cNvContentPartPr/>
              <p14:nvPr/>
            </p14:nvContentPartPr>
            <p14:xfrm>
              <a:off x="-4680" y="1631520"/>
              <a:ext cx="9117360" cy="43466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9E69BC0-9B94-40D3-ADF6-16306C5828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4040" y="1622160"/>
                <a:ext cx="9136080" cy="436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42"/>
          <p:cNvGrpSpPr/>
          <p:nvPr/>
        </p:nvGrpSpPr>
        <p:grpSpPr>
          <a:xfrm>
            <a:off x="1976104" y="4092622"/>
            <a:ext cx="6942993" cy="831052"/>
            <a:chOff x="1976104" y="4092622"/>
            <a:chExt cx="6942993" cy="831052"/>
          </a:xfrm>
        </p:grpSpPr>
        <p:sp>
          <p:nvSpPr>
            <p:cNvPr id="331" name="Google Shape;331;p42"/>
            <p:cNvSpPr/>
            <p:nvPr/>
          </p:nvSpPr>
          <p:spPr>
            <a:xfrm>
              <a:off x="1976104" y="4192222"/>
              <a:ext cx="1087975" cy="233846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2"/>
            <p:cNvSpPr txBox="1"/>
            <p:nvPr/>
          </p:nvSpPr>
          <p:spPr>
            <a:xfrm>
              <a:off x="6032658" y="4092677"/>
              <a:ext cx="2886439" cy="83099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1" u="none" strike="noStrike" cap="none">
                  <a:solidFill>
                    <a:srgbClr val="FF0000"/>
                  </a:solidFill>
                  <a:latin typeface="Candara"/>
                  <a:ea typeface="Candara"/>
                  <a:cs typeface="Candara"/>
                  <a:sym typeface="Candara"/>
                </a:rPr>
                <a:t>El valor de var1 (10) y var2 (5) se envían a la función F1, no la variable</a:t>
              </a:r>
              <a:endParaRPr sz="1600" b="1" i="1" u="none" strike="noStrike" cap="non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333" name="Google Shape;333;p42"/>
            <p:cNvCxnSpPr>
              <a:stCxn id="331" idx="0"/>
              <a:endCxn id="332" idx="0"/>
            </p:cNvCxnSpPr>
            <p:nvPr/>
          </p:nvCxnSpPr>
          <p:spPr>
            <a:xfrm rot="-5400000">
              <a:off x="4948141" y="1664572"/>
              <a:ext cx="99600" cy="4955700"/>
            </a:xfrm>
            <a:prstGeom prst="bentConnector3">
              <a:avLst>
                <a:gd name="adj1" fmla="val 329645"/>
              </a:avLst>
            </a:prstGeom>
            <a:noFill/>
            <a:ln w="12700" cap="rnd" cmpd="sng">
              <a:solidFill>
                <a:srgbClr val="2FB8F7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334" name="Google Shape;334;p42"/>
          <p:cNvGrpSpPr/>
          <p:nvPr/>
        </p:nvGrpSpPr>
        <p:grpSpPr>
          <a:xfrm>
            <a:off x="1597725" y="2271905"/>
            <a:ext cx="7334605" cy="1564305"/>
            <a:chOff x="1597725" y="2271905"/>
            <a:chExt cx="7334605" cy="1564305"/>
          </a:xfrm>
        </p:grpSpPr>
        <p:sp>
          <p:nvSpPr>
            <p:cNvPr id="335" name="Google Shape;335;p42"/>
            <p:cNvSpPr/>
            <p:nvPr/>
          </p:nvSpPr>
          <p:spPr>
            <a:xfrm>
              <a:off x="1597725" y="2930787"/>
              <a:ext cx="1154576" cy="22130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2"/>
            <p:cNvSpPr txBox="1"/>
            <p:nvPr/>
          </p:nvSpPr>
          <p:spPr>
            <a:xfrm>
              <a:off x="6013416" y="2758992"/>
              <a:ext cx="2918914" cy="107721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i="1" u="none" strike="noStrike" cap="none">
                  <a:solidFill>
                    <a:srgbClr val="FF0000"/>
                  </a:solidFill>
                  <a:latin typeface="Candara"/>
                  <a:ea typeface="Candara"/>
                  <a:cs typeface="Candara"/>
                  <a:sym typeface="Candara"/>
                </a:rPr>
                <a:t>A la variable var1 de F1 se le asigna el valor 5, mientras que a la variable var2 de F1 se le asigna el valor 10.</a:t>
              </a:r>
              <a:endParaRPr/>
            </a:p>
          </p:txBody>
        </p:sp>
        <p:cxnSp>
          <p:nvCxnSpPr>
            <p:cNvPr id="337" name="Google Shape;337;p42"/>
            <p:cNvCxnSpPr>
              <a:stCxn id="335" idx="0"/>
              <a:endCxn id="336" idx="0"/>
            </p:cNvCxnSpPr>
            <p:nvPr/>
          </p:nvCxnSpPr>
          <p:spPr>
            <a:xfrm rot="-5400000">
              <a:off x="4738063" y="195837"/>
              <a:ext cx="171900" cy="5298000"/>
            </a:xfrm>
            <a:prstGeom prst="bentConnector3">
              <a:avLst>
                <a:gd name="adj1" fmla="val 233066"/>
              </a:avLst>
            </a:prstGeom>
            <a:noFill/>
            <a:ln w="12700" cap="rnd" cmpd="sng">
              <a:solidFill>
                <a:srgbClr val="2FB8F7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pic>
          <p:nvPicPr>
            <p:cNvPr id="338" name="Google Shape;338;p42" descr="danger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29007" y="2271905"/>
              <a:ext cx="438461" cy="438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" name="Google Shape;339;p42"/>
          <p:cNvSpPr/>
          <p:nvPr/>
        </p:nvSpPr>
        <p:spPr>
          <a:xfrm>
            <a:off x="1790699" y="1651000"/>
            <a:ext cx="712766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denomina a la forma por defecto en que un valor es traspasado del código principal o función a otra función.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endParaRPr sz="18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p42"/>
          <p:cNvSpPr txBox="1"/>
          <p:nvPr/>
        </p:nvSpPr>
        <p:spPr>
          <a:xfrm>
            <a:off x="1790700" y="5284448"/>
            <a:ext cx="57161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se puede observar, se traspasan los valores de las variables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las variables en sí.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2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Traspaso por valor</a:t>
            </a:r>
            <a:endParaRPr/>
          </a:p>
        </p:txBody>
      </p:sp>
      <p:pic>
        <p:nvPicPr>
          <p:cNvPr id="342" name="Google Shape;342;p42" descr="Picture 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3952" y="1661819"/>
            <a:ext cx="528129" cy="52812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343" name="Google Shape;343;p42" descr="Picture 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3952" y="5233231"/>
            <a:ext cx="528129" cy="52812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344" name="Google Shape;344;p42" descr="dang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190" y="5253834"/>
            <a:ext cx="438461" cy="43846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2"/>
          <p:cNvSpPr/>
          <p:nvPr/>
        </p:nvSpPr>
        <p:spPr>
          <a:xfrm>
            <a:off x="810698" y="2894433"/>
            <a:ext cx="5106503" cy="1815882"/>
          </a:xfrm>
          <a:prstGeom prst="rect">
            <a:avLst/>
          </a:prstGeom>
          <a:noFill/>
          <a:ln w="9525" cap="flat" cmpd="sng">
            <a:solidFill>
              <a:srgbClr val="60B9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4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F1(var1, var2):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var1 = var1+var2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lang="en-U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(var1)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rgbClr val="257C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var1 = 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var2 =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var2 = F1(var1, var2)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</a:t>
            </a:r>
            <a:r>
              <a:rPr lang="en-US" sz="140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"var1 es 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var1}</a:t>
            </a:r>
            <a:r>
              <a:rPr lang="en-US" sz="140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y var2 es </a:t>
            </a:r>
            <a:r>
              <a:rPr lang="en-US" sz="1400" i="0" u="none" strike="noStrike" cap="none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var2}</a:t>
            </a:r>
            <a:r>
              <a:rPr lang="en-US" sz="140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366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Recordemos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4294967295"/>
          </p:nvPr>
        </p:nvSpPr>
        <p:spPr>
          <a:xfrm>
            <a:off x="1557338" y="1411357"/>
            <a:ext cx="7413252" cy="115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1665"/>
              <a:t>Cuando programamos, podemos resolver un problema de muchas formas. Tomemos el siguiente ejemplo:</a:t>
            </a:r>
            <a:br>
              <a:rPr lang="en-US" sz="1665"/>
            </a:br>
            <a:r>
              <a:rPr lang="en-US" sz="1665"/>
              <a:t>Realice un programa que cree una conjunto de números con 10 elementos generados al azar y muestre en pantalla el mayor de ellos</a:t>
            </a:r>
            <a:endParaRPr/>
          </a:p>
          <a:p>
            <a:pPr marL="285750" lvl="0" indent="-196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1665"/>
          </a:p>
          <a:p>
            <a:pPr marL="285750" lvl="0" indent="-196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1665"/>
          </a:p>
        </p:txBody>
      </p:sp>
      <p:pic>
        <p:nvPicPr>
          <p:cNvPr id="149" name="Google Shape;149;p27" descr="stopwatc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432" y="1737830"/>
            <a:ext cx="543470" cy="5434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387541" y="2801337"/>
            <a:ext cx="4051109" cy="2893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random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 = []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cap="non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lista.append(random.random())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mayor = </a:t>
            </a:r>
            <a:r>
              <a:rPr lang="en-US" sz="1400" b="0" i="0" u="none" strike="noStrike" cap="non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    </a:t>
            </a: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&gt; mayor: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  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mayor = 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'El mayor elemento es'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mayor)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4635591" y="2801287"/>
            <a:ext cx="4051200" cy="2893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random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 = []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while len(lista) &lt; 10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lista.append(random.random())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mayor = </a:t>
            </a:r>
            <a:r>
              <a:rPr lang="en-US">
                <a:solidFill>
                  <a:srgbClr val="09885A"/>
                </a:solidFill>
              </a:rPr>
              <a:t>lista[0]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range(1, len(lista)):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    </a:t>
            </a: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lista[i] &gt; mayor: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  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mayor = </a:t>
            </a:r>
            <a:r>
              <a:rPr lang="en-US">
                <a:solidFill>
                  <a:schemeClr val="dk1"/>
                </a:solidFill>
              </a:rPr>
              <a:t>lista[i]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'El mayor elemento es'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mayor)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/>
          <p:nvPr/>
        </p:nvSpPr>
        <p:spPr>
          <a:xfrm>
            <a:off x="304184" y="3000319"/>
            <a:ext cx="2973032" cy="3293209"/>
          </a:xfrm>
          <a:prstGeom prst="rect">
            <a:avLst/>
          </a:prstGeom>
          <a:noFill/>
          <a:ln w="9525" cap="flat" cmpd="sng">
            <a:solidFill>
              <a:srgbClr val="5EB9E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</a:t>
            </a:r>
            <a:r>
              <a:rPr lang="en-US" sz="1600" i="0" u="none" strike="noStrike" cap="none">
                <a:solidFill>
                  <a:srgbClr val="257C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cambios(x, y):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# 3-&gt;</a:t>
            </a:r>
            <a:endParaRPr sz="16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x = x+1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# 4-&gt;</a:t>
            </a:r>
            <a:endParaRPr sz="16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y = 20</a:t>
            </a:r>
            <a:br>
              <a:rPr lang="en-US" sz="1600" i="0" u="none" strike="noStrike" cap="none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600" i="0" u="none" strike="noStrike" cap="none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return </a:t>
            </a:r>
            <a:r>
              <a:rPr lang="en-US" sz="160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>
              <a:solidFill>
                <a:srgbClr val="257C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= 10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n-US" sz="160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1-&gt;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</a:t>
            </a:r>
            <a:r>
              <a:rPr lang="en-US" sz="16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5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n-US" sz="160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2-&gt;</a:t>
            </a:r>
            <a:endParaRPr sz="16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b= cambios(b, a)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</a:t>
            </a:r>
            <a:r>
              <a:rPr lang="en-US" sz="1600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5-&gt;</a:t>
            </a:r>
            <a:endParaRPr sz="16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51" name="Google Shape;351;p43"/>
          <p:cNvGraphicFramePr/>
          <p:nvPr/>
        </p:nvGraphicFramePr>
        <p:xfrm>
          <a:off x="4300595" y="4750484"/>
          <a:ext cx="3563875" cy="1451610"/>
        </p:xfrm>
        <a:graphic>
          <a:graphicData uri="http://schemas.openxmlformats.org/drawingml/2006/table">
            <a:tbl>
              <a:tblPr firstRow="1" firstCol="1" bandRow="1">
                <a:noFill/>
                <a:tableStyleId>{0926CDE2-F303-4BD2-BB6B-8647EA75D011}</a:tableStyleId>
              </a:tblPr>
              <a:tblGrid>
                <a:gridCol w="7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1-&gt;</a:t>
                      </a: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10 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--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XX 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XX 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2-&gt;</a:t>
                      </a: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10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5 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XX 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XX 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3-&gt;</a:t>
                      </a: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XX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XX 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5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10 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4-&gt;</a:t>
                      </a: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XX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XX 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6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10 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5-&gt;</a:t>
                      </a: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10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20 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XX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XX 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2" name="Google Shape;352;p43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2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Ejercicio</a:t>
            </a:r>
            <a:endParaRPr/>
          </a:p>
        </p:txBody>
      </p:sp>
      <p:sp>
        <p:nvSpPr>
          <p:cNvPr id="353" name="Google Shape;353;p43"/>
          <p:cNvSpPr txBox="1">
            <a:spLocks noGrp="1"/>
          </p:cNvSpPr>
          <p:nvPr>
            <p:ph type="body" idx="4294967295"/>
          </p:nvPr>
        </p:nvSpPr>
        <p:spPr>
          <a:xfrm>
            <a:off x="3376668" y="1516292"/>
            <a:ext cx="5411732" cy="360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859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>
                <a:solidFill>
                  <a:schemeClr val="dk1"/>
                </a:solidFill>
              </a:rPr>
              <a:t>Las flechas numeradas identifican instantes de tiempo de ejecución del siguiente código. Por ejemplo: 1-&gt; señaliza el instante inmediatamente después de ejecutar la instrucción a=10. Completa la tabla con los valores de las variables en los instantes de tiempo señalados. Ponga XX en los bloques en los que la variable está fuera de su ámbito y -- si el valor de la variable no ha sido inicializado.</a:t>
            </a:r>
            <a:endParaRPr sz="1800"/>
          </a:p>
          <a:p>
            <a:pPr marL="14859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1800"/>
          </a:p>
        </p:txBody>
      </p:sp>
      <p:pic>
        <p:nvPicPr>
          <p:cNvPr id="354" name="Google Shape;354;p43" descr="stopwatc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432" y="1473729"/>
            <a:ext cx="543470" cy="54347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3"/>
          <p:cNvSpPr txBox="1"/>
          <p:nvPr/>
        </p:nvSpPr>
        <p:spPr>
          <a:xfrm>
            <a:off x="1456266" y="1568831"/>
            <a:ext cx="200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Tiempo : 10 minutos</a:t>
            </a:r>
            <a:endParaRPr sz="14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56" name="Google Shape;356;p43"/>
          <p:cNvGraphicFramePr/>
          <p:nvPr/>
        </p:nvGraphicFramePr>
        <p:xfrm>
          <a:off x="4300595" y="4750484"/>
          <a:ext cx="3563875" cy="1451610"/>
        </p:xfrm>
        <a:graphic>
          <a:graphicData uri="http://schemas.openxmlformats.org/drawingml/2006/table">
            <a:tbl>
              <a:tblPr firstRow="1" firstCol="1" bandRow="1">
                <a:noFill/>
                <a:tableStyleId>{0926CDE2-F303-4BD2-BB6B-8647EA75D011}</a:tableStyleId>
              </a:tblPr>
              <a:tblGrid>
                <a:gridCol w="7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1-&gt;</a:t>
                      </a: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10 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--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XX 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XX </a:t>
                      </a:r>
                      <a:endParaRPr sz="1600" i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2-&gt;</a:t>
                      </a: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3-&gt;</a:t>
                      </a: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4-&gt;</a:t>
                      </a: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5-&gt;</a:t>
                      </a: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E82563F-8ADB-483C-820D-9763D3ECBE67}"/>
                  </a:ext>
                </a:extLst>
              </p14:cNvPr>
              <p14:cNvContentPartPr/>
              <p14:nvPr/>
            </p14:nvContentPartPr>
            <p14:xfrm>
              <a:off x="68040" y="2414880"/>
              <a:ext cx="8504640" cy="40147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E82563F-8ADB-483C-820D-9763D3ECBE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80" y="2405520"/>
                <a:ext cx="8523360" cy="4033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366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Ejercicio</a:t>
            </a:r>
            <a:endParaRPr/>
          </a:p>
        </p:txBody>
      </p:sp>
      <p:sp>
        <p:nvSpPr>
          <p:cNvPr id="362" name="Google Shape;362;p44"/>
          <p:cNvSpPr/>
          <p:nvPr/>
        </p:nvSpPr>
        <p:spPr>
          <a:xfrm>
            <a:off x="1456267" y="2218149"/>
            <a:ext cx="3538506" cy="333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Escriba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una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función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Python  que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reciba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dos </a:t>
            </a:r>
            <a:r>
              <a:rPr lang="en-US" sz="1800" dirty="0" err="1"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y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caso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am</a:t>
            </a:r>
            <a:r>
              <a:rPr lang="en-US" sz="1800" dirty="0">
                <a:latin typeface="Century Gothic"/>
                <a:ea typeface="Century Gothic"/>
                <a:cs typeface="Century Gothic"/>
                <a:sym typeface="Century Gothic"/>
              </a:rPr>
              <a:t>bas </a:t>
            </a:r>
            <a:r>
              <a:rPr lang="en-US" sz="1800" dirty="0" err="1"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18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tengan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misma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cantidad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1800" dirty="0" err="1">
                <a:latin typeface="Century Gothic"/>
                <a:ea typeface="Century Gothic"/>
                <a:cs typeface="Century Gothic"/>
                <a:sym typeface="Century Gothic"/>
              </a:rPr>
              <a:t>elementos</a:t>
            </a:r>
            <a:r>
              <a:rPr lang="en-US" sz="18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calcule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distancia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entre los puntos. Caso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contrario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devuelva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-1.</a:t>
            </a:r>
            <a:br>
              <a:rPr lang="en-US" sz="180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3" name="Google Shape;363;p44" descr="stopwatc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432" y="1473729"/>
            <a:ext cx="543470" cy="54347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4"/>
          <p:cNvSpPr txBox="1"/>
          <p:nvPr/>
        </p:nvSpPr>
        <p:spPr>
          <a:xfrm>
            <a:off x="1456266" y="1568831"/>
            <a:ext cx="259322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Tiempo : 10 minutos</a:t>
            </a:r>
            <a:endParaRPr sz="14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65" name="Google Shape;365;p44"/>
          <p:cNvCxnSpPr/>
          <p:nvPr/>
        </p:nvCxnSpPr>
        <p:spPr>
          <a:xfrm>
            <a:off x="1205468" y="2017199"/>
            <a:ext cx="7578609" cy="0"/>
          </a:xfrm>
          <a:prstGeom prst="straightConnector1">
            <a:avLst/>
          </a:prstGeom>
          <a:noFill/>
          <a:ln w="25400" cap="flat" cmpd="sng">
            <a:solidFill>
              <a:srgbClr val="BBE7FC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66" name="Google Shape;366;p44"/>
          <p:cNvCxnSpPr/>
          <p:nvPr/>
        </p:nvCxnSpPr>
        <p:spPr>
          <a:xfrm>
            <a:off x="4993026" y="2017199"/>
            <a:ext cx="0" cy="4218319"/>
          </a:xfrm>
          <a:prstGeom prst="straightConnector1">
            <a:avLst/>
          </a:prstGeom>
          <a:noFill/>
          <a:ln w="25400" cap="flat" cmpd="sng">
            <a:solidFill>
              <a:srgbClr val="BBE7FC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7" name="Google Shape;367;p44"/>
          <p:cNvSpPr/>
          <p:nvPr/>
        </p:nvSpPr>
        <p:spPr>
          <a:xfrm>
            <a:off x="5221349" y="2338048"/>
            <a:ext cx="2965800" cy="2167500"/>
          </a:xfrm>
          <a:prstGeom prst="rect">
            <a:avLst/>
          </a:prstGeom>
          <a:solidFill>
            <a:srgbClr val="E7F7F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el código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P1 = [0, 0]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P2 = [1, 1]</a:t>
            </a:r>
            <a:b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dist(P1,P2)</a:t>
            </a:r>
            <a:endParaRPr sz="17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Deberá retornar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1.4142</a:t>
            </a:r>
            <a:endParaRPr sz="17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60344263-09AF-4DA7-9421-81C3481CE7E6}"/>
                  </a:ext>
                </a:extLst>
              </p14:cNvPr>
              <p14:cNvContentPartPr/>
              <p14:nvPr/>
            </p14:nvContentPartPr>
            <p14:xfrm>
              <a:off x="3982320" y="151920"/>
              <a:ext cx="4504320" cy="42958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60344263-09AF-4DA7-9421-81C3481CE7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2960" y="142560"/>
                <a:ext cx="4523040" cy="4314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366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Ejercicio</a:t>
            </a:r>
            <a:endParaRPr/>
          </a:p>
        </p:txBody>
      </p:sp>
      <p:sp>
        <p:nvSpPr>
          <p:cNvPr id="373" name="Google Shape;373;p45"/>
          <p:cNvSpPr/>
          <p:nvPr/>
        </p:nvSpPr>
        <p:spPr>
          <a:xfrm>
            <a:off x="1456267" y="2218149"/>
            <a:ext cx="3538500" cy="3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Escriba una función en Python  que reciba dos 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18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y en caso que am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bas listas </a:t>
            </a:r>
            <a:r>
              <a:rPr lang="en-US" sz="18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tengan la misma cantidad de 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elementos </a:t>
            </a:r>
            <a:r>
              <a:rPr lang="en-US" sz="18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calcule la distancia entre los puntos. Caso contrario devuelva -1.</a:t>
            </a:r>
            <a:br>
              <a:rPr lang="en-US" sz="18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8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4" name="Google Shape;374;p45" descr="stopwatc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432" y="1473729"/>
            <a:ext cx="543470" cy="54347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5"/>
          <p:cNvSpPr txBox="1"/>
          <p:nvPr/>
        </p:nvSpPr>
        <p:spPr>
          <a:xfrm>
            <a:off x="1456266" y="1568831"/>
            <a:ext cx="259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Tiempo : 10 minutos</a:t>
            </a:r>
            <a:endParaRPr sz="14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76" name="Google Shape;376;p45"/>
          <p:cNvCxnSpPr/>
          <p:nvPr/>
        </p:nvCxnSpPr>
        <p:spPr>
          <a:xfrm>
            <a:off x="1205468" y="2017199"/>
            <a:ext cx="7578600" cy="0"/>
          </a:xfrm>
          <a:prstGeom prst="straightConnector1">
            <a:avLst/>
          </a:prstGeom>
          <a:noFill/>
          <a:ln w="25400" cap="flat" cmpd="sng">
            <a:solidFill>
              <a:srgbClr val="BBE7FC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77" name="Google Shape;377;p45"/>
          <p:cNvCxnSpPr/>
          <p:nvPr/>
        </p:nvCxnSpPr>
        <p:spPr>
          <a:xfrm>
            <a:off x="4993026" y="2017199"/>
            <a:ext cx="0" cy="4218300"/>
          </a:xfrm>
          <a:prstGeom prst="straightConnector1">
            <a:avLst/>
          </a:prstGeom>
          <a:noFill/>
          <a:ln w="25400" cap="flat" cmpd="sng">
            <a:solidFill>
              <a:srgbClr val="BBE7FC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8" name="Google Shape;378;p45"/>
          <p:cNvSpPr/>
          <p:nvPr/>
        </p:nvSpPr>
        <p:spPr>
          <a:xfrm>
            <a:off x="5123200" y="2141950"/>
            <a:ext cx="3660900" cy="463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BE7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math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dist(p1,p2):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(p1)!=</a:t>
            </a:r>
            <a:r>
              <a:rPr lang="en-US" sz="16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(p2)):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16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suma = 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6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(p1)):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temp = (p1[i]-p2[i])**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suma += temp   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(math.sqrt(suma))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P1 = [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P2 = [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(dist(P1,P2))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11F6045-9464-4E54-BA67-05F3F8ADD1A4}"/>
                  </a:ext>
                </a:extLst>
              </p14:cNvPr>
              <p14:cNvContentPartPr/>
              <p14:nvPr/>
            </p14:nvContentPartPr>
            <p14:xfrm>
              <a:off x="4064040" y="0"/>
              <a:ext cx="5012280" cy="68536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11F6045-9464-4E54-BA67-05F3F8ADD1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4680" y="-9360"/>
                <a:ext cx="5031000" cy="687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366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Ejercicio</a:t>
            </a:r>
            <a:endParaRPr/>
          </a:p>
        </p:txBody>
      </p:sp>
      <p:sp>
        <p:nvSpPr>
          <p:cNvPr id="384" name="Google Shape;384;p46"/>
          <p:cNvSpPr/>
          <p:nvPr/>
        </p:nvSpPr>
        <p:spPr>
          <a:xfrm>
            <a:off x="4771285" y="2256914"/>
            <a:ext cx="4081500" cy="1477200"/>
          </a:xfrm>
          <a:prstGeom prst="rect">
            <a:avLst/>
          </a:prstGeom>
          <a:noFill/>
          <a:ln w="9525" cap="flat" cmpd="sng">
            <a:solidFill>
              <a:srgbClr val="BCE8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el código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P1 = [0, 0, 2, 4, 1, 2]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P2 = [1, 1, 3, 4, 0, 2]</a:t>
            </a:r>
            <a:br>
              <a:rPr lang="en-US" sz="15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comp(P1,P2)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Deberá retornar </a:t>
            </a:r>
            <a:r>
              <a:rPr lang="en-US" sz="15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[3, 2, 1]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46" descr="stopwatc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432" y="1473729"/>
            <a:ext cx="543470" cy="5434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456266" y="1568831"/>
            <a:ext cx="272384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Tiempo : 10 minutos</a:t>
            </a:r>
            <a:endParaRPr sz="14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87" name="Google Shape;387;p46"/>
          <p:cNvCxnSpPr/>
          <p:nvPr/>
        </p:nvCxnSpPr>
        <p:spPr>
          <a:xfrm>
            <a:off x="792518" y="2141944"/>
            <a:ext cx="0" cy="2381303"/>
          </a:xfrm>
          <a:prstGeom prst="straightConnector1">
            <a:avLst/>
          </a:prstGeom>
          <a:noFill/>
          <a:ln w="25400" cap="flat" cmpd="sng">
            <a:solidFill>
              <a:srgbClr val="BBE7FC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88" name="Google Shape;388;p46"/>
          <p:cNvCxnSpPr/>
          <p:nvPr/>
        </p:nvCxnSpPr>
        <p:spPr>
          <a:xfrm>
            <a:off x="792518" y="2141944"/>
            <a:ext cx="8240883" cy="0"/>
          </a:xfrm>
          <a:prstGeom prst="straightConnector1">
            <a:avLst/>
          </a:prstGeom>
          <a:noFill/>
          <a:ln w="25400" cap="flat" cmpd="sng">
            <a:solidFill>
              <a:srgbClr val="BBE7FC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9" name="Google Shape;389;p46"/>
          <p:cNvSpPr/>
          <p:nvPr/>
        </p:nvSpPr>
        <p:spPr>
          <a:xfrm>
            <a:off x="908425" y="2141951"/>
            <a:ext cx="3786600" cy="42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Escriba una función en Python  que reciba dos arreglos, y en caso que tengan el mismo número de elementos, se compare elemento por elemento. 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función deberá retornar un </a:t>
            </a:r>
            <a:r>
              <a:rPr lang="en-US" sz="1700">
                <a:latin typeface="Century Gothic"/>
                <a:ea typeface="Century Gothic"/>
                <a:cs typeface="Century Gothic"/>
                <a:sym typeface="Century Gothic"/>
              </a:rPr>
              <a:t>listado </a:t>
            </a:r>
            <a:r>
              <a:rPr lang="en-US" sz="17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3 valores, en el primer </a:t>
            </a:r>
            <a:r>
              <a:rPr lang="en-US" sz="1700">
                <a:latin typeface="Century Gothic"/>
                <a:ea typeface="Century Gothic"/>
                <a:cs typeface="Century Gothic"/>
                <a:sym typeface="Century Gothic"/>
              </a:rPr>
              <a:t>índice</a:t>
            </a:r>
            <a:r>
              <a:rPr lang="en-US" sz="17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 indicará el número de elementos de</a:t>
            </a:r>
            <a:r>
              <a:rPr lang="en-US" sz="17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7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que son menores que </a:t>
            </a:r>
            <a:r>
              <a:rPr lang="en-US" sz="1700">
                <a:latin typeface="Century Gothic"/>
                <a:ea typeface="Century Gothic"/>
                <a:cs typeface="Century Gothic"/>
                <a:sym typeface="Century Gothic"/>
              </a:rPr>
              <a:t>los de </a:t>
            </a:r>
            <a:r>
              <a:rPr lang="en-US" sz="17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B. El segundo índice, el número de elementos donde ambos </a:t>
            </a:r>
            <a:r>
              <a:rPr lang="en-US" sz="1700">
                <a:latin typeface="Century Gothic"/>
                <a:ea typeface="Century Gothic"/>
                <a:cs typeface="Century Gothic"/>
                <a:sym typeface="Century Gothic"/>
              </a:rPr>
              <a:t>elementos</a:t>
            </a:r>
            <a:r>
              <a:rPr lang="en-US" sz="17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son iguales, y el tercer índice, el número de elementos de A que son mayores que los de B.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366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Ejercicio</a:t>
            </a:r>
            <a:endParaRPr/>
          </a:p>
        </p:txBody>
      </p:sp>
      <p:pic>
        <p:nvPicPr>
          <p:cNvPr id="395" name="Google Shape;395;p47" descr="stopwatc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432" y="1473729"/>
            <a:ext cx="543470" cy="54347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456266" y="1568831"/>
            <a:ext cx="272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Tiempo : 10 minutos</a:t>
            </a:r>
            <a:endParaRPr sz="14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97" name="Google Shape;397;p47"/>
          <p:cNvCxnSpPr/>
          <p:nvPr/>
        </p:nvCxnSpPr>
        <p:spPr>
          <a:xfrm>
            <a:off x="792518" y="2141944"/>
            <a:ext cx="0" cy="2381400"/>
          </a:xfrm>
          <a:prstGeom prst="straightConnector1">
            <a:avLst/>
          </a:prstGeom>
          <a:noFill/>
          <a:ln w="25400" cap="flat" cmpd="sng">
            <a:solidFill>
              <a:srgbClr val="BBE7FC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8" name="Google Shape;398;p47"/>
          <p:cNvCxnSpPr/>
          <p:nvPr/>
        </p:nvCxnSpPr>
        <p:spPr>
          <a:xfrm>
            <a:off x="792518" y="2141944"/>
            <a:ext cx="8241000" cy="0"/>
          </a:xfrm>
          <a:prstGeom prst="straightConnector1">
            <a:avLst/>
          </a:prstGeom>
          <a:noFill/>
          <a:ln w="25400" cap="flat" cmpd="sng">
            <a:solidFill>
              <a:srgbClr val="BBE7FC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9" name="Google Shape;399;p47"/>
          <p:cNvSpPr/>
          <p:nvPr/>
        </p:nvSpPr>
        <p:spPr>
          <a:xfrm>
            <a:off x="908425" y="2141951"/>
            <a:ext cx="3786600" cy="42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Escriba una función en Python  que reciba dos arreglos, y en caso que tengan el mismo número de elementos, se compare elemento por elemento. 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función deberá retornar un </a:t>
            </a:r>
            <a:r>
              <a:rPr lang="en-US" sz="1700">
                <a:latin typeface="Century Gothic"/>
                <a:ea typeface="Century Gothic"/>
                <a:cs typeface="Century Gothic"/>
                <a:sym typeface="Century Gothic"/>
              </a:rPr>
              <a:t>listado </a:t>
            </a:r>
            <a:r>
              <a:rPr lang="en-US" sz="17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3 valores, en el primer </a:t>
            </a:r>
            <a:r>
              <a:rPr lang="en-US" sz="1700">
                <a:latin typeface="Century Gothic"/>
                <a:ea typeface="Century Gothic"/>
                <a:cs typeface="Century Gothic"/>
                <a:sym typeface="Century Gothic"/>
              </a:rPr>
              <a:t>índice</a:t>
            </a:r>
            <a:r>
              <a:rPr lang="en-US" sz="17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 indicará el número de elementos de</a:t>
            </a:r>
            <a:r>
              <a:rPr lang="en-US" sz="17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7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que son menores que </a:t>
            </a:r>
            <a:r>
              <a:rPr lang="en-US" sz="1700">
                <a:latin typeface="Century Gothic"/>
                <a:ea typeface="Century Gothic"/>
                <a:cs typeface="Century Gothic"/>
                <a:sym typeface="Century Gothic"/>
              </a:rPr>
              <a:t>los de </a:t>
            </a:r>
            <a:r>
              <a:rPr lang="en-US" sz="17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B. El segundo índice, el número de elementos donde ambos </a:t>
            </a:r>
            <a:r>
              <a:rPr lang="en-US" sz="1700">
                <a:latin typeface="Century Gothic"/>
                <a:ea typeface="Century Gothic"/>
                <a:cs typeface="Century Gothic"/>
                <a:sym typeface="Century Gothic"/>
              </a:rPr>
              <a:t>elementos</a:t>
            </a:r>
            <a:r>
              <a:rPr lang="en-US" sz="17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son iguales, y el tercer índice, el número de elementos de A que son mayores que los de B.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0" name="Google Shape;400;p47"/>
          <p:cNvSpPr txBox="1">
            <a:spLocks noGrp="1"/>
          </p:cNvSpPr>
          <p:nvPr>
            <p:ph type="body" idx="4294967295"/>
          </p:nvPr>
        </p:nvSpPr>
        <p:spPr>
          <a:xfrm>
            <a:off x="4837800" y="1789829"/>
            <a:ext cx="4053000" cy="501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CE8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comp(l1, l2):   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res = [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(l1) !=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(l2):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res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(l1)):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l1[i] &lt; l2[i]: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res[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+= 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l1[i] == l2[i]: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res[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+= 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l1[i] &gt; l2[i]: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res[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+= 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res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P1 = [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P2 = [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5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(comp(P1,P2))</a:t>
            </a: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366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Ejercicio</a:t>
            </a:r>
            <a:endParaRPr/>
          </a:p>
        </p:txBody>
      </p:sp>
      <p:pic>
        <p:nvPicPr>
          <p:cNvPr id="406" name="Google Shape;406;p48" descr="stopwatc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394" y="1485906"/>
            <a:ext cx="543470" cy="54347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8"/>
          <p:cNvSpPr txBox="1"/>
          <p:nvPr/>
        </p:nvSpPr>
        <p:spPr>
          <a:xfrm>
            <a:off x="1044227" y="1581008"/>
            <a:ext cx="29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Tiempo : 20 minutos</a:t>
            </a:r>
            <a:endParaRPr sz="14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48"/>
          <p:cNvSpPr/>
          <p:nvPr/>
        </p:nvSpPr>
        <p:spPr>
          <a:xfrm>
            <a:off x="1039864" y="1992925"/>
            <a:ext cx="7424400" cy="480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500">
                <a:latin typeface="Century Gothic"/>
                <a:ea typeface="Century Gothic"/>
                <a:cs typeface="Century Gothic"/>
                <a:sym typeface="Century Gothic"/>
              </a:rPr>
              <a:t>Imagine que tiene </a:t>
            </a:r>
            <a:r>
              <a:rPr lang="en-US" sz="15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</a:t>
            </a:r>
            <a:r>
              <a:rPr lang="en-US" sz="1500">
                <a:latin typeface="Century Gothic"/>
                <a:ea typeface="Century Gothic"/>
                <a:cs typeface="Century Gothic"/>
                <a:sym typeface="Century Gothic"/>
              </a:rPr>
              <a:t>a lista </a:t>
            </a:r>
            <a:r>
              <a:rPr lang="en-US" sz="15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tamaño </a:t>
            </a:r>
            <a:r>
              <a:rPr lang="en-US" sz="15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</a:t>
            </a:r>
            <a:r>
              <a:rPr lang="en-US" sz="15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hay una mosca en la posición </a:t>
            </a:r>
            <a:r>
              <a:rPr lang="en-US" sz="15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</a:t>
            </a:r>
            <a:r>
              <a:rPr lang="en-US" sz="15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la lista. La mosca se mueve en forma aleatoria (al azar) a la izquierda, a la derecha, o se queda quieta. En caso que la mosca se salga d</a:t>
            </a:r>
            <a:r>
              <a:rPr lang="en-US" sz="1500">
                <a:latin typeface="Century Gothic"/>
                <a:ea typeface="Century Gothic"/>
                <a:cs typeface="Century Gothic"/>
                <a:sym typeface="Century Gothic"/>
              </a:rPr>
              <a:t>e la lista</a:t>
            </a:r>
            <a:r>
              <a:rPr lang="en-US" sz="15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la mosca es atrapada por una araña. 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5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modelar el comportamiento de la mosca, </a:t>
            </a:r>
            <a:r>
              <a:rPr lang="en-US" sz="1500">
                <a:latin typeface="Century Gothic"/>
                <a:ea typeface="Century Gothic"/>
                <a:cs typeface="Century Gothic"/>
                <a:sym typeface="Century Gothic"/>
              </a:rPr>
              <a:t>Ud. </a:t>
            </a:r>
            <a:r>
              <a:rPr lang="en-US" sz="15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 un número aleatorio entre 0 y </a:t>
            </a:r>
            <a:r>
              <a:rPr lang="en-US" sz="1500">
                <a:latin typeface="Century Gothic"/>
                <a:ea typeface="Century Gothic"/>
                <a:cs typeface="Century Gothic"/>
                <a:sym typeface="Century Gothic"/>
              </a:rPr>
              <a:t>1. Si</a:t>
            </a:r>
            <a:r>
              <a:rPr lang="en-US" sz="15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 </a:t>
            </a:r>
            <a:r>
              <a:rPr lang="en-US" sz="1500">
                <a:latin typeface="Century Gothic"/>
                <a:ea typeface="Century Gothic"/>
                <a:cs typeface="Century Gothic"/>
                <a:sym typeface="Century Gothic"/>
              </a:rPr>
              <a:t>número</a:t>
            </a:r>
            <a:r>
              <a:rPr lang="en-US" sz="15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 menor a 0.33, entonces la mosca se mueve a la izquierda, en caso que sea un número entre 0.33 y 0.66, se mantiene quieta, y si es mayor a 0.66 se mueve a la derecha.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Cree una función que reciba </a:t>
            </a:r>
            <a:r>
              <a:rPr lang="en-US" sz="15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 </a:t>
            </a:r>
            <a:r>
              <a:rPr lang="en-US" sz="15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 </a:t>
            </a:r>
            <a:r>
              <a:rPr lang="en-US" sz="15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</a:t>
            </a:r>
            <a:r>
              <a:rPr lang="en-US" sz="15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itere hasta que la mosca sea atrapada por alguna araña. Luego, muestre por pantalla el número de veces que la mosca estuvo en cada posición y el número total de movimientos realizados.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 I = Izquierda, D = derecha, y Q = quieto. </a:t>
            </a:r>
            <a:r>
              <a:rPr lang="en-US" sz="1500">
                <a:latin typeface="Century Gothic"/>
                <a:ea typeface="Century Gothic"/>
                <a:cs typeface="Century Gothic"/>
                <a:sym typeface="Century Gothic"/>
              </a:rPr>
              <a:t>Por </a:t>
            </a:r>
            <a:r>
              <a:rPr lang="en-US" sz="15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ejemplo, para un</a:t>
            </a:r>
            <a:r>
              <a:rPr lang="en-US" sz="1500">
                <a:latin typeface="Century Gothic"/>
                <a:ea typeface="Century Gothic"/>
                <a:cs typeface="Century Gothic"/>
                <a:sym typeface="Century Gothic"/>
              </a:rPr>
              <a:t>a lista </a:t>
            </a:r>
            <a:r>
              <a:rPr lang="en-US" sz="15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tamaño 5, con la mosca en posición inicial 2 y que realizó los siguientes movimientos: D I I I D Q Q I &lt;,  hubiera impreso por pantalla lo siguiente </a:t>
            </a:r>
            <a:br>
              <a:rPr lang="en-US" sz="15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2 3 2 1 0</a:t>
            </a:r>
            <a:br>
              <a:rPr lang="en-US" sz="15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número total de movimientos fue: 8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366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Ejercicio</a:t>
            </a:r>
            <a:endParaRPr/>
          </a:p>
        </p:txBody>
      </p:sp>
      <p:sp>
        <p:nvSpPr>
          <p:cNvPr id="414" name="Google Shape;414;p49"/>
          <p:cNvSpPr/>
          <p:nvPr/>
        </p:nvSpPr>
        <p:spPr>
          <a:xfrm>
            <a:off x="2830925" y="302150"/>
            <a:ext cx="5631600" cy="638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CE8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random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mosca(num,pos):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num_veces = []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(num): num_veces.append(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total = 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(pos&gt;=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(pos&lt;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(num_veces)):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num_veces[pos] += 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total += 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temp = random.random()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temp&lt;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0.33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pos -= 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temp&gt;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0.66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pos += 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(num_veces)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(f</a:t>
            </a:r>
            <a:r>
              <a:rPr lang="en-US" sz="1500">
                <a:solidFill>
                  <a:srgbClr val="696969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50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el numero de movimientos es {total}</a:t>
            </a:r>
            <a:r>
              <a:rPr lang="en-US" sz="1500">
                <a:solidFill>
                  <a:srgbClr val="696969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mosca(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5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FF"/>
              </a:solidFill>
            </a:endParaRPr>
          </a:p>
        </p:txBody>
      </p:sp>
      <p:pic>
        <p:nvPicPr>
          <p:cNvPr id="415" name="Google Shape;415;p49" descr="stopwatc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394" y="1485906"/>
            <a:ext cx="543470" cy="54347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9"/>
          <p:cNvSpPr txBox="1"/>
          <p:nvPr/>
        </p:nvSpPr>
        <p:spPr>
          <a:xfrm>
            <a:off x="1044228" y="1581008"/>
            <a:ext cx="200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Tiempo : 20 minutos</a:t>
            </a:r>
            <a:endParaRPr sz="140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366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Recordemos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4294967295"/>
          </p:nvPr>
        </p:nvSpPr>
        <p:spPr>
          <a:xfrm>
            <a:off x="1557338" y="1411357"/>
            <a:ext cx="7413252" cy="115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100"/>
              <a:t>Los códigos son distintos, pero hacen lo mismo. Eso pasa mucho cuando uno está trabajando en una empresa: se define lo que hay que hacer pero hay libertad de desarrollo. Entonces, ¿cómo coordinan el trabajo?</a:t>
            </a:r>
            <a:endParaRPr sz="2100"/>
          </a:p>
        </p:txBody>
      </p:sp>
      <p:pic>
        <p:nvPicPr>
          <p:cNvPr id="158" name="Google Shape;158;p28" descr="stopwatc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432" y="1737830"/>
            <a:ext cx="543470" cy="54347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387541" y="2953737"/>
            <a:ext cx="4051200" cy="2893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random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 = []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cap="non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lista.append(random.random())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mayor = </a:t>
            </a:r>
            <a:r>
              <a:rPr lang="en-US" sz="1400" b="0" i="0" u="none" strike="noStrike" cap="non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    </a:t>
            </a: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&gt; mayor: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  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mayor = 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'El mayor elemento es'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mayor)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2050188" y="6267483"/>
            <a:ext cx="5125200" cy="523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'El mayor elemento es’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obtener_mayor())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/>
          <p:nvPr/>
        </p:nvSpPr>
        <p:spPr>
          <a:xfrm rot="5400000">
            <a:off x="1247468" y="5847737"/>
            <a:ext cx="684000" cy="6822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528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4635591" y="2953687"/>
            <a:ext cx="4051200" cy="2893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random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 = []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while len(lista) &lt; 10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lista.append(random.random())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mayor = </a:t>
            </a:r>
            <a:r>
              <a:rPr lang="en-US">
                <a:solidFill>
                  <a:srgbClr val="09885A"/>
                </a:solidFill>
              </a:rPr>
              <a:t>lista[0]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range(1, len(lista)):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    </a:t>
            </a: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lista[i] &gt; mayor: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  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mayor = </a:t>
            </a:r>
            <a:r>
              <a:rPr lang="en-US">
                <a:solidFill>
                  <a:schemeClr val="dk1"/>
                </a:solidFill>
              </a:rPr>
              <a:t>lista[i]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'El mayor elemento es'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mayor)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/>
          <p:nvPr/>
        </p:nvSpPr>
        <p:spPr>
          <a:xfrm rot="-5400000" flipH="1">
            <a:off x="7174493" y="5847737"/>
            <a:ext cx="684000" cy="6822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0528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366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Funciones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4294967295"/>
          </p:nvPr>
        </p:nvSpPr>
        <p:spPr>
          <a:xfrm>
            <a:off x="620487" y="1411357"/>
            <a:ext cx="8066313" cy="161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Uno puede definir un nivel de abstracción, en donde se define lo que hay que hacer y cada desarrollador lo resuelve como le parezca más fácil/rápido, siempre y cuando cumpla con la especificación.</a:t>
            </a: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Esta abstracción es lo que conocemos como una </a:t>
            </a:r>
            <a:r>
              <a:rPr lang="en-US" sz="2400" b="1">
                <a:solidFill>
                  <a:srgbClr val="C00000"/>
                </a:solidFill>
              </a:rPr>
              <a:t>función</a:t>
            </a:r>
            <a:endParaRPr sz="2400"/>
          </a:p>
        </p:txBody>
      </p:sp>
      <p:sp>
        <p:nvSpPr>
          <p:cNvPr id="170" name="Google Shape;170;p29"/>
          <p:cNvSpPr txBox="1"/>
          <p:nvPr/>
        </p:nvSpPr>
        <p:spPr>
          <a:xfrm>
            <a:off x="2009439" y="4495800"/>
            <a:ext cx="5125200" cy="523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'El mayor elemento es’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obtener_mayor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4953506" y="3799114"/>
            <a:ext cx="250500" cy="696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528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3230399" y="5800375"/>
            <a:ext cx="5456400" cy="107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Nosotros ya hemos USADO funciones (print, int, input, …). El código de arriba muestra </a:t>
            </a:r>
            <a:r>
              <a:rPr lang="en-US" sz="1600">
                <a:latin typeface="Gill Sans"/>
                <a:ea typeface="Gill Sans"/>
                <a:cs typeface="Gill Sans"/>
                <a:sym typeface="Gill Sans"/>
              </a:rPr>
              <a:t>como usar la función obtener_mayor</a:t>
            </a:r>
            <a:r>
              <a:rPr lang="en-US" sz="1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 Lo que haremos ahora es CREAR la función obtener_mayor para que la podamos usar.</a:t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3230403" y="5442241"/>
            <a:ext cx="1917875" cy="3581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Importante</a:t>
            </a:r>
            <a:endParaRPr sz="1400" b="0" i="0" u="none" strike="noStrike" cap="non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366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Funciones</a:t>
            </a:r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4294967295"/>
          </p:nvPr>
        </p:nvSpPr>
        <p:spPr>
          <a:xfrm>
            <a:off x="620475" y="1411336"/>
            <a:ext cx="8066400" cy="48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/>
              <a:t>Lo que tiene que hacer cada desarrollador en la empresa es DEFINIR la </a:t>
            </a:r>
            <a:r>
              <a:rPr lang="en-US" b="1">
                <a:solidFill>
                  <a:srgbClr val="C00000"/>
                </a:solidFill>
              </a:rPr>
              <a:t>función </a:t>
            </a:r>
            <a:r>
              <a:rPr lang="en-US">
                <a:solidFill>
                  <a:schemeClr val="dk1"/>
                </a:solidFill>
              </a:rPr>
              <a:t>de forma que cumpla con lo que debe hacer.</a:t>
            </a:r>
            <a:endParaRPr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En el ejemplo anterior, tenemos que definir una función llamada </a:t>
            </a:r>
            <a:r>
              <a:rPr lang="en-US">
                <a:solidFill>
                  <a:srgbClr val="00ADDA"/>
                </a:solidFill>
              </a:rPr>
              <a:t>obtener_mayor</a:t>
            </a:r>
            <a:r>
              <a:rPr lang="en-US">
                <a:solidFill>
                  <a:schemeClr val="dk1"/>
                </a:solidFill>
              </a:rPr>
              <a:t>, que nos entrega el mayor elemento de una colección de números que se crea.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Importancia del uso de funciones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4294967295"/>
          </p:nvPr>
        </p:nvSpPr>
        <p:spPr>
          <a:xfrm>
            <a:off x="1790700" y="1651000"/>
            <a:ext cx="6483760" cy="489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/>
              <a:t>Las funciones nos permiten:</a:t>
            </a:r>
            <a:endParaRPr/>
          </a:p>
          <a:p>
            <a:pPr marL="457200" lvl="0" indent="-3175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400"/>
              <a:buChar char="►"/>
            </a:pPr>
            <a:r>
              <a:rPr lang="en-US"/>
              <a:t>Ordenar código</a:t>
            </a:r>
            <a:endParaRPr/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►"/>
            </a:pPr>
            <a:r>
              <a:rPr lang="en-US"/>
              <a:t>Escribir código de manera rápida</a:t>
            </a:r>
            <a:endParaRPr/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►"/>
            </a:pPr>
            <a:r>
              <a:rPr lang="en-US"/>
              <a:t>Compartir código con otros (¿se acuerdan de los módulos?)</a:t>
            </a:r>
            <a:endParaRPr/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►"/>
            </a:pPr>
            <a:r>
              <a:rPr lang="en-US"/>
              <a:t>Reusar código en distintas partes de uno o más programas</a:t>
            </a:r>
            <a:endParaRPr/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►"/>
            </a:pPr>
            <a:r>
              <a:rPr lang="en-US"/>
              <a:t>Entre otras cosas</a:t>
            </a:r>
            <a:endParaRPr/>
          </a:p>
          <a:p>
            <a:pPr marL="285750" lvl="0" indent="-20574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Font typeface="Gill Sans"/>
              <a:buNone/>
            </a:pPr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sldNum" idx="12"/>
          </p:nvPr>
        </p:nvSpPr>
        <p:spPr>
          <a:xfrm>
            <a:off x="7378378" y="6516078"/>
            <a:ext cx="41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32125" rIns="64250" bIns="321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>
                <a:solidFill>
                  <a:srgbClr val="FFFFFF"/>
                </a:solidFill>
              </a:rPr>
              <a:t>6</a:t>
            </a:fld>
            <a:endParaRPr sz="1300">
              <a:solidFill>
                <a:srgbClr val="FFFFFF"/>
              </a:solidFill>
            </a:endParaRPr>
          </a:p>
        </p:txBody>
      </p:sp>
      <p:pic>
        <p:nvPicPr>
          <p:cNvPr id="187" name="Google Shape;187;p31" descr="Picture 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952" y="1661819"/>
            <a:ext cx="528129" cy="52812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Función definición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4294967295"/>
          </p:nvPr>
        </p:nvSpPr>
        <p:spPr>
          <a:xfrm>
            <a:off x="1790699" y="1651000"/>
            <a:ext cx="7168200" cy="48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Las funciones son pequeños partes de código que pueden ser reutilizados nuevamente. Son independientes de nuestro programa.</a:t>
            </a:r>
            <a:endParaRPr sz="190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Diremos que es un </a:t>
            </a:r>
            <a:r>
              <a:rPr lang="en-US" sz="1900">
                <a:solidFill>
                  <a:srgbClr val="00ADDA"/>
                </a:solidFill>
                <a:latin typeface="Calibri"/>
                <a:ea typeface="Calibri"/>
                <a:cs typeface="Calibri"/>
                <a:sym typeface="Calibri"/>
              </a:rPr>
              <a:t>subprograma 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que realiza una tarea específica.</a:t>
            </a:r>
            <a:endParaRPr sz="190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Puede recibir cero o más valores del programa que los llama y devolver valores a dicho programa si es necesario.</a:t>
            </a:r>
            <a:endParaRPr sz="1900"/>
          </a:p>
        </p:txBody>
      </p:sp>
      <p:sp>
        <p:nvSpPr>
          <p:cNvPr id="194" name="Google Shape;194;p32"/>
          <p:cNvSpPr txBox="1">
            <a:spLocks noGrp="1"/>
          </p:cNvSpPr>
          <p:nvPr>
            <p:ph type="sldNum" idx="12"/>
          </p:nvPr>
        </p:nvSpPr>
        <p:spPr>
          <a:xfrm>
            <a:off x="7378378" y="6516078"/>
            <a:ext cx="41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50" tIns="32125" rIns="64250" bIns="321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>
                <a:solidFill>
                  <a:srgbClr val="FFFFFF"/>
                </a:solidFill>
              </a:rPr>
              <a:t>7</a:t>
            </a:fld>
            <a:endParaRPr sz="1300">
              <a:solidFill>
                <a:srgbClr val="FFFFFF"/>
              </a:solidFill>
            </a:endParaRPr>
          </a:p>
        </p:txBody>
      </p:sp>
      <p:sp>
        <p:nvSpPr>
          <p:cNvPr id="195" name="Google Shape;195;p32"/>
          <p:cNvSpPr/>
          <p:nvPr/>
        </p:nvSpPr>
        <p:spPr>
          <a:xfrm>
            <a:off x="3630550" y="4964475"/>
            <a:ext cx="17820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Función “obtener_mayor”</a:t>
            </a:r>
            <a:endParaRPr/>
          </a:p>
        </p:txBody>
      </p:sp>
      <p:sp>
        <p:nvSpPr>
          <p:cNvPr id="196" name="Google Shape;196;p32"/>
          <p:cNvSpPr/>
          <p:nvPr/>
        </p:nvSpPr>
        <p:spPr>
          <a:xfrm>
            <a:off x="2311336" y="4670376"/>
            <a:ext cx="1144588" cy="15875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32"/>
          <p:cNvGrpSpPr/>
          <p:nvPr/>
        </p:nvGrpSpPr>
        <p:grpSpPr>
          <a:xfrm>
            <a:off x="2898711" y="4638626"/>
            <a:ext cx="731838" cy="1552575"/>
            <a:chOff x="1436" y="2615"/>
            <a:chExt cx="557" cy="978"/>
          </a:xfrm>
        </p:grpSpPr>
        <p:sp>
          <p:nvSpPr>
            <p:cNvPr id="198" name="Google Shape;198;p32"/>
            <p:cNvSpPr/>
            <p:nvPr/>
          </p:nvSpPr>
          <p:spPr>
            <a:xfrm>
              <a:off x="1436" y="2615"/>
              <a:ext cx="220" cy="978"/>
            </a:xfrm>
            <a:prstGeom prst="rightBrace">
              <a:avLst>
                <a:gd name="adj1" fmla="val 37045"/>
                <a:gd name="adj2" fmla="val 50000"/>
              </a:avLst>
            </a:prstGeom>
            <a:noFill/>
            <a:ln w="34925" cap="flat" cmpd="sng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9" name="Google Shape;199;p32"/>
            <p:cNvCxnSpPr/>
            <p:nvPr/>
          </p:nvCxnSpPr>
          <p:spPr>
            <a:xfrm>
              <a:off x="1627" y="3104"/>
              <a:ext cx="366" cy="0"/>
            </a:xfrm>
            <a:prstGeom prst="straightConnector1">
              <a:avLst/>
            </a:prstGeom>
            <a:noFill/>
            <a:ln w="34925" cap="flat" cmpd="sng">
              <a:solidFill>
                <a:srgbClr val="3366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00" name="Google Shape;200;p32"/>
          <p:cNvSpPr txBox="1"/>
          <p:nvPr/>
        </p:nvSpPr>
        <p:spPr>
          <a:xfrm>
            <a:off x="1716024" y="4330651"/>
            <a:ext cx="1314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Entrada</a:t>
            </a: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5902261" y="4670376"/>
            <a:ext cx="1354138" cy="158750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32"/>
          <p:cNvCxnSpPr/>
          <p:nvPr/>
        </p:nvCxnSpPr>
        <p:spPr>
          <a:xfrm>
            <a:off x="5322824" y="5413326"/>
            <a:ext cx="581025" cy="0"/>
          </a:xfrm>
          <a:prstGeom prst="straightConnector1">
            <a:avLst/>
          </a:prstGeom>
          <a:noFill/>
          <a:ln w="34925" cap="flat" cmpd="sng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32"/>
          <p:cNvSpPr txBox="1"/>
          <p:nvPr/>
        </p:nvSpPr>
        <p:spPr>
          <a:xfrm>
            <a:off x="5891149" y="4319538"/>
            <a:ext cx="132556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/>
          </a:p>
        </p:txBody>
      </p:sp>
      <p:pic>
        <p:nvPicPr>
          <p:cNvPr id="204" name="Google Shape;204;p32" descr="Picture 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952" y="1834598"/>
            <a:ext cx="528129" cy="52812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05" name="Google Shape;205;p32" descr="Picture 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952" y="2712400"/>
            <a:ext cx="528129" cy="52812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06" name="Google Shape;206;p32" descr="Picture 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952" y="3579490"/>
            <a:ext cx="528129" cy="52812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07" name="Google Shape;207;p32"/>
          <p:cNvSpPr/>
          <p:nvPr/>
        </p:nvSpPr>
        <p:spPr>
          <a:xfrm>
            <a:off x="1532086" y="4627926"/>
            <a:ext cx="1354138" cy="1587500"/>
          </a:xfrm>
          <a:prstGeom prst="flowChartProcess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20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Definición de funciones</a:t>
            </a:r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4294967295"/>
          </p:nvPr>
        </p:nvSpPr>
        <p:spPr>
          <a:xfrm>
            <a:off x="1790699" y="1651000"/>
            <a:ext cx="7029849" cy="489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2700"/>
              <a:t>Las funciones se deben </a:t>
            </a:r>
            <a:r>
              <a:rPr lang="en-US" sz="2700">
                <a:solidFill>
                  <a:srgbClr val="00ADDA"/>
                </a:solidFill>
              </a:rPr>
              <a:t>DEFINIR</a:t>
            </a:r>
            <a:r>
              <a:rPr lang="en-US" sz="2700"/>
              <a:t> antes de ser usadas → </a:t>
            </a:r>
            <a:r>
              <a:rPr lang="en-US" sz="2700" b="1"/>
              <a:t>def </a:t>
            </a:r>
            <a:r>
              <a:rPr lang="en-US" sz="2700"/>
              <a:t>en python</a:t>
            </a:r>
            <a:endParaRPr sz="270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2700"/>
              <a:t>Lo </a:t>
            </a:r>
            <a:r>
              <a:rPr lang="en-US" sz="2700">
                <a:solidFill>
                  <a:srgbClr val="980000"/>
                </a:solidFill>
              </a:rPr>
              <a:t>mínimo </a:t>
            </a:r>
            <a:r>
              <a:rPr lang="en-US" sz="2700"/>
              <a:t>que se necesita es el nombre de la función y sus instrucciones:</a:t>
            </a:r>
            <a:endParaRPr sz="2700"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 sz="2700"/>
          </a:p>
        </p:txBody>
      </p:sp>
      <p:grpSp>
        <p:nvGrpSpPr>
          <p:cNvPr id="214" name="Google Shape;214;p33"/>
          <p:cNvGrpSpPr/>
          <p:nvPr/>
        </p:nvGrpSpPr>
        <p:grpSpPr>
          <a:xfrm>
            <a:off x="1790711" y="3861048"/>
            <a:ext cx="6100430" cy="1435745"/>
            <a:chOff x="6451600" y="4066958"/>
            <a:chExt cx="2915100" cy="2033345"/>
          </a:xfrm>
        </p:grpSpPr>
        <p:sp>
          <p:nvSpPr>
            <p:cNvPr id="215" name="Google Shape;215;p33"/>
            <p:cNvSpPr/>
            <p:nvPr/>
          </p:nvSpPr>
          <p:spPr>
            <a:xfrm>
              <a:off x="6453400" y="4541888"/>
              <a:ext cx="2913300" cy="1558415"/>
            </a:xfrm>
            <a:prstGeom prst="rect">
              <a:avLst/>
            </a:prstGeom>
            <a:solidFill>
              <a:srgbClr val="DFF1F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latin typeface="Consolas"/>
                  <a:ea typeface="Consolas"/>
                  <a:cs typeface="Consolas"/>
                  <a:sym typeface="Consolas"/>
                </a:rPr>
                <a:t>def </a:t>
              </a:r>
              <a:r>
                <a:rPr lang="en-US" sz="2000" b="1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nombre_funcion</a:t>
              </a:r>
              <a:r>
                <a:rPr lang="en-US" sz="2000" b="1" i="0" u="none" strike="noStrike" cap="none">
                  <a:latin typeface="Consolas"/>
                  <a:ea typeface="Consolas"/>
                  <a:cs typeface="Consolas"/>
                  <a:sym typeface="Consolas"/>
                </a:rPr>
                <a:t>():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	&lt;instrucciones&gt;</a:t>
              </a:r>
              <a:br>
                <a:rPr lang="en-US" sz="2000" b="0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-US" sz="2000" b="0" i="0" u="none" strike="noStrike" cap="non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6451600" y="4066958"/>
              <a:ext cx="2915100" cy="4749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Función</a:t>
              </a:r>
              <a:endParaRPr sz="2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17" name="Google Shape;217;p33"/>
          <p:cNvSpPr txBox="1"/>
          <p:nvPr/>
        </p:nvSpPr>
        <p:spPr>
          <a:xfrm>
            <a:off x="1790700" y="5449200"/>
            <a:ext cx="6100500" cy="1040400"/>
          </a:xfrm>
          <a:prstGeom prst="rect">
            <a:avLst/>
          </a:prstGeom>
          <a:noFill/>
          <a:ln w="9525" cap="flat" cmpd="sng">
            <a:solidFill>
              <a:srgbClr val="5EB9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800" i="0" u="none" strike="noStrike" cap="non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800" i="0" u="none" strike="noStrike" cap="none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hola</a:t>
            </a:r>
            <a:r>
              <a:rPr lang="en-US" sz="18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_m</a:t>
            </a:r>
            <a:r>
              <a:rPr lang="en-US" sz="1800" i="0" u="none" strike="noStrike" cap="none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undo</a:t>
            </a:r>
            <a:r>
              <a:rPr lang="en-US" sz="18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800" i="0" u="none" strike="noStrike" cap="none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	print</a:t>
            </a:r>
            <a:r>
              <a:rPr lang="en-US" sz="18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i="0" u="none" strike="noStrike" cap="none">
                <a:solidFill>
                  <a:srgbClr val="E368E3"/>
                </a:solidFill>
                <a:latin typeface="Consolas"/>
                <a:ea typeface="Consolas"/>
                <a:cs typeface="Consolas"/>
                <a:sym typeface="Consolas"/>
              </a:rPr>
              <a:t>"Hola desde la funcion"</a:t>
            </a:r>
            <a:r>
              <a:rPr lang="en-US" sz="18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1800" i="0" u="none" strike="noStrike" cap="none">
              <a:solidFill>
                <a:srgbClr val="257C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8" name="Google Shape;218;p33" descr="Picture 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952" y="1661819"/>
            <a:ext cx="528129" cy="52812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/>
        </p:nvSpPr>
        <p:spPr>
          <a:xfrm>
            <a:off x="1790700" y="4910048"/>
            <a:ext cx="6480000" cy="1498129"/>
          </a:xfrm>
          <a:prstGeom prst="rect">
            <a:avLst/>
          </a:prstGeom>
          <a:noFill/>
          <a:ln w="9525" cap="flat" cmpd="sng">
            <a:solidFill>
              <a:srgbClr val="60B9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800" i="0" u="none" strike="noStrike" cap="non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800" i="0" u="none" strike="noStrike" cap="none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hola</a:t>
            </a:r>
            <a:r>
              <a:rPr lang="en-US" sz="18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_m</a:t>
            </a:r>
            <a:r>
              <a:rPr lang="en-US" sz="1800" i="0" u="none" strike="noStrike" cap="none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undo</a:t>
            </a:r>
            <a:r>
              <a:rPr lang="en-US" sz="18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800" i="0" u="none" strike="noStrike" cap="none">
                <a:solidFill>
                  <a:srgbClr val="257CF2"/>
                </a:solidFill>
                <a:latin typeface="Consolas"/>
                <a:ea typeface="Consolas"/>
                <a:cs typeface="Consolas"/>
                <a:sym typeface="Consolas"/>
              </a:rPr>
              <a:t>	print</a:t>
            </a:r>
            <a:r>
              <a:rPr lang="en-US" sz="18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E26BE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i="0" u="none" strike="noStrike" cap="none">
                <a:solidFill>
                  <a:srgbClr val="E26BE2"/>
                </a:solidFill>
                <a:latin typeface="Consolas"/>
                <a:ea typeface="Consolas"/>
                <a:cs typeface="Consolas"/>
                <a:sym typeface="Consolas"/>
              </a:rPr>
              <a:t>Hola desde la funcion"</a:t>
            </a:r>
            <a:r>
              <a:rPr lang="en-US" sz="18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1800" i="0" u="none" strike="noStrike" cap="none">
              <a:solidFill>
                <a:srgbClr val="257C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n-US" sz="1800" i="0" u="none" strike="noStrike" cap="none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hola</a:t>
            </a:r>
            <a:r>
              <a:rPr lang="en-US" sz="18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_m</a:t>
            </a:r>
            <a:r>
              <a:rPr lang="en-US" sz="1800" i="0" u="none" strike="noStrike" cap="none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undo</a:t>
            </a:r>
            <a:r>
              <a:rPr lang="en-US" sz="180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457200" y="764704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20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Uso de funciones</a:t>
            </a:r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4294967295"/>
          </p:nvPr>
        </p:nvSpPr>
        <p:spPr>
          <a:xfrm>
            <a:off x="1790700" y="1651001"/>
            <a:ext cx="7029848" cy="307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/>
              <a:t>Una función se puede usar (invocar) desde cualquier parte, posterior a su definición, simplemente escribiendo su nombre como una instrucción, seguida por paréntesis ()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  <p:pic>
        <p:nvPicPr>
          <p:cNvPr id="226" name="Google Shape;226;p34" descr="Picture 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952" y="1661819"/>
            <a:ext cx="528129" cy="52812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grpSp>
        <p:nvGrpSpPr>
          <p:cNvPr id="227" name="Google Shape;227;p34"/>
          <p:cNvGrpSpPr/>
          <p:nvPr/>
        </p:nvGrpSpPr>
        <p:grpSpPr>
          <a:xfrm>
            <a:off x="1387916" y="6047222"/>
            <a:ext cx="460510" cy="176005"/>
            <a:chOff x="5892887" y="1839532"/>
            <a:chExt cx="460510" cy="283457"/>
          </a:xfrm>
        </p:grpSpPr>
        <p:sp>
          <p:nvSpPr>
            <p:cNvPr id="228" name="Google Shape;228;p34"/>
            <p:cNvSpPr/>
            <p:nvPr/>
          </p:nvSpPr>
          <p:spPr>
            <a:xfrm>
              <a:off x="5892887" y="1839532"/>
              <a:ext cx="327831" cy="283456"/>
            </a:xfrm>
            <a:prstGeom prst="homePlate">
              <a:avLst>
                <a:gd name="adj" fmla="val 3701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6114254" y="1839533"/>
              <a:ext cx="239143" cy="283456"/>
            </a:xfrm>
            <a:prstGeom prst="chevron">
              <a:avLst>
                <a:gd name="adj" fmla="val 34488"/>
              </a:avLst>
            </a:prstGeom>
            <a:solidFill>
              <a:srgbClr val="2FB8F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34"/>
          <p:cNvSpPr txBox="1"/>
          <p:nvPr/>
        </p:nvSpPr>
        <p:spPr>
          <a:xfrm>
            <a:off x="423341" y="5850109"/>
            <a:ext cx="10583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u="none" strike="noStrike" cap="none">
                <a:solidFill>
                  <a:srgbClr val="6BA8F8"/>
                </a:solidFill>
                <a:latin typeface="Candara"/>
                <a:ea typeface="Candara"/>
                <a:cs typeface="Candara"/>
                <a:sym typeface="Candara"/>
              </a:rPr>
              <a:t>invocación o llamado</a:t>
            </a:r>
            <a:endParaRPr/>
          </a:p>
        </p:txBody>
      </p:sp>
      <p:pic>
        <p:nvPicPr>
          <p:cNvPr id="231" name="Google Shape;231;p34" descr="brainstorm (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282" y="5397234"/>
            <a:ext cx="480116" cy="48011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752925B-7158-4DDB-94A5-75853D8F4FC1}"/>
                  </a:ext>
                </a:extLst>
              </p14:cNvPr>
              <p14:cNvContentPartPr/>
              <p14:nvPr/>
            </p14:nvContentPartPr>
            <p14:xfrm>
              <a:off x="326520" y="4134240"/>
              <a:ext cx="6400440" cy="222192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752925B-7158-4DDB-94A5-75853D8F4F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160" y="4124880"/>
                <a:ext cx="6419160" cy="224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Tema UAI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2637</Words>
  <Application>Microsoft Office PowerPoint</Application>
  <PresentationFormat>Presentación en pantalla (4:3)</PresentationFormat>
  <Paragraphs>336</Paragraphs>
  <Slides>26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7" baseType="lpstr">
      <vt:lpstr>Candara</vt:lpstr>
      <vt:lpstr>Consolas</vt:lpstr>
      <vt:lpstr>Calibri</vt:lpstr>
      <vt:lpstr>Open Sans</vt:lpstr>
      <vt:lpstr>Arial Black</vt:lpstr>
      <vt:lpstr>Century Gothic</vt:lpstr>
      <vt:lpstr>Gill Sans</vt:lpstr>
      <vt:lpstr>Arial</vt:lpstr>
      <vt:lpstr>Lato</vt:lpstr>
      <vt:lpstr>Noto Sans Symbols</vt:lpstr>
      <vt:lpstr>Tema UAI</vt:lpstr>
      <vt:lpstr>Python (VIII): Funciones</vt:lpstr>
      <vt:lpstr>Recordemos</vt:lpstr>
      <vt:lpstr>Recordemos</vt:lpstr>
      <vt:lpstr>Funciones</vt:lpstr>
      <vt:lpstr>Funciones</vt:lpstr>
      <vt:lpstr>Importancia del uso de funciones</vt:lpstr>
      <vt:lpstr>Función definición</vt:lpstr>
      <vt:lpstr>Definición de funciones</vt:lpstr>
      <vt:lpstr>Uso de funciones</vt:lpstr>
      <vt:lpstr>Función definición</vt:lpstr>
      <vt:lpstr>Devolviendo valores</vt:lpstr>
      <vt:lpstr>Devolviendo valores</vt:lpstr>
      <vt:lpstr>Presentación de PowerPoint</vt:lpstr>
      <vt:lpstr>Presentación de PowerPoint</vt:lpstr>
      <vt:lpstr>Ejercicio</vt:lpstr>
      <vt:lpstr>Ejercicio</vt:lpstr>
      <vt:lpstr>Variables locales</vt:lpstr>
      <vt:lpstr>Ejercicio</vt:lpstr>
      <vt:lpstr>Traspaso por valor</vt:lpstr>
      <vt:lpstr>Ejercicio</vt:lpstr>
      <vt:lpstr>Ejercicio</vt:lpstr>
      <vt:lpstr>Ejercicio</vt:lpstr>
      <vt:lpstr>Ejercicio</vt:lpstr>
      <vt:lpstr>Ejercicio</vt:lpstr>
      <vt:lpstr>Ejercicio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(VIII): Funciones</dc:title>
  <cp:lastModifiedBy>Rafael Cereceda Martinez</cp:lastModifiedBy>
  <cp:revision>2</cp:revision>
  <dcterms:modified xsi:type="dcterms:W3CDTF">2021-10-27T13:57:34Z</dcterms:modified>
</cp:coreProperties>
</file>