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CEE9DF9-9B09-442A-BE8F-BE4F9572FDB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0746285-D56C-4DA5-8B36-379456DB31A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764640"/>
            <a:ext cx="8229240" cy="266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764640"/>
            <a:ext cx="8229240" cy="266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764640"/>
            <a:ext cx="8229240" cy="266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4400" y="6522120"/>
            <a:ext cx="7810920" cy="364680"/>
          </a:xfrm>
          <a:prstGeom prst="rect">
            <a:avLst/>
          </a:prstGeom>
          <a:solidFill>
            <a:srgbClr val="00a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14400" y="611640"/>
            <a:ext cx="456840" cy="845640"/>
          </a:xfrm>
          <a:prstGeom prst="rect">
            <a:avLst/>
          </a:prstGeom>
          <a:solidFill>
            <a:srgbClr val="00a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797240" y="6504120"/>
            <a:ext cx="1346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adda"/>
                </a:solidFill>
                <a:latin typeface="Lato"/>
                <a:ea typeface="Lato"/>
              </a:rPr>
              <a:t>INGENIERÍA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" name="Google Shape;13;p1" descr=""/>
          <p:cNvPicPr/>
          <p:nvPr/>
        </p:nvPicPr>
        <p:blipFill>
          <a:blip r:embed="rId2"/>
          <a:stretch/>
        </p:blipFill>
        <p:spPr>
          <a:xfrm>
            <a:off x="7414560" y="-36720"/>
            <a:ext cx="740880" cy="267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10440" y="6516000"/>
            <a:ext cx="32335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14400" y="6522120"/>
            <a:ext cx="7810920" cy="364680"/>
          </a:xfrm>
          <a:prstGeom prst="rect">
            <a:avLst/>
          </a:prstGeom>
          <a:solidFill>
            <a:srgbClr val="00a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14400" y="611640"/>
            <a:ext cx="456840" cy="845640"/>
          </a:xfrm>
          <a:prstGeom prst="rect">
            <a:avLst/>
          </a:prstGeom>
          <a:solidFill>
            <a:srgbClr val="00a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7797240" y="6504120"/>
            <a:ext cx="1346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adda"/>
                </a:solidFill>
                <a:latin typeface="Lato"/>
                <a:ea typeface="Lato"/>
              </a:rPr>
              <a:t>INGENIERÍA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6" name="Google Shape;13;p1" descr=""/>
          <p:cNvPicPr/>
          <p:nvPr/>
        </p:nvPicPr>
        <p:blipFill>
          <a:blip r:embed="rId2"/>
          <a:stretch/>
        </p:blipFill>
        <p:spPr>
          <a:xfrm>
            <a:off x="7414560" y="-36720"/>
            <a:ext cx="740880" cy="26748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10440" y="6516000"/>
            <a:ext cx="32335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7378200" y="6516000"/>
            <a:ext cx="418320" cy="36468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27BF16C-2B1F-40DC-8214-702C74B56C83}" type="slidenum">
              <a:rPr b="1" lang="en-US" sz="13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14400" y="6522120"/>
            <a:ext cx="7810920" cy="364680"/>
          </a:xfrm>
          <a:prstGeom prst="rect">
            <a:avLst/>
          </a:prstGeom>
          <a:solidFill>
            <a:srgbClr val="00a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-14400" y="611640"/>
            <a:ext cx="456840" cy="845640"/>
          </a:xfrm>
          <a:prstGeom prst="rect">
            <a:avLst/>
          </a:prstGeom>
          <a:solidFill>
            <a:srgbClr val="00ad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7797240" y="6504120"/>
            <a:ext cx="1346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adda"/>
                </a:solidFill>
                <a:latin typeface="Lato"/>
                <a:ea typeface="Lato"/>
              </a:rPr>
              <a:t>INGENIERÍA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0" name="Google Shape;13;p1" descr=""/>
          <p:cNvPicPr/>
          <p:nvPr/>
        </p:nvPicPr>
        <p:blipFill>
          <a:blip r:embed="rId2"/>
          <a:stretch/>
        </p:blipFill>
        <p:spPr>
          <a:xfrm>
            <a:off x="7414560" y="-36720"/>
            <a:ext cx="740880" cy="26748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575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dt"/>
          </p:nvPr>
        </p:nvSpPr>
        <p:spPr>
          <a:xfrm>
            <a:off x="10440" y="6516000"/>
            <a:ext cx="32335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7378200" y="6516000"/>
            <a:ext cx="418320" cy="36468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1FB42FE-7417-48AD-8294-1249BC7DD97D}" type="slidenum">
              <a:rPr b="1" lang="en-US" sz="13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youtube.com/watch?v=8ext9G7xspg&amp;t=1465s" TargetMode="External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www.youtube.com/watch?v=8ext9G7xspg&amp;t=7534s" TargetMode="External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400" spc="-1" strike="noStrike">
                <a:solidFill>
                  <a:srgbClr val="168dba"/>
                </a:solidFill>
                <a:latin typeface="Century Gothic"/>
                <a:ea typeface="Century Gothic"/>
              </a:rPr>
              <a:t>Python (IX): PROYECTO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371600" y="3886200"/>
            <a:ext cx="6400440" cy="17524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Programación (tics 100)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Semestre 02/2022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764640"/>
            <a:ext cx="822924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93600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168dba"/>
                </a:solidFill>
                <a:latin typeface="Century Gothic"/>
                <a:ea typeface="Century Gothic"/>
              </a:rPr>
              <a:t>El PROYECTO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557720" y="15847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La meta es trabajar en GRUPO de 3 o 4 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49;p27" descr="stopwatch.png"/>
          <p:cNvPicPr/>
          <p:nvPr/>
        </p:nvPicPr>
        <p:blipFill>
          <a:blip r:embed="rId1"/>
          <a:stretch/>
        </p:blipFill>
        <p:spPr>
          <a:xfrm>
            <a:off x="908280" y="1737720"/>
            <a:ext cx="543240" cy="543240"/>
          </a:xfrm>
          <a:prstGeom prst="rect">
            <a:avLst/>
          </a:prstGeom>
          <a:ln w="0"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1557720" y="24991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Compartir código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1557720" y="34135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TODOS LOS MIEMBROS deben participar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5"/>
          <p:cNvSpPr txBox="1"/>
          <p:nvPr/>
        </p:nvSpPr>
        <p:spPr>
          <a:xfrm>
            <a:off x="1557720" y="43279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Les damos una lista de problemas resueltos con un tutorial que </a:t>
            </a: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deberán seguir… 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A cada uno se le agrega una tarea que deberán realizar para </a:t>
            </a: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mejorar el proyecto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764640"/>
            <a:ext cx="822924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93600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168dba"/>
                </a:solidFill>
                <a:latin typeface="Century Gothic"/>
                <a:ea typeface="Century Gothic"/>
              </a:rPr>
              <a:t>Temas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557720" y="15847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Tema 1: El Ahorcado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149;p27_1" descr="stopwatch.png"/>
          <p:cNvPicPr/>
          <p:nvPr/>
        </p:nvPicPr>
        <p:blipFill>
          <a:blip r:embed="rId1"/>
          <a:stretch/>
        </p:blipFill>
        <p:spPr>
          <a:xfrm>
            <a:off x="908280" y="1737720"/>
            <a:ext cx="543240" cy="543240"/>
          </a:xfrm>
          <a:prstGeom prst="rect">
            <a:avLst/>
          </a:prstGeom>
          <a:ln w="0">
            <a:noFill/>
          </a:ln>
        </p:spPr>
      </p:pic>
      <p:sp>
        <p:nvSpPr>
          <p:cNvPr id="148" name="TextShape 3"/>
          <p:cNvSpPr txBox="1"/>
          <p:nvPr/>
        </p:nvSpPr>
        <p:spPr>
          <a:xfrm>
            <a:off x="1557720" y="24991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Programen el juego del ahorcado segun las instrucciones que podrán encontrar en: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  <a:hlinkClick r:id="rId2"/>
              </a:rPr>
              <a:t>https://www.youtube.com/watch?v=8ext9G7xspg&amp;t=1465s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1502640" y="388620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Tarea adicional: Programen una visualización grafica en tiempo real </a:t>
            </a: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ocupando la libreria OpenCV 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764640"/>
            <a:ext cx="822924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93600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168dba"/>
                </a:solidFill>
                <a:latin typeface="Century Gothic"/>
                <a:ea typeface="Century Gothic"/>
              </a:rPr>
              <a:t>Temas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557720" y="15847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Tema 2: El BuscaMinas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149;p27_2" descr="stopwatch.png"/>
          <p:cNvPicPr/>
          <p:nvPr/>
        </p:nvPicPr>
        <p:blipFill>
          <a:blip r:embed="rId1"/>
          <a:stretch/>
        </p:blipFill>
        <p:spPr>
          <a:xfrm>
            <a:off x="908280" y="1737720"/>
            <a:ext cx="543240" cy="543240"/>
          </a:xfrm>
          <a:prstGeom prst="rect">
            <a:avLst/>
          </a:prstGeom>
          <a:ln w="0">
            <a:noFill/>
          </a:ln>
        </p:spPr>
      </p:pic>
      <p:sp>
        <p:nvSpPr>
          <p:cNvPr id="153" name="TextShape 3"/>
          <p:cNvSpPr txBox="1"/>
          <p:nvPr/>
        </p:nvSpPr>
        <p:spPr>
          <a:xfrm>
            <a:off x="1557720" y="24991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Programen el juego del buscaminas segun las instrucciones que podrán encontrar en: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1502640" y="388620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Tarea adicional: Programen una visualización grafica en tiempo real ocupando la libreria OpenCV 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1557000" y="3264480"/>
            <a:ext cx="60696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https://www.youtube.com/watch?v=8ext9G7xspg&amp;t=5236s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764640"/>
            <a:ext cx="822924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93600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168dba"/>
                </a:solidFill>
                <a:latin typeface="Century Gothic"/>
                <a:ea typeface="Century Gothic"/>
              </a:rPr>
              <a:t>Temas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557720" y="15847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Tema 3: PyPhotoshop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Google Shape;149;p27_3" descr="stopwatch.png"/>
          <p:cNvPicPr/>
          <p:nvPr/>
        </p:nvPicPr>
        <p:blipFill>
          <a:blip r:embed="rId1"/>
          <a:stretch/>
        </p:blipFill>
        <p:spPr>
          <a:xfrm>
            <a:off x="908280" y="1737720"/>
            <a:ext cx="543240" cy="543240"/>
          </a:xfrm>
          <a:prstGeom prst="rect">
            <a:avLst/>
          </a:prstGeom>
          <a:ln w="0">
            <a:noFill/>
          </a:ln>
        </p:spPr>
      </p:pic>
      <p:sp>
        <p:nvSpPr>
          <p:cNvPr id="159" name="TextShape 3"/>
          <p:cNvSpPr txBox="1"/>
          <p:nvPr/>
        </p:nvSpPr>
        <p:spPr>
          <a:xfrm>
            <a:off x="1557720" y="24991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Programen un software de mejora de imagen que llamaremos pyphotoshop segun las instrucciones de: 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1502640" y="388620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Tarea adicional: Programen una visualización gráfica en tiempo real ocupando la libreria OpenCV 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557000" y="3264480"/>
            <a:ext cx="6069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  <a:hlinkClick r:id="rId2"/>
              </a:rPr>
              <a:t>https://www.youtube.com/watch?v=8ext9G7xspg&amp;t=7534s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1600200" y="5257800"/>
            <a:ext cx="42012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https://github.com/kying18/pyphotoshop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1502640" y="45565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Descargen los archivos adicionales en: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764640"/>
            <a:ext cx="822924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93600"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168dba"/>
                </a:solidFill>
                <a:latin typeface="Century Gothic"/>
                <a:ea typeface="Century Gothic"/>
              </a:rPr>
              <a:t>Ayudas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557720" y="158472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Descargar Opencv con Pip: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670" spc="-1" strike="noStrike">
                <a:solidFill>
                  <a:srgbClr val="55308d"/>
                </a:solidFill>
                <a:latin typeface="Century Gothic"/>
                <a:ea typeface="Century Gothic"/>
              </a:rPr>
              <a:t>Pip install opencv-python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Cargar la libreria opencv: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670" spc="-1" strike="noStrike">
                <a:solidFill>
                  <a:srgbClr val="55308d"/>
                </a:solidFill>
                <a:latin typeface="Century Gothic"/>
                <a:ea typeface="Century Gothic"/>
              </a:rPr>
              <a:t>import cv2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149;p27_4" descr="stopwatch.png"/>
          <p:cNvPicPr/>
          <p:nvPr/>
        </p:nvPicPr>
        <p:blipFill>
          <a:blip r:embed="rId1"/>
          <a:stretch/>
        </p:blipFill>
        <p:spPr>
          <a:xfrm>
            <a:off x="908280" y="1737720"/>
            <a:ext cx="543240" cy="54324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3"/>
          <p:cNvSpPr txBox="1"/>
          <p:nvPr/>
        </p:nvSpPr>
        <p:spPr>
          <a:xfrm>
            <a:off x="1600200" y="3886200"/>
            <a:ext cx="7412760" cy="1158480"/>
          </a:xfrm>
          <a:prstGeom prst="rect">
            <a:avLst/>
          </a:prstGeom>
          <a:noFill/>
          <a:ln w="0">
            <a:noFill/>
          </a:ln>
        </p:spPr>
        <p:txBody>
          <a:bodyPr lIns="45720" rIns="45720">
            <a:no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Crear un array numpy y visualizarlo con opencv: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670" spc="-1" strike="noStrike">
                <a:solidFill>
                  <a:srgbClr val="55308d"/>
                </a:solidFill>
                <a:latin typeface="Century Gothic"/>
                <a:ea typeface="Century Gothic"/>
              </a:rPr>
              <a:t>img=np.ones((500,500,3))</a:t>
            </a: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 </a:t>
            </a:r>
            <a:r>
              <a:rPr b="0" lang="en-US" sz="1670" spc="-1" strike="noStrike">
                <a:solidFill>
                  <a:srgbClr val="158466"/>
                </a:solidFill>
                <a:latin typeface="Century Gothic"/>
                <a:ea typeface="Century Gothic"/>
              </a:rPr>
              <a:t># numero de lineas, numero de </a:t>
            </a:r>
            <a:r>
              <a:rPr b="0" lang="en-US" sz="1670" spc="-1" strike="noStrike">
                <a:solidFill>
                  <a:srgbClr val="158466"/>
                </a:solidFill>
                <a:latin typeface="Century Gothic"/>
                <a:ea typeface="Century Gothic"/>
              </a:rPr>
              <a:t>columnas y tiene 3 colores, R G y B se tiene que llenar con valores </a:t>
            </a:r>
            <a:r>
              <a:rPr b="0" lang="en-US" sz="1670" spc="-1" strike="noStrike">
                <a:solidFill>
                  <a:srgbClr val="158466"/>
                </a:solidFill>
                <a:latin typeface="Century Gothic"/>
                <a:ea typeface="Century Gothic"/>
              </a:rPr>
              <a:t>enteros entre 0 y 255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670" spc="-1" strike="noStrike">
                <a:solidFill>
                  <a:srgbClr val="55308d"/>
                </a:solidFill>
                <a:latin typeface="Century Gothic"/>
                <a:ea typeface="Century Gothic"/>
              </a:rPr>
              <a:t>cv2.imshow("image", img)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670" spc="-1" strike="noStrike">
                <a:solidFill>
                  <a:srgbClr val="55308d"/>
                </a:solidFill>
                <a:latin typeface="Century Gothic"/>
                <a:ea typeface="Century Gothic"/>
              </a:rPr>
              <a:t>cv2.waitKey()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67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Guardar una imagen a disco: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670" spc="-1" strike="noStrike">
                <a:solidFill>
                  <a:srgbClr val="55308d"/>
                </a:solidFill>
                <a:latin typeface="Century Gothic"/>
                <a:ea typeface="Century Gothic"/>
              </a:rPr>
              <a:t>cv2.imwrite('color_img.jpg', img)</a:t>
            </a: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2021-11-01T16:35:06Z</dcterms:modified>
  <cp:revision>2</cp:revision>
  <dc:subject/>
  <dc:title/>
</cp:coreProperties>
</file>