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843" y="5816009"/>
            <a:ext cx="4960311" cy="809293"/>
          </a:xfrm>
        </p:spPr>
        <p:txBody>
          <a:bodyPr>
            <a:normAutofit/>
          </a:bodyPr>
          <a:lstStyle/>
          <a:p>
            <a:r>
              <a:rPr lang="es-ES" sz="4400" dirty="0"/>
              <a:t>Página de inicio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8" y="457200"/>
            <a:ext cx="11020563" cy="5126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07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0286" y="5773478"/>
            <a:ext cx="5691425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Búsqueda de doctores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094" y="489393"/>
            <a:ext cx="10933810" cy="5062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88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5318" y="5816008"/>
            <a:ext cx="4341361" cy="809293"/>
          </a:xfrm>
        </p:spPr>
        <p:txBody>
          <a:bodyPr>
            <a:normAutofit/>
          </a:bodyPr>
          <a:lstStyle/>
          <a:p>
            <a:r>
              <a:rPr lang="es-ES" sz="4400" dirty="0"/>
              <a:t>Listado de citas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731" y="489393"/>
            <a:ext cx="10916536" cy="5062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86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5318" y="5816008"/>
            <a:ext cx="4341361" cy="809293"/>
          </a:xfrm>
        </p:spPr>
        <p:txBody>
          <a:bodyPr>
            <a:normAutofit/>
          </a:bodyPr>
          <a:lstStyle/>
          <a:p>
            <a:r>
              <a:rPr lang="es-ES" sz="4400" dirty="0"/>
              <a:t>DAR CITA DE ALTA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731" y="505388"/>
            <a:ext cx="10916536" cy="503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8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5318" y="5816008"/>
            <a:ext cx="4341361" cy="809293"/>
          </a:xfrm>
        </p:spPr>
        <p:txBody>
          <a:bodyPr>
            <a:normAutofit/>
          </a:bodyPr>
          <a:lstStyle/>
          <a:p>
            <a:r>
              <a:rPr lang="es-ES" sz="4400" dirty="0"/>
              <a:t>LISTADO DE Citas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641" y="505388"/>
            <a:ext cx="10864715" cy="503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40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0829" y="5805375"/>
            <a:ext cx="4910338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Nuevo tratamiento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641" y="509368"/>
            <a:ext cx="10864715" cy="5022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27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0829" y="5805375"/>
            <a:ext cx="4910338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Nuevo tratamiento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641" y="517327"/>
            <a:ext cx="10864715" cy="5006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23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831" y="5816007"/>
            <a:ext cx="3270334" cy="809293"/>
          </a:xfrm>
        </p:spPr>
        <p:txBody>
          <a:bodyPr>
            <a:normAutofit/>
          </a:bodyPr>
          <a:lstStyle/>
          <a:p>
            <a:r>
              <a:rPr lang="es-ES" sz="4400" dirty="0"/>
              <a:t>Cita de baja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969" y="517327"/>
            <a:ext cx="10796058" cy="5006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98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758" y="5794742"/>
            <a:ext cx="6352480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Listado de medicamentos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969" y="525236"/>
            <a:ext cx="10796058" cy="4990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40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457" y="5752212"/>
            <a:ext cx="6171079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Listado de tratamientos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6510" y="525236"/>
            <a:ext cx="10778975" cy="4990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18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843" y="5816009"/>
            <a:ext cx="4960311" cy="809293"/>
          </a:xfrm>
        </p:spPr>
        <p:txBody>
          <a:bodyPr>
            <a:normAutofit fontScale="90000"/>
          </a:bodyPr>
          <a:lstStyle/>
          <a:p>
            <a:r>
              <a:rPr lang="es-ES" sz="4400" dirty="0" err="1"/>
              <a:t>Login</a:t>
            </a:r>
            <a:r>
              <a:rPr lang="es-ES" sz="4400" dirty="0"/>
              <a:t> de doctores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718" y="469311"/>
            <a:ext cx="11020563" cy="5102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07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843" y="5816009"/>
            <a:ext cx="6027887" cy="809293"/>
          </a:xfrm>
        </p:spPr>
        <p:txBody>
          <a:bodyPr>
            <a:normAutofit fontScale="90000"/>
          </a:bodyPr>
          <a:lstStyle/>
          <a:p>
            <a:r>
              <a:rPr lang="es-ES" sz="4400" dirty="0" err="1"/>
              <a:t>Login</a:t>
            </a:r>
            <a:r>
              <a:rPr lang="es-ES" sz="4400" dirty="0"/>
              <a:t> de recepcionistas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719" y="469311"/>
            <a:ext cx="11020561" cy="5102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34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692" y="5762846"/>
            <a:ext cx="7048613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Registro de pacientes - Citas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3102" y="469311"/>
            <a:ext cx="10985795" cy="5102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692" y="5762846"/>
            <a:ext cx="7048613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Registro de pacientes - Citas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3102" y="481383"/>
            <a:ext cx="10985795" cy="5078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86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692" y="5762846"/>
            <a:ext cx="7048613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Registro de pacientes - Citas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41109" y="481383"/>
            <a:ext cx="4109780" cy="5078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87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692" y="5762846"/>
            <a:ext cx="7048613" cy="809293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Registro de pacientes - Citas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41109" y="757234"/>
            <a:ext cx="4109780" cy="4526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94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077" y="5773478"/>
            <a:ext cx="6093843" cy="809293"/>
          </a:xfrm>
        </p:spPr>
        <p:txBody>
          <a:bodyPr>
            <a:normAutofit/>
          </a:bodyPr>
          <a:lstStyle/>
          <a:p>
            <a:r>
              <a:rPr lang="es-ES" sz="4400" dirty="0"/>
              <a:t>Búsqueda de pacientes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094" y="481383"/>
            <a:ext cx="10933811" cy="5078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80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F704-9D75-4389-8FB9-63C36220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835" y="5762845"/>
            <a:ext cx="4202328" cy="809293"/>
          </a:xfrm>
        </p:spPr>
        <p:txBody>
          <a:bodyPr>
            <a:normAutofit/>
          </a:bodyPr>
          <a:lstStyle/>
          <a:p>
            <a:r>
              <a:rPr lang="es-ES" sz="4400" dirty="0"/>
              <a:t>departamentos</a:t>
            </a:r>
            <a:endParaRPr lang="es-AR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8FE09-E1C9-4C77-B4FB-59993100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094" y="489393"/>
            <a:ext cx="10933811" cy="5062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80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</TotalTime>
  <Words>59</Words>
  <Application>Microsoft Office PowerPoint</Application>
  <PresentationFormat>Panorámica</PresentationFormat>
  <Paragraphs>18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Página de inicio</vt:lpstr>
      <vt:lpstr>Login de doctores</vt:lpstr>
      <vt:lpstr>Login de recepcionistas</vt:lpstr>
      <vt:lpstr>Registro de pacientes - Citas</vt:lpstr>
      <vt:lpstr>Registro de pacientes - Citas</vt:lpstr>
      <vt:lpstr>Registro de pacientes - Citas</vt:lpstr>
      <vt:lpstr>Registro de pacientes - Citas</vt:lpstr>
      <vt:lpstr>Búsqueda de pacientes</vt:lpstr>
      <vt:lpstr>departamentos</vt:lpstr>
      <vt:lpstr>Búsqueda de doctores</vt:lpstr>
      <vt:lpstr>Listado de citas</vt:lpstr>
      <vt:lpstr>DAR CITA DE ALTA</vt:lpstr>
      <vt:lpstr>LISTADO DE Citas</vt:lpstr>
      <vt:lpstr>Nuevo tratamiento</vt:lpstr>
      <vt:lpstr>Nuevo tratamiento</vt:lpstr>
      <vt:lpstr>Cita de baja</vt:lpstr>
      <vt:lpstr>Listado de medicamentos</vt:lpstr>
      <vt:lpstr>Listado de tratamientos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de inicio</dc:title>
  <dc:creator>PC1</dc:creator>
  <cp:lastModifiedBy>PC1</cp:lastModifiedBy>
  <cp:revision>1</cp:revision>
  <dcterms:created xsi:type="dcterms:W3CDTF">2022-11-07T14:38:20Z</dcterms:created>
  <dcterms:modified xsi:type="dcterms:W3CDTF">2022-11-07T14:52:01Z</dcterms:modified>
</cp:coreProperties>
</file>