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0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Styl pośredni 1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75" autoAdjust="0"/>
  </p:normalViewPr>
  <p:slideViewPr>
    <p:cSldViewPr snapToObjects="1">
      <p:cViewPr varScale="1">
        <p:scale>
          <a:sx n="114" d="100"/>
          <a:sy n="114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96197FA-E7C5-45DA-8934-592B84CD0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C3BFB83-5F27-4F50-8121-A96B4A5C0E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1912D34-5B24-4E09-A58E-7B3164D42082}" type="datetimeFigureOut">
              <a:rPr lang="pl-PL"/>
              <a:pPr>
                <a:defRPr/>
              </a:pPr>
              <a:t>13.06.2021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77CEC9B-914C-4B80-98B8-8CD6DD66A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F653A8D-D185-4413-BB22-C75014E0B1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0233C5-74F2-430B-849F-2A68B27C787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DEF2293-CBFE-4AA2-B9EC-9FCB1C1B6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CA5BDA-092C-45B6-8C8D-85ABEFBBA3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6891C4-6AA8-42E2-98BF-B9C1F9688270}" type="datetimeFigureOut">
              <a:rPr lang="pl-PL"/>
              <a:pPr>
                <a:defRPr/>
              </a:pPr>
              <a:t>13.06.2021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FFE61660-A3DF-4F98-8BC5-76BB8326E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7FE50DD-617A-40A1-ADD4-D92D58A6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A45DA2-777E-4FF6-BB9F-DDB8649212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871350-6787-4EE7-B332-555307CC4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6A8FF-8E0D-4410-936F-ABD1B07D4D0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176D705-A8C6-43E0-9F41-B4CD9D2F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E83A636D-5DBD-4746-8D2A-97EE7F6B3CC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F669F3B-853C-4ECB-99AF-E6AD97D8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4430342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36BE68-D8E0-4304-B71D-7A288519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493C317-FF56-47D0-8411-8AB448F5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E40F8D-DB16-44DC-B10B-2B03D86E6BA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48341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144FD0C-D0AE-4C83-A6FC-CFF60F3F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E22AD22-5D22-4EE5-B870-3AD5A9B34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24013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433A5DE-69DD-494F-AC0E-5B8CB61DF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9B05450-6A09-4639-963F-4F2FF0CB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29F6A61-E797-4FED-BC55-5479A0C93F1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143259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9850475-3A6F-49C5-AC10-158CED90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306072B-EF8D-4A2C-8FEF-634A5F72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66C6CA-3709-4C4A-B482-1795B1577C8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3310987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24CE422-C1F8-4B31-A683-B1F8B269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F5A209B-198D-4930-AF8D-BD8485AF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34159D0-D71B-4CB6-809B-2589350349E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9273997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0B3461EA-756F-4CD9-8B7C-20AE67B7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5DCB7B3-F344-47C6-A007-39AAD2BD6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637C46A-A335-4E90-9A2F-A759C949F6A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56860615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71E5F33-16F5-4588-9F5A-D967436BB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63B837C-45F4-4711-8D69-55BD6CC3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6B54AC-62CA-4B38-B049-13CC8AE939F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6227252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53BD456-B0CC-498D-BCE8-5B8C23D9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B13DCBDE-A32B-48C6-8BD0-09AA8C65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C5C90C4-AD1A-4A38-9B2F-ACC6FA603F0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1127434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0B5EC5F-8DE4-454F-9F60-FB9DAEFC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B2C0BC-9914-4A82-BD41-0B6E6B1C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541FB9-EC9F-44EF-AC35-C1F0838CCC9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6296347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25E166AD-580B-4A56-A958-37018A38C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18EA6EAF-0804-4A56-B7EF-5598EA5E3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9B4679-F790-4779-AD33-40E877DC418E}"/>
              </a:ext>
            </a:extLst>
          </p:cNvPr>
          <p:cNvSpPr txBox="1"/>
          <p:nvPr/>
        </p:nvSpPr>
        <p:spPr>
          <a:xfrm>
            <a:off x="1619672" y="1052736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/>
              <a:t>Stream Programming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4C4234E-69F5-48CB-9548-970242F99C24}"/>
              </a:ext>
            </a:extLst>
          </p:cNvPr>
          <p:cNvSpPr txBox="1"/>
          <p:nvPr/>
        </p:nvSpPr>
        <p:spPr>
          <a:xfrm>
            <a:off x="1763688" y="440197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Krzysztof Issel, Mateusz Bulanda-Gorol, Mateusz Rokicki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FA733EC-12BC-4592-B7A6-838C5E5137D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Frugal 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2FEBDCF-220A-44CC-B164-C9887ABB42FA}"/>
                  </a:ext>
                </a:extLst>
              </p:cNvPr>
              <p:cNvSpPr txBox="1"/>
              <p:nvPr/>
            </p:nvSpPr>
            <p:spPr>
              <a:xfrm>
                <a:off x="899592" y="1124744"/>
                <a:ext cx="712879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/>
                  <a:t>Pseudocode:</a:t>
                </a:r>
                <a:endParaRPr lang="pl-PL" sz="2400" dirty="0"/>
              </a:p>
              <a:p>
                <a:r>
                  <a:rPr lang="pl-PL" sz="2400" dirty="0"/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l=0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= 0 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l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l += 1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 if 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l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l -= 1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</a:t>
                </a:r>
              </a:p>
              <a:p>
                <a:endParaRPr lang="pl-PL" sz="24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2FEBDCF-220A-44CC-B164-C9887ABB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24744"/>
                <a:ext cx="7128792" cy="3693319"/>
              </a:xfrm>
              <a:prstGeom prst="rect">
                <a:avLst/>
              </a:prstGeom>
              <a:blipFill>
                <a:blip r:embed="rId2"/>
                <a:stretch>
                  <a:fillRect l="-1369" t="-11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FA733EC-12BC-4592-B7A6-838C5E5137D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Frugal 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F279EAA-52A9-437C-89F3-EB7999417BB0}"/>
                  </a:ext>
                </a:extLst>
              </p:cNvPr>
              <p:cNvSpPr txBox="1"/>
              <p:nvPr/>
            </p:nvSpPr>
            <p:spPr>
              <a:xfrm>
                <a:off x="899592" y="1196752"/>
                <a:ext cx="78488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s = 5, 9, 2, 3, 4, 10, 5, 2, 3, 4</a:t>
                </a:r>
              </a:p>
              <a:p>
                <a:r>
                  <a:rPr lang="pl-PL" dirty="0"/>
                  <a:t>l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5   l=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9   l=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2   l=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3   l=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4   l=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10 l=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5   l=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2   l=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3   l=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= 4   l= 4</a:t>
                </a:r>
              </a:p>
              <a:p>
                <a:r>
                  <a:rPr lang="pl-PL" dirty="0"/>
                  <a:t>Median = 4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F279EAA-52A9-437C-89F3-EB799941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96752"/>
                <a:ext cx="7848872" cy="3970318"/>
              </a:xfrm>
              <a:prstGeom prst="rect">
                <a:avLst/>
              </a:prstGeom>
              <a:blipFill>
                <a:blip r:embed="rId2"/>
                <a:stretch>
                  <a:fillRect l="-699" t="-7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2994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FA733EC-12BC-4592-B7A6-838C5E5137D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Frugal Quantile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2FEBDCF-220A-44CC-B164-C9887ABB42FA}"/>
                  </a:ext>
                </a:extLst>
              </p:cNvPr>
              <p:cNvSpPr txBox="1"/>
              <p:nvPr/>
            </p:nvSpPr>
            <p:spPr>
              <a:xfrm>
                <a:off x="899592" y="1124744"/>
                <a:ext cx="7128792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/>
                  <a:t>Pseudocode:</a:t>
                </a:r>
                <a:endParaRPr lang="pl-PL" sz="2400" dirty="0"/>
              </a:p>
              <a:p>
                <a:r>
                  <a:rPr lang="pl-PL" sz="2400" dirty="0"/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l=0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= 0 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r = </a:t>
                </a:r>
                <a:r>
                  <a:rPr lang="pl-PL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Uniform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l 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&gt; 1 - 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l += 1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 if 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l 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&gt; 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l-PL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pl-PL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pl-P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l -= 1</a:t>
                </a:r>
              </a:p>
              <a:p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pl-PL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</a:t>
                </a:r>
              </a:p>
              <a:p>
                <a:endParaRPr lang="pl-PL" sz="24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2FEBDCF-220A-44CC-B164-C9887ABB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24744"/>
                <a:ext cx="7128792" cy="4062651"/>
              </a:xfrm>
              <a:prstGeom prst="rect">
                <a:avLst/>
              </a:prstGeom>
              <a:blipFill>
                <a:blip r:embed="rId2"/>
                <a:stretch>
                  <a:fillRect l="-1369" t="-10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15360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FA733EC-12BC-4592-B7A6-838C5E5137D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Frugal Quantile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F725C754-81E8-413A-AFEB-8BCDB57F3F1B}"/>
                  </a:ext>
                </a:extLst>
              </p:cNvPr>
              <p:cNvSpPr txBox="1"/>
              <p:nvPr/>
            </p:nvSpPr>
            <p:spPr>
              <a:xfrm>
                <a:off x="899592" y="1196752"/>
                <a:ext cx="784887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s = 5, 9, 2, 3, 4, 10, 5, 2, 3, 4</a:t>
                </a:r>
              </a:p>
              <a:p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l-PL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0.75</a:t>
                </a:r>
              </a:p>
              <a:p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l=0</a:t>
                </a:r>
                <a:endParaRPr lang="pl-PL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5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0.19897777</a:t>
                </a:r>
                <a:r>
                  <a:rPr lang="pl-PL" dirty="0"/>
                  <a:t> </a:t>
                </a:r>
                <a:r>
                  <a:rPr lang="pt-BR" dirty="0"/>
                  <a:t> l</a:t>
                </a:r>
                <a:r>
                  <a:rPr lang="pl-PL" dirty="0"/>
                  <a:t>=</a:t>
                </a:r>
                <a:r>
                  <a:rPr lang="pt-BR" dirty="0"/>
                  <a:t>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 </a:t>
                </a:r>
                <a:r>
                  <a:rPr lang="pt-BR" dirty="0"/>
                  <a:t>9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0.7822547 </a:t>
                </a:r>
                <a:r>
                  <a:rPr lang="pl-PL" dirty="0"/>
                  <a:t>  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2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0.68043905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3</a:t>
                </a:r>
                <a:r>
                  <a:rPr lang="pl-PL" dirty="0"/>
                  <a:t>  </a:t>
                </a:r>
                <a:r>
                  <a:rPr lang="pt-BR" dirty="0"/>
                  <a:t> r</a:t>
                </a:r>
                <a:r>
                  <a:rPr lang="pl-PL" dirty="0"/>
                  <a:t>=</a:t>
                </a:r>
                <a:r>
                  <a:rPr lang="pt-BR" dirty="0"/>
                  <a:t> 0.21908289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4</a:t>
                </a:r>
                <a:r>
                  <a:rPr lang="pl-PL" dirty="0"/>
                  <a:t>  </a:t>
                </a:r>
                <a:r>
                  <a:rPr lang="pt-BR" dirty="0"/>
                  <a:t> r</a:t>
                </a:r>
                <a:r>
                  <a:rPr lang="pl-PL" dirty="0"/>
                  <a:t>=</a:t>
                </a:r>
                <a:r>
                  <a:rPr lang="pt-BR" dirty="0"/>
                  <a:t> 0.88227886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10 r</a:t>
                </a:r>
                <a:r>
                  <a:rPr lang="pl-PL" dirty="0"/>
                  <a:t>=</a:t>
                </a:r>
                <a:r>
                  <a:rPr lang="pt-BR" dirty="0"/>
                  <a:t> 0.8710085</a:t>
                </a:r>
                <a:r>
                  <a:rPr lang="pl-PL" dirty="0"/>
                  <a:t>  </a:t>
                </a:r>
                <a:r>
                  <a:rPr lang="pt-BR" dirty="0"/>
                  <a:t>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5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0.13034159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2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0.4591481 </a:t>
                </a:r>
                <a:r>
                  <a:rPr lang="pl-PL" dirty="0"/>
                  <a:t>  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3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0.95468134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l-PL" dirty="0"/>
                  <a:t>=</a:t>
                </a:r>
                <a:r>
                  <a:rPr lang="pt-BR" dirty="0"/>
                  <a:t> 4 </a:t>
                </a:r>
                <a:r>
                  <a:rPr lang="pl-PL" dirty="0"/>
                  <a:t>  </a:t>
                </a:r>
                <a:r>
                  <a:rPr lang="pt-BR" dirty="0"/>
                  <a:t>r</a:t>
                </a:r>
                <a:r>
                  <a:rPr lang="pl-PL" dirty="0"/>
                  <a:t>=</a:t>
                </a:r>
                <a:r>
                  <a:rPr lang="pt-BR" dirty="0"/>
                  <a:t> 0.07402307 </a:t>
                </a:r>
                <a:r>
                  <a:rPr lang="pl-PL" dirty="0"/>
                  <a:t> </a:t>
                </a:r>
                <a:r>
                  <a:rPr lang="pt-BR" dirty="0"/>
                  <a:t>l</a:t>
                </a:r>
                <a:r>
                  <a:rPr lang="pl-PL" dirty="0"/>
                  <a:t>=</a:t>
                </a:r>
                <a:r>
                  <a:rPr lang="pt-BR" dirty="0"/>
                  <a:t> 3</a:t>
                </a:r>
              </a:p>
              <a:p>
                <a:r>
                  <a:rPr lang="pl-PL" dirty="0"/>
                  <a:t>Quantile = </a:t>
                </a:r>
                <a:r>
                  <a:rPr lang="pt-BR" dirty="0"/>
                  <a:t>3.0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F725C754-81E8-413A-AFEB-8BCDB57F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96752"/>
                <a:ext cx="7848872" cy="4247317"/>
              </a:xfrm>
              <a:prstGeom prst="rect">
                <a:avLst/>
              </a:prstGeom>
              <a:blipFill>
                <a:blip r:embed="rId2"/>
                <a:stretch>
                  <a:fillRect l="-699" t="-7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4819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A34952-8019-4C5B-8ED1-068195C892F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18864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Error for Frugal Median</a:t>
            </a:r>
          </a:p>
        </p:txBody>
      </p:sp>
      <p:pic>
        <p:nvPicPr>
          <p:cNvPr id="3" name="Picture 2" descr="Brak opisu.">
            <a:extLst>
              <a:ext uri="{FF2B5EF4-FFF2-40B4-BE49-F238E27FC236}">
                <a16:creationId xmlns:a16="http://schemas.microsoft.com/office/drawing/2014/main" id="{F3D52576-45EA-4BCD-9855-5992023D58E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872171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442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A34952-8019-4C5B-8ED1-068195C892F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18864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Error for Frugal Quantile</a:t>
            </a:r>
          </a:p>
        </p:txBody>
      </p:sp>
      <p:pic>
        <p:nvPicPr>
          <p:cNvPr id="3" name="Picture 2" descr="Brak opisu.">
            <a:extLst>
              <a:ext uri="{FF2B5EF4-FFF2-40B4-BE49-F238E27FC236}">
                <a16:creationId xmlns:a16="http://schemas.microsoft.com/office/drawing/2014/main" id="{A3219409-B218-439F-B473-2E7F3D062A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51" y="1052736"/>
            <a:ext cx="6872171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2743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DFF3419A-EC07-465D-908E-5A03CB28801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2780928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Thank </a:t>
            </a:r>
            <a:r>
              <a:rPr lang="pl-PL" altLang="pl-PL" dirty="0" err="1"/>
              <a:t>you</a:t>
            </a:r>
            <a:r>
              <a:rPr lang="pl-PL" altLang="pl-PL" dirty="0"/>
              <a:t> for attention</a:t>
            </a:r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696</TotalTime>
  <Words>359</Words>
  <Application>Microsoft Office PowerPoint</Application>
  <PresentationFormat>Pokaz na ekranie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krzysiekissel@gmail.com</dc:creator>
  <cp:lastModifiedBy>Mateusz Rokicki</cp:lastModifiedBy>
  <cp:revision>33</cp:revision>
  <cp:lastPrinted>2017-02-27T13:04:48Z</cp:lastPrinted>
  <dcterms:created xsi:type="dcterms:W3CDTF">2020-10-24T10:22:40Z</dcterms:created>
  <dcterms:modified xsi:type="dcterms:W3CDTF">2021-06-13T16:48:22Z</dcterms:modified>
</cp:coreProperties>
</file>