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6BF15-FE1C-19BF-35D6-2700623F3230}" v="70" dt="2024-10-17T13:08:05.750"/>
    <p1510:client id="{58946BE2-84AA-F287-68DD-90BF26AA12D6}" v="44" dt="2024-10-17T11:33:28.078"/>
    <p1510:client id="{5C24B24B-A456-D0D8-997A-63C7C0C77259}" v="11" dt="2024-10-17T11:27:19.184"/>
    <p1510:client id="{68393259-1565-218D-F691-C96C54DFC1C1}" v="56" dt="2024-10-17T14:00:04.464"/>
    <p1510:client id="{A496A735-2616-A92A-CECD-37299F5DF5C8}" v="10" dt="2024-10-17T11:25:44.814"/>
    <p1510:client id="{B141102A-27BD-3332-B0FF-4AB5979F6C02}" v="18" dt="2024-10-17T11:23:48.859"/>
    <p1510:client id="{C9479D1E-FD8B-C3F4-F87D-F4917B9EBD79}" v="206" dt="2024-10-17T12:41:52.223"/>
    <p1510:client id="{CCD537AC-7697-B55C-8DE2-C8113DC30F35}" v="31" dt="2024-10-17T11:45:34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0D985-2017-4F01-802E-D10AA13129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18C7818-B6AA-47EA-B906-0B84432BEC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HMS is designed to improve hospital management</a:t>
          </a:r>
          <a:endParaRPr lang="en-US"/>
        </a:p>
      </dgm:t>
    </dgm:pt>
    <dgm:pt modelId="{25E33492-C0F9-46B2-92BA-1B1FFE383764}" type="parTrans" cxnId="{794BD034-0A4F-4FDD-98A6-0EF85049B5D3}">
      <dgm:prSet/>
      <dgm:spPr/>
      <dgm:t>
        <a:bodyPr/>
        <a:lstStyle/>
        <a:p>
          <a:endParaRPr lang="en-US"/>
        </a:p>
      </dgm:t>
    </dgm:pt>
    <dgm:pt modelId="{D9193BB8-5821-4FF4-BE92-AE2146BDF054}" type="sibTrans" cxnId="{794BD034-0A4F-4FDD-98A6-0EF85049B5D3}">
      <dgm:prSet/>
      <dgm:spPr/>
      <dgm:t>
        <a:bodyPr/>
        <a:lstStyle/>
        <a:p>
          <a:endParaRPr lang="en-US"/>
        </a:p>
      </dgm:t>
    </dgm:pt>
    <dgm:pt modelId="{818C79CE-3630-4E08-8464-726F29DB7D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Centralizes patient, appointment, and medical record management</a:t>
          </a:r>
          <a:endParaRPr lang="en-US"/>
        </a:p>
      </dgm:t>
    </dgm:pt>
    <dgm:pt modelId="{7D8CDE7D-691E-41B2-85D3-2A7C649F61AB}" type="parTrans" cxnId="{7A0F4015-7574-4C61-A129-4C8DB5F9EE40}">
      <dgm:prSet/>
      <dgm:spPr/>
      <dgm:t>
        <a:bodyPr/>
        <a:lstStyle/>
        <a:p>
          <a:endParaRPr lang="en-US"/>
        </a:p>
      </dgm:t>
    </dgm:pt>
    <dgm:pt modelId="{C4C2DCBF-9061-4916-A36B-6259F03920E4}" type="sibTrans" cxnId="{7A0F4015-7574-4C61-A129-4C8DB5F9EE40}">
      <dgm:prSet/>
      <dgm:spPr/>
      <dgm:t>
        <a:bodyPr/>
        <a:lstStyle/>
        <a:p>
          <a:endParaRPr lang="en-US"/>
        </a:p>
      </dgm:t>
    </dgm:pt>
    <dgm:pt modelId="{AA2A5630-A0CB-4888-A906-F42D080E85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Reduces errors and improves billing accuracy</a:t>
          </a:r>
          <a:endParaRPr lang="en-US"/>
        </a:p>
      </dgm:t>
    </dgm:pt>
    <dgm:pt modelId="{37DE9CDB-236D-488F-A332-C872F7DF7E35}" type="parTrans" cxnId="{6AE53EB4-71AB-49C0-9324-C51B11F3979B}">
      <dgm:prSet/>
      <dgm:spPr/>
      <dgm:t>
        <a:bodyPr/>
        <a:lstStyle/>
        <a:p>
          <a:endParaRPr lang="en-US"/>
        </a:p>
      </dgm:t>
    </dgm:pt>
    <dgm:pt modelId="{AC3C6F9F-3599-4D68-BED3-6AADE4651703}" type="sibTrans" cxnId="{6AE53EB4-71AB-49C0-9324-C51B11F3979B}">
      <dgm:prSet/>
      <dgm:spPr/>
      <dgm:t>
        <a:bodyPr/>
        <a:lstStyle/>
        <a:p>
          <a:endParaRPr lang="en-US"/>
        </a:p>
      </dgm:t>
    </dgm:pt>
    <dgm:pt modelId="{E6D75512-2EB1-42E8-A853-21ABB3621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Integrated with modern technologies (ASP.NET MVC, Entity Framework, JavaScript)</a:t>
          </a:r>
          <a:endParaRPr lang="en-US"/>
        </a:p>
      </dgm:t>
    </dgm:pt>
    <dgm:pt modelId="{A95132CA-D7E3-42B4-9392-24F59B432B2E}" type="parTrans" cxnId="{9702BABF-BD26-4208-8399-652A736D913B}">
      <dgm:prSet/>
      <dgm:spPr/>
      <dgm:t>
        <a:bodyPr/>
        <a:lstStyle/>
        <a:p>
          <a:endParaRPr lang="en-US"/>
        </a:p>
      </dgm:t>
    </dgm:pt>
    <dgm:pt modelId="{C6CD166D-A068-48B1-9766-7481C03F574A}" type="sibTrans" cxnId="{9702BABF-BD26-4208-8399-652A736D913B}">
      <dgm:prSet/>
      <dgm:spPr/>
      <dgm:t>
        <a:bodyPr/>
        <a:lstStyle/>
        <a:p>
          <a:endParaRPr lang="en-US"/>
        </a:p>
      </dgm:t>
    </dgm:pt>
    <dgm:pt modelId="{1A51FC8A-E23C-452E-9D7C-C515C0856529}" type="pres">
      <dgm:prSet presAssocID="{8410D985-2017-4F01-802E-D10AA13129FD}" presName="root" presStyleCnt="0">
        <dgm:presLayoutVars>
          <dgm:dir/>
          <dgm:resizeHandles val="exact"/>
        </dgm:presLayoutVars>
      </dgm:prSet>
      <dgm:spPr/>
    </dgm:pt>
    <dgm:pt modelId="{0FDF27E6-DB12-4718-BE0D-806DC2B859F1}" type="pres">
      <dgm:prSet presAssocID="{918C7818-B6AA-47EA-B906-0B84432BEC06}" presName="compNode" presStyleCnt="0"/>
      <dgm:spPr/>
    </dgm:pt>
    <dgm:pt modelId="{04599543-3B21-4366-AB07-23C2C8BA1FA0}" type="pres">
      <dgm:prSet presAssocID="{918C7818-B6AA-47EA-B906-0B84432BEC06}" presName="bgRect" presStyleLbl="bgShp" presStyleIdx="0" presStyleCnt="4"/>
      <dgm:spPr/>
    </dgm:pt>
    <dgm:pt modelId="{2AB52C94-BC8C-410C-A716-4C1A92079F31}" type="pres">
      <dgm:prSet presAssocID="{918C7818-B6AA-47EA-B906-0B84432BEC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6BFF9A8D-2B03-4888-A4DE-65DB211725C1}" type="pres">
      <dgm:prSet presAssocID="{918C7818-B6AA-47EA-B906-0B84432BEC06}" presName="spaceRect" presStyleCnt="0"/>
      <dgm:spPr/>
    </dgm:pt>
    <dgm:pt modelId="{4EB309F4-43B8-456A-B676-AF8FB74DDEE0}" type="pres">
      <dgm:prSet presAssocID="{918C7818-B6AA-47EA-B906-0B84432BEC06}" presName="parTx" presStyleLbl="revTx" presStyleIdx="0" presStyleCnt="4">
        <dgm:presLayoutVars>
          <dgm:chMax val="0"/>
          <dgm:chPref val="0"/>
        </dgm:presLayoutVars>
      </dgm:prSet>
      <dgm:spPr/>
    </dgm:pt>
    <dgm:pt modelId="{E572C413-17C5-42B3-A8E2-19A1830F0B93}" type="pres">
      <dgm:prSet presAssocID="{D9193BB8-5821-4FF4-BE92-AE2146BDF054}" presName="sibTrans" presStyleCnt="0"/>
      <dgm:spPr/>
    </dgm:pt>
    <dgm:pt modelId="{2C90B793-87B0-43E8-95B0-6F3DFCEF0F9A}" type="pres">
      <dgm:prSet presAssocID="{818C79CE-3630-4E08-8464-726F29DB7D51}" presName="compNode" presStyleCnt="0"/>
      <dgm:spPr/>
    </dgm:pt>
    <dgm:pt modelId="{4D6A0DB5-BAA4-4A43-9551-9A6AF97B1271}" type="pres">
      <dgm:prSet presAssocID="{818C79CE-3630-4E08-8464-726F29DB7D51}" presName="bgRect" presStyleLbl="bgShp" presStyleIdx="1" presStyleCnt="4"/>
      <dgm:spPr/>
    </dgm:pt>
    <dgm:pt modelId="{26CB1FA6-9646-44CE-995B-443356CE2E4C}" type="pres">
      <dgm:prSet presAssocID="{818C79CE-3630-4E08-8464-726F29DB7D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1D718F2-243F-4401-A426-B1A326711B90}" type="pres">
      <dgm:prSet presAssocID="{818C79CE-3630-4E08-8464-726F29DB7D51}" presName="spaceRect" presStyleCnt="0"/>
      <dgm:spPr/>
    </dgm:pt>
    <dgm:pt modelId="{2194F27C-9320-4DA9-8798-D94FB307E4BD}" type="pres">
      <dgm:prSet presAssocID="{818C79CE-3630-4E08-8464-726F29DB7D51}" presName="parTx" presStyleLbl="revTx" presStyleIdx="1" presStyleCnt="4">
        <dgm:presLayoutVars>
          <dgm:chMax val="0"/>
          <dgm:chPref val="0"/>
        </dgm:presLayoutVars>
      </dgm:prSet>
      <dgm:spPr/>
    </dgm:pt>
    <dgm:pt modelId="{C23FE8FE-0CF5-46C9-8E88-A298E757332A}" type="pres">
      <dgm:prSet presAssocID="{C4C2DCBF-9061-4916-A36B-6259F03920E4}" presName="sibTrans" presStyleCnt="0"/>
      <dgm:spPr/>
    </dgm:pt>
    <dgm:pt modelId="{D11D8781-9AE2-4E2F-95CB-185DD08E2DE0}" type="pres">
      <dgm:prSet presAssocID="{AA2A5630-A0CB-4888-A906-F42D080E85AB}" presName="compNode" presStyleCnt="0"/>
      <dgm:spPr/>
    </dgm:pt>
    <dgm:pt modelId="{0639799B-5ED1-49D8-AC4E-647AF7A27CFB}" type="pres">
      <dgm:prSet presAssocID="{AA2A5630-A0CB-4888-A906-F42D080E85AB}" presName="bgRect" presStyleLbl="bgShp" presStyleIdx="2" presStyleCnt="4"/>
      <dgm:spPr/>
    </dgm:pt>
    <dgm:pt modelId="{36182712-5DDD-4498-84B7-FAA8C1FD795C}" type="pres">
      <dgm:prSet presAssocID="{AA2A5630-A0CB-4888-A906-F42D080E85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6288C9E-CF74-4B53-897E-AD2D1651F46F}" type="pres">
      <dgm:prSet presAssocID="{AA2A5630-A0CB-4888-A906-F42D080E85AB}" presName="spaceRect" presStyleCnt="0"/>
      <dgm:spPr/>
    </dgm:pt>
    <dgm:pt modelId="{D11593C3-6BB3-4F0A-A623-FBF3F86B51DF}" type="pres">
      <dgm:prSet presAssocID="{AA2A5630-A0CB-4888-A906-F42D080E85AB}" presName="parTx" presStyleLbl="revTx" presStyleIdx="2" presStyleCnt="4">
        <dgm:presLayoutVars>
          <dgm:chMax val="0"/>
          <dgm:chPref val="0"/>
        </dgm:presLayoutVars>
      </dgm:prSet>
      <dgm:spPr/>
    </dgm:pt>
    <dgm:pt modelId="{D21C7042-BA30-4AC9-9292-C8840E6EBE4A}" type="pres">
      <dgm:prSet presAssocID="{AC3C6F9F-3599-4D68-BED3-6AADE4651703}" presName="sibTrans" presStyleCnt="0"/>
      <dgm:spPr/>
    </dgm:pt>
    <dgm:pt modelId="{03D1732E-2F85-48C0-97E6-6E530503CA51}" type="pres">
      <dgm:prSet presAssocID="{E6D75512-2EB1-42E8-A853-21ABB362152B}" presName="compNode" presStyleCnt="0"/>
      <dgm:spPr/>
    </dgm:pt>
    <dgm:pt modelId="{D6305952-4C02-4F3B-BD4E-7C9C1FC3F37C}" type="pres">
      <dgm:prSet presAssocID="{E6D75512-2EB1-42E8-A853-21ABB362152B}" presName="bgRect" presStyleLbl="bgShp" presStyleIdx="3" presStyleCnt="4"/>
      <dgm:spPr/>
    </dgm:pt>
    <dgm:pt modelId="{601BE15E-5C10-4887-8CD3-6CAAFE3339B0}" type="pres">
      <dgm:prSet presAssocID="{E6D75512-2EB1-42E8-A853-21ABB36215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67A1AFB-0AA3-4E9B-86ED-3917DEE48144}" type="pres">
      <dgm:prSet presAssocID="{E6D75512-2EB1-42E8-A853-21ABB362152B}" presName="spaceRect" presStyleCnt="0"/>
      <dgm:spPr/>
    </dgm:pt>
    <dgm:pt modelId="{9522CA4F-E8E2-4A47-850F-26A630BE2384}" type="pres">
      <dgm:prSet presAssocID="{E6D75512-2EB1-42E8-A853-21ABB36215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A0F4015-7574-4C61-A129-4C8DB5F9EE40}" srcId="{8410D985-2017-4F01-802E-D10AA13129FD}" destId="{818C79CE-3630-4E08-8464-726F29DB7D51}" srcOrd="1" destOrd="0" parTransId="{7D8CDE7D-691E-41B2-85D3-2A7C649F61AB}" sibTransId="{C4C2DCBF-9061-4916-A36B-6259F03920E4}"/>
    <dgm:cxn modelId="{794BD034-0A4F-4FDD-98A6-0EF85049B5D3}" srcId="{8410D985-2017-4F01-802E-D10AA13129FD}" destId="{918C7818-B6AA-47EA-B906-0B84432BEC06}" srcOrd="0" destOrd="0" parTransId="{25E33492-C0F9-46B2-92BA-1B1FFE383764}" sibTransId="{D9193BB8-5821-4FF4-BE92-AE2146BDF054}"/>
    <dgm:cxn modelId="{83437C43-A4D8-43CD-9DDE-EDCFAC4B3958}" type="presOf" srcId="{818C79CE-3630-4E08-8464-726F29DB7D51}" destId="{2194F27C-9320-4DA9-8798-D94FB307E4BD}" srcOrd="0" destOrd="0" presId="urn:microsoft.com/office/officeart/2018/2/layout/IconVerticalSolidList"/>
    <dgm:cxn modelId="{A9F37D6B-317F-4C0D-B4D2-C9BF83121FC8}" type="presOf" srcId="{8410D985-2017-4F01-802E-D10AA13129FD}" destId="{1A51FC8A-E23C-452E-9D7C-C515C0856529}" srcOrd="0" destOrd="0" presId="urn:microsoft.com/office/officeart/2018/2/layout/IconVerticalSolidList"/>
    <dgm:cxn modelId="{C0D75A92-5463-4B9A-A475-338ACD66E06C}" type="presOf" srcId="{AA2A5630-A0CB-4888-A906-F42D080E85AB}" destId="{D11593C3-6BB3-4F0A-A623-FBF3F86B51DF}" srcOrd="0" destOrd="0" presId="urn:microsoft.com/office/officeart/2018/2/layout/IconVerticalSolidList"/>
    <dgm:cxn modelId="{6AE53EB4-71AB-49C0-9324-C51B11F3979B}" srcId="{8410D985-2017-4F01-802E-D10AA13129FD}" destId="{AA2A5630-A0CB-4888-A906-F42D080E85AB}" srcOrd="2" destOrd="0" parTransId="{37DE9CDB-236D-488F-A332-C872F7DF7E35}" sibTransId="{AC3C6F9F-3599-4D68-BED3-6AADE4651703}"/>
    <dgm:cxn modelId="{9702BABF-BD26-4208-8399-652A736D913B}" srcId="{8410D985-2017-4F01-802E-D10AA13129FD}" destId="{E6D75512-2EB1-42E8-A853-21ABB362152B}" srcOrd="3" destOrd="0" parTransId="{A95132CA-D7E3-42B4-9392-24F59B432B2E}" sibTransId="{C6CD166D-A068-48B1-9766-7481C03F574A}"/>
    <dgm:cxn modelId="{1443A3DF-98CA-4AE3-A0B5-045F80507ED5}" type="presOf" srcId="{E6D75512-2EB1-42E8-A853-21ABB362152B}" destId="{9522CA4F-E8E2-4A47-850F-26A630BE2384}" srcOrd="0" destOrd="0" presId="urn:microsoft.com/office/officeart/2018/2/layout/IconVerticalSolidList"/>
    <dgm:cxn modelId="{11F94EF8-055D-4B5B-A4CE-B006F5D73549}" type="presOf" srcId="{918C7818-B6AA-47EA-B906-0B84432BEC06}" destId="{4EB309F4-43B8-456A-B676-AF8FB74DDEE0}" srcOrd="0" destOrd="0" presId="urn:microsoft.com/office/officeart/2018/2/layout/IconVerticalSolidList"/>
    <dgm:cxn modelId="{5AF9B6DB-C55D-4B4B-93F5-47518A0F839C}" type="presParOf" srcId="{1A51FC8A-E23C-452E-9D7C-C515C0856529}" destId="{0FDF27E6-DB12-4718-BE0D-806DC2B859F1}" srcOrd="0" destOrd="0" presId="urn:microsoft.com/office/officeart/2018/2/layout/IconVerticalSolidList"/>
    <dgm:cxn modelId="{54CAB731-6702-4612-88B3-572D685A02D3}" type="presParOf" srcId="{0FDF27E6-DB12-4718-BE0D-806DC2B859F1}" destId="{04599543-3B21-4366-AB07-23C2C8BA1FA0}" srcOrd="0" destOrd="0" presId="urn:microsoft.com/office/officeart/2018/2/layout/IconVerticalSolidList"/>
    <dgm:cxn modelId="{B05A7EAB-DBBF-4E99-8896-C69DCA18B9BC}" type="presParOf" srcId="{0FDF27E6-DB12-4718-BE0D-806DC2B859F1}" destId="{2AB52C94-BC8C-410C-A716-4C1A92079F31}" srcOrd="1" destOrd="0" presId="urn:microsoft.com/office/officeart/2018/2/layout/IconVerticalSolidList"/>
    <dgm:cxn modelId="{0B33A074-56D5-4C42-AE6A-BED5EAAB40AF}" type="presParOf" srcId="{0FDF27E6-DB12-4718-BE0D-806DC2B859F1}" destId="{6BFF9A8D-2B03-4888-A4DE-65DB211725C1}" srcOrd="2" destOrd="0" presId="urn:microsoft.com/office/officeart/2018/2/layout/IconVerticalSolidList"/>
    <dgm:cxn modelId="{3E2E2746-4AED-43E8-8E37-7383B15C2E3C}" type="presParOf" srcId="{0FDF27E6-DB12-4718-BE0D-806DC2B859F1}" destId="{4EB309F4-43B8-456A-B676-AF8FB74DDEE0}" srcOrd="3" destOrd="0" presId="urn:microsoft.com/office/officeart/2018/2/layout/IconVerticalSolidList"/>
    <dgm:cxn modelId="{CF7E12A6-BD02-43A7-8B29-238C04CE835B}" type="presParOf" srcId="{1A51FC8A-E23C-452E-9D7C-C515C0856529}" destId="{E572C413-17C5-42B3-A8E2-19A1830F0B93}" srcOrd="1" destOrd="0" presId="urn:microsoft.com/office/officeart/2018/2/layout/IconVerticalSolidList"/>
    <dgm:cxn modelId="{E69D3EEE-9B1E-4C8F-8DA0-C993A3F54087}" type="presParOf" srcId="{1A51FC8A-E23C-452E-9D7C-C515C0856529}" destId="{2C90B793-87B0-43E8-95B0-6F3DFCEF0F9A}" srcOrd="2" destOrd="0" presId="urn:microsoft.com/office/officeart/2018/2/layout/IconVerticalSolidList"/>
    <dgm:cxn modelId="{DAF36057-6887-4BE2-9C6E-5612B2D3D224}" type="presParOf" srcId="{2C90B793-87B0-43E8-95B0-6F3DFCEF0F9A}" destId="{4D6A0DB5-BAA4-4A43-9551-9A6AF97B1271}" srcOrd="0" destOrd="0" presId="urn:microsoft.com/office/officeart/2018/2/layout/IconVerticalSolidList"/>
    <dgm:cxn modelId="{DAE04A06-25DC-4FCA-AF46-5D50E04A064D}" type="presParOf" srcId="{2C90B793-87B0-43E8-95B0-6F3DFCEF0F9A}" destId="{26CB1FA6-9646-44CE-995B-443356CE2E4C}" srcOrd="1" destOrd="0" presId="urn:microsoft.com/office/officeart/2018/2/layout/IconVerticalSolidList"/>
    <dgm:cxn modelId="{CD5F113B-6927-4ABA-9705-5D1A3D42EA0E}" type="presParOf" srcId="{2C90B793-87B0-43E8-95B0-6F3DFCEF0F9A}" destId="{71D718F2-243F-4401-A426-B1A326711B90}" srcOrd="2" destOrd="0" presId="urn:microsoft.com/office/officeart/2018/2/layout/IconVerticalSolidList"/>
    <dgm:cxn modelId="{12997970-12BA-4DFE-B38D-CEF30CDC9BE5}" type="presParOf" srcId="{2C90B793-87B0-43E8-95B0-6F3DFCEF0F9A}" destId="{2194F27C-9320-4DA9-8798-D94FB307E4BD}" srcOrd="3" destOrd="0" presId="urn:microsoft.com/office/officeart/2018/2/layout/IconVerticalSolidList"/>
    <dgm:cxn modelId="{412C43FC-AAB1-49A1-A831-27B3FA60A28B}" type="presParOf" srcId="{1A51FC8A-E23C-452E-9D7C-C515C0856529}" destId="{C23FE8FE-0CF5-46C9-8E88-A298E757332A}" srcOrd="3" destOrd="0" presId="urn:microsoft.com/office/officeart/2018/2/layout/IconVerticalSolidList"/>
    <dgm:cxn modelId="{A1DE70D3-146C-47F4-BA5D-12240C12B898}" type="presParOf" srcId="{1A51FC8A-E23C-452E-9D7C-C515C0856529}" destId="{D11D8781-9AE2-4E2F-95CB-185DD08E2DE0}" srcOrd="4" destOrd="0" presId="urn:microsoft.com/office/officeart/2018/2/layout/IconVerticalSolidList"/>
    <dgm:cxn modelId="{9066ED23-0B24-43B6-8B6F-D5BBC98840DF}" type="presParOf" srcId="{D11D8781-9AE2-4E2F-95CB-185DD08E2DE0}" destId="{0639799B-5ED1-49D8-AC4E-647AF7A27CFB}" srcOrd="0" destOrd="0" presId="urn:microsoft.com/office/officeart/2018/2/layout/IconVerticalSolidList"/>
    <dgm:cxn modelId="{77266B82-3C30-490E-A2C3-56AAD0ED6831}" type="presParOf" srcId="{D11D8781-9AE2-4E2F-95CB-185DD08E2DE0}" destId="{36182712-5DDD-4498-84B7-FAA8C1FD795C}" srcOrd="1" destOrd="0" presId="urn:microsoft.com/office/officeart/2018/2/layout/IconVerticalSolidList"/>
    <dgm:cxn modelId="{0CCC9B93-20CA-41FE-A4CD-DDE557E2B792}" type="presParOf" srcId="{D11D8781-9AE2-4E2F-95CB-185DD08E2DE0}" destId="{76288C9E-CF74-4B53-897E-AD2D1651F46F}" srcOrd="2" destOrd="0" presId="urn:microsoft.com/office/officeart/2018/2/layout/IconVerticalSolidList"/>
    <dgm:cxn modelId="{EEC1B115-D6CB-4B65-A626-8DA46B3F5FE2}" type="presParOf" srcId="{D11D8781-9AE2-4E2F-95CB-185DD08E2DE0}" destId="{D11593C3-6BB3-4F0A-A623-FBF3F86B51DF}" srcOrd="3" destOrd="0" presId="urn:microsoft.com/office/officeart/2018/2/layout/IconVerticalSolidList"/>
    <dgm:cxn modelId="{FAE4AC50-F18A-4E2A-AAA9-56286C5AE96D}" type="presParOf" srcId="{1A51FC8A-E23C-452E-9D7C-C515C0856529}" destId="{D21C7042-BA30-4AC9-9292-C8840E6EBE4A}" srcOrd="5" destOrd="0" presId="urn:microsoft.com/office/officeart/2018/2/layout/IconVerticalSolidList"/>
    <dgm:cxn modelId="{E24E0A5D-4E19-4F42-AD76-42057BBFA2F8}" type="presParOf" srcId="{1A51FC8A-E23C-452E-9D7C-C515C0856529}" destId="{03D1732E-2F85-48C0-97E6-6E530503CA51}" srcOrd="6" destOrd="0" presId="urn:microsoft.com/office/officeart/2018/2/layout/IconVerticalSolidList"/>
    <dgm:cxn modelId="{E12F2A09-126F-40E7-AF20-978BF635141F}" type="presParOf" srcId="{03D1732E-2F85-48C0-97E6-6E530503CA51}" destId="{D6305952-4C02-4F3B-BD4E-7C9C1FC3F37C}" srcOrd="0" destOrd="0" presId="urn:microsoft.com/office/officeart/2018/2/layout/IconVerticalSolidList"/>
    <dgm:cxn modelId="{889DE31C-B47E-4245-89A4-B9910A423235}" type="presParOf" srcId="{03D1732E-2F85-48C0-97E6-6E530503CA51}" destId="{601BE15E-5C10-4887-8CD3-6CAAFE3339B0}" srcOrd="1" destOrd="0" presId="urn:microsoft.com/office/officeart/2018/2/layout/IconVerticalSolidList"/>
    <dgm:cxn modelId="{DE6E77E0-C483-49CD-9BA3-6A0CDEA353DF}" type="presParOf" srcId="{03D1732E-2F85-48C0-97E6-6E530503CA51}" destId="{867A1AFB-0AA3-4E9B-86ED-3917DEE48144}" srcOrd="2" destOrd="0" presId="urn:microsoft.com/office/officeart/2018/2/layout/IconVerticalSolidList"/>
    <dgm:cxn modelId="{CA85B679-E929-4667-9AD7-6AD7388AE2F2}" type="presParOf" srcId="{03D1732E-2F85-48C0-97E6-6E530503CA51}" destId="{9522CA4F-E8E2-4A47-850F-26A630BE23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D7B2C1-449C-4F84-BEA6-024569E232F8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9A8F5A-8C18-400E-A0F1-8F353624CC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Increased efficiency and improved patient experience</a:t>
          </a:r>
          <a:endParaRPr lang="en-US"/>
        </a:p>
      </dgm:t>
    </dgm:pt>
    <dgm:pt modelId="{CB711443-5BA4-4B42-8197-89BA483993D9}" type="parTrans" cxnId="{469D842D-A589-4753-B2B0-FFB03D15B638}">
      <dgm:prSet/>
      <dgm:spPr/>
      <dgm:t>
        <a:bodyPr/>
        <a:lstStyle/>
        <a:p>
          <a:endParaRPr lang="en-US"/>
        </a:p>
      </dgm:t>
    </dgm:pt>
    <dgm:pt modelId="{AED5B2C3-B1C4-4769-AFF7-63793DDB533A}" type="sibTrans" cxnId="{469D842D-A589-4753-B2B0-FFB03D15B6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2FB83B-F20D-4963-AFD9-5C111A8B8C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comprehensive and secure system at an affordable cost</a:t>
          </a:r>
          <a:endParaRPr lang="en-US"/>
        </a:p>
      </dgm:t>
    </dgm:pt>
    <dgm:pt modelId="{5A3AD0B9-DA9C-4A9D-B1EA-E9289548516E}" type="parTrans" cxnId="{39127F8E-96E9-4301-8084-52EF3FCAC634}">
      <dgm:prSet/>
      <dgm:spPr/>
      <dgm:t>
        <a:bodyPr/>
        <a:lstStyle/>
        <a:p>
          <a:endParaRPr lang="en-US"/>
        </a:p>
      </dgm:t>
    </dgm:pt>
    <dgm:pt modelId="{BB5E5973-91A9-4E06-90F7-FC2FA779960C}" type="sibTrans" cxnId="{39127F8E-96E9-4301-8084-52EF3FCAC6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15B15A-85C1-488E-85CA-E9E36A77F3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Easy to use with minimal training required</a:t>
          </a:r>
          <a:endParaRPr lang="en-US"/>
        </a:p>
      </dgm:t>
    </dgm:pt>
    <dgm:pt modelId="{B8126259-CE6E-4D7E-A462-DE67AA6E8F66}" type="parTrans" cxnId="{BA76B4A5-6D85-4E5F-8F48-58AB056699BF}">
      <dgm:prSet/>
      <dgm:spPr/>
      <dgm:t>
        <a:bodyPr/>
        <a:lstStyle/>
        <a:p>
          <a:endParaRPr lang="en-US"/>
        </a:p>
      </dgm:t>
    </dgm:pt>
    <dgm:pt modelId="{30ABF9B5-8151-4678-B43A-147633B42FC5}" type="sibTrans" cxnId="{BA76B4A5-6D85-4E5F-8F48-58AB056699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71891C-D731-4DFD-9BFD-6D47CA10BC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Scalable for small to medium-sized hospitals</a:t>
          </a:r>
          <a:endParaRPr lang="en-US"/>
        </a:p>
      </dgm:t>
    </dgm:pt>
    <dgm:pt modelId="{70281F0C-82F6-4E26-A99A-5C1B9F56470C}" type="parTrans" cxnId="{8E5E873E-6EBF-49FE-BED5-D88AB9CF674B}">
      <dgm:prSet/>
      <dgm:spPr/>
      <dgm:t>
        <a:bodyPr/>
        <a:lstStyle/>
        <a:p>
          <a:endParaRPr lang="en-US"/>
        </a:p>
      </dgm:t>
    </dgm:pt>
    <dgm:pt modelId="{556982F3-A45C-4460-B5B5-06A4AA713627}" type="sibTrans" cxnId="{8E5E873E-6EBF-49FE-BED5-D88AB9CF67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D8375B-0CCA-4717-9776-A1107118C7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24/7 customer support</a:t>
          </a:r>
          <a:endParaRPr lang="en-US"/>
        </a:p>
      </dgm:t>
    </dgm:pt>
    <dgm:pt modelId="{62E6E2BB-4B25-45F4-8B57-4F03C1D96C13}" type="parTrans" cxnId="{C6541F76-E078-46BA-9889-EEC1F10B4906}">
      <dgm:prSet/>
      <dgm:spPr/>
      <dgm:t>
        <a:bodyPr/>
        <a:lstStyle/>
        <a:p>
          <a:endParaRPr lang="en-US"/>
        </a:p>
      </dgm:t>
    </dgm:pt>
    <dgm:pt modelId="{D77C7A93-5DF6-4564-9B25-880DA3BBA876}" type="sibTrans" cxnId="{C6541F76-E078-46BA-9889-EEC1F10B4906}">
      <dgm:prSet/>
      <dgm:spPr/>
      <dgm:t>
        <a:bodyPr/>
        <a:lstStyle/>
        <a:p>
          <a:endParaRPr lang="en-US"/>
        </a:p>
      </dgm:t>
    </dgm:pt>
    <dgm:pt modelId="{BC1EAFE8-538C-4B7C-9300-94037AF117FE}" type="pres">
      <dgm:prSet presAssocID="{2CD7B2C1-449C-4F84-BEA6-024569E232F8}" presName="root" presStyleCnt="0">
        <dgm:presLayoutVars>
          <dgm:dir/>
          <dgm:resizeHandles val="exact"/>
        </dgm:presLayoutVars>
      </dgm:prSet>
      <dgm:spPr/>
    </dgm:pt>
    <dgm:pt modelId="{808037E9-72EE-4497-8139-1BD46807C1D6}" type="pres">
      <dgm:prSet presAssocID="{2CD7B2C1-449C-4F84-BEA6-024569E232F8}" presName="container" presStyleCnt="0">
        <dgm:presLayoutVars>
          <dgm:dir/>
          <dgm:resizeHandles val="exact"/>
        </dgm:presLayoutVars>
      </dgm:prSet>
      <dgm:spPr/>
    </dgm:pt>
    <dgm:pt modelId="{F77B77E1-8565-453C-A6B4-AC9831604C21}" type="pres">
      <dgm:prSet presAssocID="{C49A8F5A-8C18-400E-A0F1-8F353624CCD4}" presName="compNode" presStyleCnt="0"/>
      <dgm:spPr/>
    </dgm:pt>
    <dgm:pt modelId="{A4DE6AFB-727B-4461-A3F1-85F0A61FBF79}" type="pres">
      <dgm:prSet presAssocID="{C49A8F5A-8C18-400E-A0F1-8F353624CCD4}" presName="iconBgRect" presStyleLbl="bgShp" presStyleIdx="0" presStyleCnt="5"/>
      <dgm:spPr/>
    </dgm:pt>
    <dgm:pt modelId="{CD468EEE-F38E-4DF7-BD2F-443D0A027242}" type="pres">
      <dgm:prSet presAssocID="{C49A8F5A-8C18-400E-A0F1-8F353624CCD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F453E54-E2FE-4094-AD14-20D894446642}" type="pres">
      <dgm:prSet presAssocID="{C49A8F5A-8C18-400E-A0F1-8F353624CCD4}" presName="spaceRect" presStyleCnt="0"/>
      <dgm:spPr/>
    </dgm:pt>
    <dgm:pt modelId="{70E5EC0C-3EBF-42F3-9393-85D82CB01F12}" type="pres">
      <dgm:prSet presAssocID="{C49A8F5A-8C18-400E-A0F1-8F353624CCD4}" presName="textRect" presStyleLbl="revTx" presStyleIdx="0" presStyleCnt="5">
        <dgm:presLayoutVars>
          <dgm:chMax val="1"/>
          <dgm:chPref val="1"/>
        </dgm:presLayoutVars>
      </dgm:prSet>
      <dgm:spPr/>
    </dgm:pt>
    <dgm:pt modelId="{1D1F3F67-4CDC-4D9C-BBE5-45D21036DF00}" type="pres">
      <dgm:prSet presAssocID="{AED5B2C3-B1C4-4769-AFF7-63793DDB533A}" presName="sibTrans" presStyleLbl="sibTrans2D1" presStyleIdx="0" presStyleCnt="0"/>
      <dgm:spPr/>
    </dgm:pt>
    <dgm:pt modelId="{A6B25B20-49B1-4923-8349-90C6F0B14D5A}" type="pres">
      <dgm:prSet presAssocID="{9E2FB83B-F20D-4963-AFD9-5C111A8B8C37}" presName="compNode" presStyleCnt="0"/>
      <dgm:spPr/>
    </dgm:pt>
    <dgm:pt modelId="{0EE94D7F-57C3-4F0B-BC4F-CC988186211B}" type="pres">
      <dgm:prSet presAssocID="{9E2FB83B-F20D-4963-AFD9-5C111A8B8C37}" presName="iconBgRect" presStyleLbl="bgShp" presStyleIdx="1" presStyleCnt="5"/>
      <dgm:spPr/>
    </dgm:pt>
    <dgm:pt modelId="{7BB864B2-A7EB-48DB-9058-3ECD67E5CDF4}" type="pres">
      <dgm:prSet presAssocID="{9E2FB83B-F20D-4963-AFD9-5C111A8B8C3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D2A72C8-3FE6-43E9-8D59-B39D0D6BEE53}" type="pres">
      <dgm:prSet presAssocID="{9E2FB83B-F20D-4963-AFD9-5C111A8B8C37}" presName="spaceRect" presStyleCnt="0"/>
      <dgm:spPr/>
    </dgm:pt>
    <dgm:pt modelId="{EA30BE08-EDC6-4529-A647-04EA0BE7379C}" type="pres">
      <dgm:prSet presAssocID="{9E2FB83B-F20D-4963-AFD9-5C111A8B8C37}" presName="textRect" presStyleLbl="revTx" presStyleIdx="1" presStyleCnt="5">
        <dgm:presLayoutVars>
          <dgm:chMax val="1"/>
          <dgm:chPref val="1"/>
        </dgm:presLayoutVars>
      </dgm:prSet>
      <dgm:spPr/>
    </dgm:pt>
    <dgm:pt modelId="{D9A6C162-B1DB-4EDB-93D7-3CE47B5A6C59}" type="pres">
      <dgm:prSet presAssocID="{BB5E5973-91A9-4E06-90F7-FC2FA779960C}" presName="sibTrans" presStyleLbl="sibTrans2D1" presStyleIdx="0" presStyleCnt="0"/>
      <dgm:spPr/>
    </dgm:pt>
    <dgm:pt modelId="{B4E1C7B0-65A0-4BB3-A55C-22009384A544}" type="pres">
      <dgm:prSet presAssocID="{3B15B15A-85C1-488E-85CA-E9E36A77F31D}" presName="compNode" presStyleCnt="0"/>
      <dgm:spPr/>
    </dgm:pt>
    <dgm:pt modelId="{34554A38-97FB-45C0-BD9B-CE1BA5F7BA3A}" type="pres">
      <dgm:prSet presAssocID="{3B15B15A-85C1-488E-85CA-E9E36A77F31D}" presName="iconBgRect" presStyleLbl="bgShp" presStyleIdx="2" presStyleCnt="5"/>
      <dgm:spPr/>
    </dgm:pt>
    <dgm:pt modelId="{733EDF2D-FADE-4AA1-A4BD-72521BD404C6}" type="pres">
      <dgm:prSet presAssocID="{3B15B15A-85C1-488E-85CA-E9E36A77F31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256372-89B6-46E5-BA02-11EF7BA02C76}" type="pres">
      <dgm:prSet presAssocID="{3B15B15A-85C1-488E-85CA-E9E36A77F31D}" presName="spaceRect" presStyleCnt="0"/>
      <dgm:spPr/>
    </dgm:pt>
    <dgm:pt modelId="{60F75837-834B-464E-AC51-80CAECD696AD}" type="pres">
      <dgm:prSet presAssocID="{3B15B15A-85C1-488E-85CA-E9E36A77F31D}" presName="textRect" presStyleLbl="revTx" presStyleIdx="2" presStyleCnt="5">
        <dgm:presLayoutVars>
          <dgm:chMax val="1"/>
          <dgm:chPref val="1"/>
        </dgm:presLayoutVars>
      </dgm:prSet>
      <dgm:spPr/>
    </dgm:pt>
    <dgm:pt modelId="{5F100387-D4D2-4D13-AF3C-FDEE55FC31A0}" type="pres">
      <dgm:prSet presAssocID="{30ABF9B5-8151-4678-B43A-147633B42FC5}" presName="sibTrans" presStyleLbl="sibTrans2D1" presStyleIdx="0" presStyleCnt="0"/>
      <dgm:spPr/>
    </dgm:pt>
    <dgm:pt modelId="{F5D42F57-61EE-4C2C-8117-EB09A4143F86}" type="pres">
      <dgm:prSet presAssocID="{4571891C-D731-4DFD-9BFD-6D47CA10BC3B}" presName="compNode" presStyleCnt="0"/>
      <dgm:spPr/>
    </dgm:pt>
    <dgm:pt modelId="{5646DE3B-12D2-4C8A-A2E2-D3B617B59732}" type="pres">
      <dgm:prSet presAssocID="{4571891C-D731-4DFD-9BFD-6D47CA10BC3B}" presName="iconBgRect" presStyleLbl="bgShp" presStyleIdx="3" presStyleCnt="5"/>
      <dgm:spPr/>
    </dgm:pt>
    <dgm:pt modelId="{1D6D8AF2-DE09-4C51-BC09-4EFC99792C64}" type="pres">
      <dgm:prSet presAssocID="{4571891C-D731-4DFD-9BFD-6D47CA10BC3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C6792A0C-45A7-4DBF-A3AD-12D36531803A}" type="pres">
      <dgm:prSet presAssocID="{4571891C-D731-4DFD-9BFD-6D47CA10BC3B}" presName="spaceRect" presStyleCnt="0"/>
      <dgm:spPr/>
    </dgm:pt>
    <dgm:pt modelId="{A206DCFE-7119-4709-BAB4-B0794A1A1329}" type="pres">
      <dgm:prSet presAssocID="{4571891C-D731-4DFD-9BFD-6D47CA10BC3B}" presName="textRect" presStyleLbl="revTx" presStyleIdx="3" presStyleCnt="5">
        <dgm:presLayoutVars>
          <dgm:chMax val="1"/>
          <dgm:chPref val="1"/>
        </dgm:presLayoutVars>
      </dgm:prSet>
      <dgm:spPr/>
    </dgm:pt>
    <dgm:pt modelId="{A9670EE9-6ABE-4C24-A413-88D844D14111}" type="pres">
      <dgm:prSet presAssocID="{556982F3-A45C-4460-B5B5-06A4AA713627}" presName="sibTrans" presStyleLbl="sibTrans2D1" presStyleIdx="0" presStyleCnt="0"/>
      <dgm:spPr/>
    </dgm:pt>
    <dgm:pt modelId="{EEF5DCF0-D81B-4EB2-90F4-9721DD874FE3}" type="pres">
      <dgm:prSet presAssocID="{4CD8375B-0CCA-4717-9776-A1107118C712}" presName="compNode" presStyleCnt="0"/>
      <dgm:spPr/>
    </dgm:pt>
    <dgm:pt modelId="{F03DA78E-17C8-4DD1-BA14-FB5DEDAB7E18}" type="pres">
      <dgm:prSet presAssocID="{4CD8375B-0CCA-4717-9776-A1107118C712}" presName="iconBgRect" presStyleLbl="bgShp" presStyleIdx="4" presStyleCnt="5"/>
      <dgm:spPr/>
    </dgm:pt>
    <dgm:pt modelId="{DF360026-0A2B-42CD-871F-B3321ED3472A}" type="pres">
      <dgm:prSet presAssocID="{4CD8375B-0CCA-4717-9776-A1107118C71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3A6756A1-10B2-4BB5-BF50-7BD880DA200D}" type="pres">
      <dgm:prSet presAssocID="{4CD8375B-0CCA-4717-9776-A1107118C712}" presName="spaceRect" presStyleCnt="0"/>
      <dgm:spPr/>
    </dgm:pt>
    <dgm:pt modelId="{103886C8-F942-4268-ABE9-BF5D1F5EECEC}" type="pres">
      <dgm:prSet presAssocID="{4CD8375B-0CCA-4717-9776-A1107118C71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3A1510-B515-474E-853D-E836B0F951F1}" type="presOf" srcId="{3B15B15A-85C1-488E-85CA-E9E36A77F31D}" destId="{60F75837-834B-464E-AC51-80CAECD696AD}" srcOrd="0" destOrd="0" presId="urn:microsoft.com/office/officeart/2018/2/layout/IconCircleList"/>
    <dgm:cxn modelId="{8F1F2211-4D0E-42AD-9839-291BE873004A}" type="presOf" srcId="{AED5B2C3-B1C4-4769-AFF7-63793DDB533A}" destId="{1D1F3F67-4CDC-4D9C-BBE5-45D21036DF00}" srcOrd="0" destOrd="0" presId="urn:microsoft.com/office/officeart/2018/2/layout/IconCircleList"/>
    <dgm:cxn modelId="{8EEDC912-9B71-400E-88D2-55E90DD1BA1C}" type="presOf" srcId="{4CD8375B-0CCA-4717-9776-A1107118C712}" destId="{103886C8-F942-4268-ABE9-BF5D1F5EECEC}" srcOrd="0" destOrd="0" presId="urn:microsoft.com/office/officeart/2018/2/layout/IconCircleList"/>
    <dgm:cxn modelId="{469D842D-A589-4753-B2B0-FFB03D15B638}" srcId="{2CD7B2C1-449C-4F84-BEA6-024569E232F8}" destId="{C49A8F5A-8C18-400E-A0F1-8F353624CCD4}" srcOrd="0" destOrd="0" parTransId="{CB711443-5BA4-4B42-8197-89BA483993D9}" sibTransId="{AED5B2C3-B1C4-4769-AFF7-63793DDB533A}"/>
    <dgm:cxn modelId="{021E7B30-11EF-493D-90B3-2ACC9C108218}" type="presOf" srcId="{BB5E5973-91A9-4E06-90F7-FC2FA779960C}" destId="{D9A6C162-B1DB-4EDB-93D7-3CE47B5A6C59}" srcOrd="0" destOrd="0" presId="urn:microsoft.com/office/officeart/2018/2/layout/IconCircleList"/>
    <dgm:cxn modelId="{8E5E873E-6EBF-49FE-BED5-D88AB9CF674B}" srcId="{2CD7B2C1-449C-4F84-BEA6-024569E232F8}" destId="{4571891C-D731-4DFD-9BFD-6D47CA10BC3B}" srcOrd="3" destOrd="0" parTransId="{70281F0C-82F6-4E26-A99A-5C1B9F56470C}" sibTransId="{556982F3-A45C-4460-B5B5-06A4AA713627}"/>
    <dgm:cxn modelId="{62B2116D-7A9B-459D-9727-1C036B699933}" type="presOf" srcId="{2CD7B2C1-449C-4F84-BEA6-024569E232F8}" destId="{BC1EAFE8-538C-4B7C-9300-94037AF117FE}" srcOrd="0" destOrd="0" presId="urn:microsoft.com/office/officeart/2018/2/layout/IconCircleList"/>
    <dgm:cxn modelId="{B7EAFF70-0002-4F57-9DD4-AA504D79E260}" type="presOf" srcId="{C49A8F5A-8C18-400E-A0F1-8F353624CCD4}" destId="{70E5EC0C-3EBF-42F3-9393-85D82CB01F12}" srcOrd="0" destOrd="0" presId="urn:microsoft.com/office/officeart/2018/2/layout/IconCircleList"/>
    <dgm:cxn modelId="{C6541F76-E078-46BA-9889-EEC1F10B4906}" srcId="{2CD7B2C1-449C-4F84-BEA6-024569E232F8}" destId="{4CD8375B-0CCA-4717-9776-A1107118C712}" srcOrd="4" destOrd="0" parTransId="{62E6E2BB-4B25-45F4-8B57-4F03C1D96C13}" sibTransId="{D77C7A93-5DF6-4564-9B25-880DA3BBA876}"/>
    <dgm:cxn modelId="{4FBC3F78-B496-4BEF-BAB2-0E81F7012513}" type="presOf" srcId="{30ABF9B5-8151-4678-B43A-147633B42FC5}" destId="{5F100387-D4D2-4D13-AF3C-FDEE55FC31A0}" srcOrd="0" destOrd="0" presId="urn:microsoft.com/office/officeart/2018/2/layout/IconCircleList"/>
    <dgm:cxn modelId="{8DA73C89-C734-4468-8BE2-EED170F4C4FC}" type="presOf" srcId="{4571891C-D731-4DFD-9BFD-6D47CA10BC3B}" destId="{A206DCFE-7119-4709-BAB4-B0794A1A1329}" srcOrd="0" destOrd="0" presId="urn:microsoft.com/office/officeart/2018/2/layout/IconCircleList"/>
    <dgm:cxn modelId="{39127F8E-96E9-4301-8084-52EF3FCAC634}" srcId="{2CD7B2C1-449C-4F84-BEA6-024569E232F8}" destId="{9E2FB83B-F20D-4963-AFD9-5C111A8B8C37}" srcOrd="1" destOrd="0" parTransId="{5A3AD0B9-DA9C-4A9D-B1EA-E9289548516E}" sibTransId="{BB5E5973-91A9-4E06-90F7-FC2FA779960C}"/>
    <dgm:cxn modelId="{62C108A0-EF56-4365-B48C-E08036CE9BB9}" type="presOf" srcId="{9E2FB83B-F20D-4963-AFD9-5C111A8B8C37}" destId="{EA30BE08-EDC6-4529-A647-04EA0BE7379C}" srcOrd="0" destOrd="0" presId="urn:microsoft.com/office/officeart/2018/2/layout/IconCircleList"/>
    <dgm:cxn modelId="{BA76B4A5-6D85-4E5F-8F48-58AB056699BF}" srcId="{2CD7B2C1-449C-4F84-BEA6-024569E232F8}" destId="{3B15B15A-85C1-488E-85CA-E9E36A77F31D}" srcOrd="2" destOrd="0" parTransId="{B8126259-CE6E-4D7E-A462-DE67AA6E8F66}" sibTransId="{30ABF9B5-8151-4678-B43A-147633B42FC5}"/>
    <dgm:cxn modelId="{A1C3DEF6-A218-4AC6-BC3C-47143E1ED2C5}" type="presOf" srcId="{556982F3-A45C-4460-B5B5-06A4AA713627}" destId="{A9670EE9-6ABE-4C24-A413-88D844D14111}" srcOrd="0" destOrd="0" presId="urn:microsoft.com/office/officeart/2018/2/layout/IconCircleList"/>
    <dgm:cxn modelId="{BFC2E5C2-47A2-4D6F-8F59-0C81FA559A45}" type="presParOf" srcId="{BC1EAFE8-538C-4B7C-9300-94037AF117FE}" destId="{808037E9-72EE-4497-8139-1BD46807C1D6}" srcOrd="0" destOrd="0" presId="urn:microsoft.com/office/officeart/2018/2/layout/IconCircleList"/>
    <dgm:cxn modelId="{D92753F5-7D1B-4E53-A60C-9356E118CB3C}" type="presParOf" srcId="{808037E9-72EE-4497-8139-1BD46807C1D6}" destId="{F77B77E1-8565-453C-A6B4-AC9831604C21}" srcOrd="0" destOrd="0" presId="urn:microsoft.com/office/officeart/2018/2/layout/IconCircleList"/>
    <dgm:cxn modelId="{C65DC120-31FB-42E3-B216-93D9D8308218}" type="presParOf" srcId="{F77B77E1-8565-453C-A6B4-AC9831604C21}" destId="{A4DE6AFB-727B-4461-A3F1-85F0A61FBF79}" srcOrd="0" destOrd="0" presId="urn:microsoft.com/office/officeart/2018/2/layout/IconCircleList"/>
    <dgm:cxn modelId="{32E9B11A-D03B-4102-8944-0772812ABAF6}" type="presParOf" srcId="{F77B77E1-8565-453C-A6B4-AC9831604C21}" destId="{CD468EEE-F38E-4DF7-BD2F-443D0A027242}" srcOrd="1" destOrd="0" presId="urn:microsoft.com/office/officeart/2018/2/layout/IconCircleList"/>
    <dgm:cxn modelId="{1C83C26D-6AD0-4FCD-9E51-7E0C2BB6BE50}" type="presParOf" srcId="{F77B77E1-8565-453C-A6B4-AC9831604C21}" destId="{DF453E54-E2FE-4094-AD14-20D894446642}" srcOrd="2" destOrd="0" presId="urn:microsoft.com/office/officeart/2018/2/layout/IconCircleList"/>
    <dgm:cxn modelId="{2E6069D8-A5CE-4DEE-8B64-4607393D4D9C}" type="presParOf" srcId="{F77B77E1-8565-453C-A6B4-AC9831604C21}" destId="{70E5EC0C-3EBF-42F3-9393-85D82CB01F12}" srcOrd="3" destOrd="0" presId="urn:microsoft.com/office/officeart/2018/2/layout/IconCircleList"/>
    <dgm:cxn modelId="{7A4CBD57-2349-494D-B087-21DB2FE7F802}" type="presParOf" srcId="{808037E9-72EE-4497-8139-1BD46807C1D6}" destId="{1D1F3F67-4CDC-4D9C-BBE5-45D21036DF00}" srcOrd="1" destOrd="0" presId="urn:microsoft.com/office/officeart/2018/2/layout/IconCircleList"/>
    <dgm:cxn modelId="{97648D27-57AF-4BDA-8C02-0524326DDB81}" type="presParOf" srcId="{808037E9-72EE-4497-8139-1BD46807C1D6}" destId="{A6B25B20-49B1-4923-8349-90C6F0B14D5A}" srcOrd="2" destOrd="0" presId="urn:microsoft.com/office/officeart/2018/2/layout/IconCircleList"/>
    <dgm:cxn modelId="{3230EB26-429F-423E-9EE6-BE83AD244882}" type="presParOf" srcId="{A6B25B20-49B1-4923-8349-90C6F0B14D5A}" destId="{0EE94D7F-57C3-4F0B-BC4F-CC988186211B}" srcOrd="0" destOrd="0" presId="urn:microsoft.com/office/officeart/2018/2/layout/IconCircleList"/>
    <dgm:cxn modelId="{BC595A53-7399-4B2D-AA51-FC314D85F782}" type="presParOf" srcId="{A6B25B20-49B1-4923-8349-90C6F0B14D5A}" destId="{7BB864B2-A7EB-48DB-9058-3ECD67E5CDF4}" srcOrd="1" destOrd="0" presId="urn:microsoft.com/office/officeart/2018/2/layout/IconCircleList"/>
    <dgm:cxn modelId="{86963A45-D977-43BB-8844-9B22D250B476}" type="presParOf" srcId="{A6B25B20-49B1-4923-8349-90C6F0B14D5A}" destId="{CD2A72C8-3FE6-43E9-8D59-B39D0D6BEE53}" srcOrd="2" destOrd="0" presId="urn:microsoft.com/office/officeart/2018/2/layout/IconCircleList"/>
    <dgm:cxn modelId="{C5410640-F5C4-42DE-A01D-BCC9A1913D9E}" type="presParOf" srcId="{A6B25B20-49B1-4923-8349-90C6F0B14D5A}" destId="{EA30BE08-EDC6-4529-A647-04EA0BE7379C}" srcOrd="3" destOrd="0" presId="urn:microsoft.com/office/officeart/2018/2/layout/IconCircleList"/>
    <dgm:cxn modelId="{BD94AEC3-45B1-4326-8F23-06ACCFBEBAB1}" type="presParOf" srcId="{808037E9-72EE-4497-8139-1BD46807C1D6}" destId="{D9A6C162-B1DB-4EDB-93D7-3CE47B5A6C59}" srcOrd="3" destOrd="0" presId="urn:microsoft.com/office/officeart/2018/2/layout/IconCircleList"/>
    <dgm:cxn modelId="{8B522195-1901-4606-956C-D2B5FD1DD957}" type="presParOf" srcId="{808037E9-72EE-4497-8139-1BD46807C1D6}" destId="{B4E1C7B0-65A0-4BB3-A55C-22009384A544}" srcOrd="4" destOrd="0" presId="urn:microsoft.com/office/officeart/2018/2/layout/IconCircleList"/>
    <dgm:cxn modelId="{C59ABF6C-6C36-4BD7-8A1F-D00DA2BDBFB6}" type="presParOf" srcId="{B4E1C7B0-65A0-4BB3-A55C-22009384A544}" destId="{34554A38-97FB-45C0-BD9B-CE1BA5F7BA3A}" srcOrd="0" destOrd="0" presId="urn:microsoft.com/office/officeart/2018/2/layout/IconCircleList"/>
    <dgm:cxn modelId="{F17A45E2-B607-41BA-AD93-99BC4B40D023}" type="presParOf" srcId="{B4E1C7B0-65A0-4BB3-A55C-22009384A544}" destId="{733EDF2D-FADE-4AA1-A4BD-72521BD404C6}" srcOrd="1" destOrd="0" presId="urn:microsoft.com/office/officeart/2018/2/layout/IconCircleList"/>
    <dgm:cxn modelId="{3DEAAA55-08EA-4976-8FBA-C20B8413DB44}" type="presParOf" srcId="{B4E1C7B0-65A0-4BB3-A55C-22009384A544}" destId="{B5256372-89B6-46E5-BA02-11EF7BA02C76}" srcOrd="2" destOrd="0" presId="urn:microsoft.com/office/officeart/2018/2/layout/IconCircleList"/>
    <dgm:cxn modelId="{59C51E04-9B06-49B8-B137-AD343DF7599E}" type="presParOf" srcId="{B4E1C7B0-65A0-4BB3-A55C-22009384A544}" destId="{60F75837-834B-464E-AC51-80CAECD696AD}" srcOrd="3" destOrd="0" presId="urn:microsoft.com/office/officeart/2018/2/layout/IconCircleList"/>
    <dgm:cxn modelId="{8C841F96-042C-458D-83F9-049970B97754}" type="presParOf" srcId="{808037E9-72EE-4497-8139-1BD46807C1D6}" destId="{5F100387-D4D2-4D13-AF3C-FDEE55FC31A0}" srcOrd="5" destOrd="0" presId="urn:microsoft.com/office/officeart/2018/2/layout/IconCircleList"/>
    <dgm:cxn modelId="{B3790B39-2D34-4DF8-9B84-496C3DFBB374}" type="presParOf" srcId="{808037E9-72EE-4497-8139-1BD46807C1D6}" destId="{F5D42F57-61EE-4C2C-8117-EB09A4143F86}" srcOrd="6" destOrd="0" presId="urn:microsoft.com/office/officeart/2018/2/layout/IconCircleList"/>
    <dgm:cxn modelId="{DB4632B9-D6A8-41A6-8DD4-C99FCB298127}" type="presParOf" srcId="{F5D42F57-61EE-4C2C-8117-EB09A4143F86}" destId="{5646DE3B-12D2-4C8A-A2E2-D3B617B59732}" srcOrd="0" destOrd="0" presId="urn:microsoft.com/office/officeart/2018/2/layout/IconCircleList"/>
    <dgm:cxn modelId="{FB7EB92F-C036-4F75-B58E-98C94C2F1E63}" type="presParOf" srcId="{F5D42F57-61EE-4C2C-8117-EB09A4143F86}" destId="{1D6D8AF2-DE09-4C51-BC09-4EFC99792C64}" srcOrd="1" destOrd="0" presId="urn:microsoft.com/office/officeart/2018/2/layout/IconCircleList"/>
    <dgm:cxn modelId="{2D723C01-8885-4735-9BF5-41D1C62E35CF}" type="presParOf" srcId="{F5D42F57-61EE-4C2C-8117-EB09A4143F86}" destId="{C6792A0C-45A7-4DBF-A3AD-12D36531803A}" srcOrd="2" destOrd="0" presId="urn:microsoft.com/office/officeart/2018/2/layout/IconCircleList"/>
    <dgm:cxn modelId="{983FA37E-14C4-4054-9706-92D192A5E161}" type="presParOf" srcId="{F5D42F57-61EE-4C2C-8117-EB09A4143F86}" destId="{A206DCFE-7119-4709-BAB4-B0794A1A1329}" srcOrd="3" destOrd="0" presId="urn:microsoft.com/office/officeart/2018/2/layout/IconCircleList"/>
    <dgm:cxn modelId="{FEB148F1-CD1E-49FE-A148-AA4358A05252}" type="presParOf" srcId="{808037E9-72EE-4497-8139-1BD46807C1D6}" destId="{A9670EE9-6ABE-4C24-A413-88D844D14111}" srcOrd="7" destOrd="0" presId="urn:microsoft.com/office/officeart/2018/2/layout/IconCircleList"/>
    <dgm:cxn modelId="{B62F78D8-34CC-4747-8F55-E220AEE98A13}" type="presParOf" srcId="{808037E9-72EE-4497-8139-1BD46807C1D6}" destId="{EEF5DCF0-D81B-4EB2-90F4-9721DD874FE3}" srcOrd="8" destOrd="0" presId="urn:microsoft.com/office/officeart/2018/2/layout/IconCircleList"/>
    <dgm:cxn modelId="{EB818A81-BE82-48AB-851A-2EECC8CDDF96}" type="presParOf" srcId="{EEF5DCF0-D81B-4EB2-90F4-9721DD874FE3}" destId="{F03DA78E-17C8-4DD1-BA14-FB5DEDAB7E18}" srcOrd="0" destOrd="0" presId="urn:microsoft.com/office/officeart/2018/2/layout/IconCircleList"/>
    <dgm:cxn modelId="{1A643C5A-EECC-4371-AC4A-DD664A7E1256}" type="presParOf" srcId="{EEF5DCF0-D81B-4EB2-90F4-9721DD874FE3}" destId="{DF360026-0A2B-42CD-871F-B3321ED3472A}" srcOrd="1" destOrd="0" presId="urn:microsoft.com/office/officeart/2018/2/layout/IconCircleList"/>
    <dgm:cxn modelId="{E4DC0CB9-AFC7-440D-A6A5-72DECDA20CE9}" type="presParOf" srcId="{EEF5DCF0-D81B-4EB2-90F4-9721DD874FE3}" destId="{3A6756A1-10B2-4BB5-BF50-7BD880DA200D}" srcOrd="2" destOrd="0" presId="urn:microsoft.com/office/officeart/2018/2/layout/IconCircleList"/>
    <dgm:cxn modelId="{8285EC92-E943-49A4-BB1A-A7DA5E0833B4}" type="presParOf" srcId="{EEF5DCF0-D81B-4EB2-90F4-9721DD874FE3}" destId="{103886C8-F942-4268-ABE9-BF5D1F5EECE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F0BE50-0AB8-4CC1-A219-1ECA69481C8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9EC388C-F7FA-4504-A189-ECCF50025A5C}">
      <dgm:prSet/>
      <dgm:spPr/>
      <dgm:t>
        <a:bodyPr/>
        <a:lstStyle/>
        <a:p>
          <a:r>
            <a:rPr lang="en-US" b="0" i="0"/>
            <a:t>Public and private hospitals</a:t>
          </a:r>
          <a:endParaRPr lang="en-US"/>
        </a:p>
      </dgm:t>
    </dgm:pt>
    <dgm:pt modelId="{3B157C08-FF9A-45ED-8512-0FAC11BEE501}" type="parTrans" cxnId="{C2B693F7-3D37-419D-B7A5-2A73D5AF095C}">
      <dgm:prSet/>
      <dgm:spPr/>
      <dgm:t>
        <a:bodyPr/>
        <a:lstStyle/>
        <a:p>
          <a:endParaRPr lang="en-US"/>
        </a:p>
      </dgm:t>
    </dgm:pt>
    <dgm:pt modelId="{B261CFDC-F5DE-4E78-9A17-98B790CA8A3B}" type="sibTrans" cxnId="{C2B693F7-3D37-419D-B7A5-2A73D5AF095C}">
      <dgm:prSet/>
      <dgm:spPr/>
      <dgm:t>
        <a:bodyPr/>
        <a:lstStyle/>
        <a:p>
          <a:endParaRPr lang="en-US"/>
        </a:p>
      </dgm:t>
    </dgm:pt>
    <dgm:pt modelId="{8708783E-D3B1-4ADD-BED2-AC503F1D977A}">
      <dgm:prSet/>
      <dgm:spPr/>
      <dgm:t>
        <a:bodyPr/>
        <a:lstStyle/>
        <a:p>
          <a:r>
            <a:rPr lang="en-US" b="0" i="0"/>
            <a:t>Small and medium-sized clinics</a:t>
          </a:r>
          <a:endParaRPr lang="en-US"/>
        </a:p>
      </dgm:t>
    </dgm:pt>
    <dgm:pt modelId="{EA0BB9A5-5131-4B2C-A564-EC322CF53436}" type="parTrans" cxnId="{E58D4BAC-C91D-4309-B7F2-4440753EA6F0}">
      <dgm:prSet/>
      <dgm:spPr/>
      <dgm:t>
        <a:bodyPr/>
        <a:lstStyle/>
        <a:p>
          <a:endParaRPr lang="en-US"/>
        </a:p>
      </dgm:t>
    </dgm:pt>
    <dgm:pt modelId="{3D7210AD-0DCF-408B-AFA1-EF74F15C2C57}" type="sibTrans" cxnId="{E58D4BAC-C91D-4309-B7F2-4440753EA6F0}">
      <dgm:prSet/>
      <dgm:spPr/>
      <dgm:t>
        <a:bodyPr/>
        <a:lstStyle/>
        <a:p>
          <a:endParaRPr lang="en-US"/>
        </a:p>
      </dgm:t>
    </dgm:pt>
    <dgm:pt modelId="{8B6B7185-C6FC-44F5-8A69-3A34AEC3D5AE}">
      <dgm:prSet/>
      <dgm:spPr/>
      <dgm:t>
        <a:bodyPr/>
        <a:lstStyle/>
        <a:p>
          <a:r>
            <a:rPr lang="en-US" b="0" i="0"/>
            <a:t>Diagnostic centers and labs</a:t>
          </a:r>
          <a:endParaRPr lang="en-US"/>
        </a:p>
      </dgm:t>
    </dgm:pt>
    <dgm:pt modelId="{93B03989-FD40-4A69-BF1B-B8FB3ED6BA26}" type="parTrans" cxnId="{2DE94687-14FE-4936-A29C-748F82501996}">
      <dgm:prSet/>
      <dgm:spPr/>
      <dgm:t>
        <a:bodyPr/>
        <a:lstStyle/>
        <a:p>
          <a:endParaRPr lang="en-US"/>
        </a:p>
      </dgm:t>
    </dgm:pt>
    <dgm:pt modelId="{90C120F7-E9F8-43A9-AB3D-6E743FBF6CE3}" type="sibTrans" cxnId="{2DE94687-14FE-4936-A29C-748F82501996}">
      <dgm:prSet/>
      <dgm:spPr/>
      <dgm:t>
        <a:bodyPr/>
        <a:lstStyle/>
        <a:p>
          <a:endParaRPr lang="en-US"/>
        </a:p>
      </dgm:t>
    </dgm:pt>
    <dgm:pt modelId="{51613455-850F-498C-9A5C-3F1B6D1DC992}" type="pres">
      <dgm:prSet presAssocID="{71F0BE50-0AB8-4CC1-A219-1ECA69481C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DB9883-8BA4-48D3-8AB8-E746A4341CE7}" type="pres">
      <dgm:prSet presAssocID="{E9EC388C-F7FA-4504-A189-ECCF50025A5C}" presName="hierRoot1" presStyleCnt="0"/>
      <dgm:spPr/>
    </dgm:pt>
    <dgm:pt modelId="{02FDFF29-330B-4D08-98E4-7CB8E5F64CF0}" type="pres">
      <dgm:prSet presAssocID="{E9EC388C-F7FA-4504-A189-ECCF50025A5C}" presName="composite" presStyleCnt="0"/>
      <dgm:spPr/>
    </dgm:pt>
    <dgm:pt modelId="{A886E777-D4BE-4333-ADF3-D83D5620F4F1}" type="pres">
      <dgm:prSet presAssocID="{E9EC388C-F7FA-4504-A189-ECCF50025A5C}" presName="background" presStyleLbl="node0" presStyleIdx="0" presStyleCnt="3"/>
      <dgm:spPr/>
    </dgm:pt>
    <dgm:pt modelId="{16C7C62F-424D-4DA4-A2C2-8392085E2D12}" type="pres">
      <dgm:prSet presAssocID="{E9EC388C-F7FA-4504-A189-ECCF50025A5C}" presName="text" presStyleLbl="fgAcc0" presStyleIdx="0" presStyleCnt="3">
        <dgm:presLayoutVars>
          <dgm:chPref val="3"/>
        </dgm:presLayoutVars>
      </dgm:prSet>
      <dgm:spPr/>
    </dgm:pt>
    <dgm:pt modelId="{D5A03EAB-3733-454F-A9B0-79EBBB04A623}" type="pres">
      <dgm:prSet presAssocID="{E9EC388C-F7FA-4504-A189-ECCF50025A5C}" presName="hierChild2" presStyleCnt="0"/>
      <dgm:spPr/>
    </dgm:pt>
    <dgm:pt modelId="{9163E9CF-5EEA-431B-B860-0C5579C59F9A}" type="pres">
      <dgm:prSet presAssocID="{8708783E-D3B1-4ADD-BED2-AC503F1D977A}" presName="hierRoot1" presStyleCnt="0"/>
      <dgm:spPr/>
    </dgm:pt>
    <dgm:pt modelId="{888A7A3D-3303-4AFC-8395-2E067374F72B}" type="pres">
      <dgm:prSet presAssocID="{8708783E-D3B1-4ADD-BED2-AC503F1D977A}" presName="composite" presStyleCnt="0"/>
      <dgm:spPr/>
    </dgm:pt>
    <dgm:pt modelId="{0E9DC7BB-6987-43C6-A8A6-FB49836ED643}" type="pres">
      <dgm:prSet presAssocID="{8708783E-D3B1-4ADD-BED2-AC503F1D977A}" presName="background" presStyleLbl="node0" presStyleIdx="1" presStyleCnt="3"/>
      <dgm:spPr/>
    </dgm:pt>
    <dgm:pt modelId="{EECCDCC5-72BB-4B75-84C4-4B0E7D3BB81D}" type="pres">
      <dgm:prSet presAssocID="{8708783E-D3B1-4ADD-BED2-AC503F1D977A}" presName="text" presStyleLbl="fgAcc0" presStyleIdx="1" presStyleCnt="3">
        <dgm:presLayoutVars>
          <dgm:chPref val="3"/>
        </dgm:presLayoutVars>
      </dgm:prSet>
      <dgm:spPr/>
    </dgm:pt>
    <dgm:pt modelId="{99DED2E1-17A0-497E-87C3-38910E42C500}" type="pres">
      <dgm:prSet presAssocID="{8708783E-D3B1-4ADD-BED2-AC503F1D977A}" presName="hierChild2" presStyleCnt="0"/>
      <dgm:spPr/>
    </dgm:pt>
    <dgm:pt modelId="{E2C040D1-0A85-4D7F-B92F-E31AD3C1451A}" type="pres">
      <dgm:prSet presAssocID="{8B6B7185-C6FC-44F5-8A69-3A34AEC3D5AE}" presName="hierRoot1" presStyleCnt="0"/>
      <dgm:spPr/>
    </dgm:pt>
    <dgm:pt modelId="{3AB27FCE-79BE-4B59-90B0-C5B88A3E649E}" type="pres">
      <dgm:prSet presAssocID="{8B6B7185-C6FC-44F5-8A69-3A34AEC3D5AE}" presName="composite" presStyleCnt="0"/>
      <dgm:spPr/>
    </dgm:pt>
    <dgm:pt modelId="{5B30F1D4-21EB-4022-8FAB-D94810B808DB}" type="pres">
      <dgm:prSet presAssocID="{8B6B7185-C6FC-44F5-8A69-3A34AEC3D5AE}" presName="background" presStyleLbl="node0" presStyleIdx="2" presStyleCnt="3"/>
      <dgm:spPr/>
    </dgm:pt>
    <dgm:pt modelId="{69AB4E34-01D8-429C-8B84-F3682F643878}" type="pres">
      <dgm:prSet presAssocID="{8B6B7185-C6FC-44F5-8A69-3A34AEC3D5AE}" presName="text" presStyleLbl="fgAcc0" presStyleIdx="2" presStyleCnt="3">
        <dgm:presLayoutVars>
          <dgm:chPref val="3"/>
        </dgm:presLayoutVars>
      </dgm:prSet>
      <dgm:spPr/>
    </dgm:pt>
    <dgm:pt modelId="{126D3F9F-F107-48C9-B256-E6ED26A9A0C0}" type="pres">
      <dgm:prSet presAssocID="{8B6B7185-C6FC-44F5-8A69-3A34AEC3D5AE}" presName="hierChild2" presStyleCnt="0"/>
      <dgm:spPr/>
    </dgm:pt>
  </dgm:ptLst>
  <dgm:cxnLst>
    <dgm:cxn modelId="{4C5C6507-878B-4CA8-982D-62259700E2C2}" type="presOf" srcId="{71F0BE50-0AB8-4CC1-A219-1ECA69481C8D}" destId="{51613455-850F-498C-9A5C-3F1B6D1DC992}" srcOrd="0" destOrd="0" presId="urn:microsoft.com/office/officeart/2005/8/layout/hierarchy1"/>
    <dgm:cxn modelId="{11C02B31-95C1-48F0-B19E-A5AD313157F2}" type="presOf" srcId="{E9EC388C-F7FA-4504-A189-ECCF50025A5C}" destId="{16C7C62F-424D-4DA4-A2C2-8392085E2D12}" srcOrd="0" destOrd="0" presId="urn:microsoft.com/office/officeart/2005/8/layout/hierarchy1"/>
    <dgm:cxn modelId="{2DE94687-14FE-4936-A29C-748F82501996}" srcId="{71F0BE50-0AB8-4CC1-A219-1ECA69481C8D}" destId="{8B6B7185-C6FC-44F5-8A69-3A34AEC3D5AE}" srcOrd="2" destOrd="0" parTransId="{93B03989-FD40-4A69-BF1B-B8FB3ED6BA26}" sibTransId="{90C120F7-E9F8-43A9-AB3D-6E743FBF6CE3}"/>
    <dgm:cxn modelId="{E58D4BAC-C91D-4309-B7F2-4440753EA6F0}" srcId="{71F0BE50-0AB8-4CC1-A219-1ECA69481C8D}" destId="{8708783E-D3B1-4ADD-BED2-AC503F1D977A}" srcOrd="1" destOrd="0" parTransId="{EA0BB9A5-5131-4B2C-A564-EC322CF53436}" sibTransId="{3D7210AD-0DCF-408B-AFA1-EF74F15C2C57}"/>
    <dgm:cxn modelId="{8F1FDEE5-CF9A-45A0-9FFF-169C3969F162}" type="presOf" srcId="{8B6B7185-C6FC-44F5-8A69-3A34AEC3D5AE}" destId="{69AB4E34-01D8-429C-8B84-F3682F643878}" srcOrd="0" destOrd="0" presId="urn:microsoft.com/office/officeart/2005/8/layout/hierarchy1"/>
    <dgm:cxn modelId="{C2B693F7-3D37-419D-B7A5-2A73D5AF095C}" srcId="{71F0BE50-0AB8-4CC1-A219-1ECA69481C8D}" destId="{E9EC388C-F7FA-4504-A189-ECCF50025A5C}" srcOrd="0" destOrd="0" parTransId="{3B157C08-FF9A-45ED-8512-0FAC11BEE501}" sibTransId="{B261CFDC-F5DE-4E78-9A17-98B790CA8A3B}"/>
    <dgm:cxn modelId="{5AED40FA-3364-4EA4-9114-7EF6C0AECF74}" type="presOf" srcId="{8708783E-D3B1-4ADD-BED2-AC503F1D977A}" destId="{EECCDCC5-72BB-4B75-84C4-4B0E7D3BB81D}" srcOrd="0" destOrd="0" presId="urn:microsoft.com/office/officeart/2005/8/layout/hierarchy1"/>
    <dgm:cxn modelId="{28AF3107-FFCA-4F84-A38F-0779EF419841}" type="presParOf" srcId="{51613455-850F-498C-9A5C-3F1B6D1DC992}" destId="{37DB9883-8BA4-48D3-8AB8-E746A4341CE7}" srcOrd="0" destOrd="0" presId="urn:microsoft.com/office/officeart/2005/8/layout/hierarchy1"/>
    <dgm:cxn modelId="{EED4B682-3D27-46C6-889F-BC573BBAA182}" type="presParOf" srcId="{37DB9883-8BA4-48D3-8AB8-E746A4341CE7}" destId="{02FDFF29-330B-4D08-98E4-7CB8E5F64CF0}" srcOrd="0" destOrd="0" presId="urn:microsoft.com/office/officeart/2005/8/layout/hierarchy1"/>
    <dgm:cxn modelId="{CF663B73-10E0-4E78-BC83-CDECACD3A4B5}" type="presParOf" srcId="{02FDFF29-330B-4D08-98E4-7CB8E5F64CF0}" destId="{A886E777-D4BE-4333-ADF3-D83D5620F4F1}" srcOrd="0" destOrd="0" presId="urn:microsoft.com/office/officeart/2005/8/layout/hierarchy1"/>
    <dgm:cxn modelId="{057DF7F8-5B78-46BA-B2A8-1264464865F3}" type="presParOf" srcId="{02FDFF29-330B-4D08-98E4-7CB8E5F64CF0}" destId="{16C7C62F-424D-4DA4-A2C2-8392085E2D12}" srcOrd="1" destOrd="0" presId="urn:microsoft.com/office/officeart/2005/8/layout/hierarchy1"/>
    <dgm:cxn modelId="{8B231222-8E0C-4357-A359-9BE787DD0499}" type="presParOf" srcId="{37DB9883-8BA4-48D3-8AB8-E746A4341CE7}" destId="{D5A03EAB-3733-454F-A9B0-79EBBB04A623}" srcOrd="1" destOrd="0" presId="urn:microsoft.com/office/officeart/2005/8/layout/hierarchy1"/>
    <dgm:cxn modelId="{71B80E32-CFDB-41C9-BB44-2F50BFCEAAD4}" type="presParOf" srcId="{51613455-850F-498C-9A5C-3F1B6D1DC992}" destId="{9163E9CF-5EEA-431B-B860-0C5579C59F9A}" srcOrd="1" destOrd="0" presId="urn:microsoft.com/office/officeart/2005/8/layout/hierarchy1"/>
    <dgm:cxn modelId="{2F0FD6FE-09C7-4F7B-8F3A-C641301BDDB3}" type="presParOf" srcId="{9163E9CF-5EEA-431B-B860-0C5579C59F9A}" destId="{888A7A3D-3303-4AFC-8395-2E067374F72B}" srcOrd="0" destOrd="0" presId="urn:microsoft.com/office/officeart/2005/8/layout/hierarchy1"/>
    <dgm:cxn modelId="{3586668C-5F37-47AF-A9AF-C6CE2F1B930A}" type="presParOf" srcId="{888A7A3D-3303-4AFC-8395-2E067374F72B}" destId="{0E9DC7BB-6987-43C6-A8A6-FB49836ED643}" srcOrd="0" destOrd="0" presId="urn:microsoft.com/office/officeart/2005/8/layout/hierarchy1"/>
    <dgm:cxn modelId="{C1E5F74D-1040-45E0-A353-BA955BE003D0}" type="presParOf" srcId="{888A7A3D-3303-4AFC-8395-2E067374F72B}" destId="{EECCDCC5-72BB-4B75-84C4-4B0E7D3BB81D}" srcOrd="1" destOrd="0" presId="urn:microsoft.com/office/officeart/2005/8/layout/hierarchy1"/>
    <dgm:cxn modelId="{D74119C8-494B-4608-8397-B983BB99D23F}" type="presParOf" srcId="{9163E9CF-5EEA-431B-B860-0C5579C59F9A}" destId="{99DED2E1-17A0-497E-87C3-38910E42C500}" srcOrd="1" destOrd="0" presId="urn:microsoft.com/office/officeart/2005/8/layout/hierarchy1"/>
    <dgm:cxn modelId="{2614A6AE-0084-4B41-9852-5CCBF23EF78D}" type="presParOf" srcId="{51613455-850F-498C-9A5C-3F1B6D1DC992}" destId="{E2C040D1-0A85-4D7F-B92F-E31AD3C1451A}" srcOrd="2" destOrd="0" presId="urn:microsoft.com/office/officeart/2005/8/layout/hierarchy1"/>
    <dgm:cxn modelId="{D3BE73FA-2940-4B76-818B-73414B2389BD}" type="presParOf" srcId="{E2C040D1-0A85-4D7F-B92F-E31AD3C1451A}" destId="{3AB27FCE-79BE-4B59-90B0-C5B88A3E649E}" srcOrd="0" destOrd="0" presId="urn:microsoft.com/office/officeart/2005/8/layout/hierarchy1"/>
    <dgm:cxn modelId="{BE2A7B2D-982F-4CB3-9DF5-DD376847CA9D}" type="presParOf" srcId="{3AB27FCE-79BE-4B59-90B0-C5B88A3E649E}" destId="{5B30F1D4-21EB-4022-8FAB-D94810B808DB}" srcOrd="0" destOrd="0" presId="urn:microsoft.com/office/officeart/2005/8/layout/hierarchy1"/>
    <dgm:cxn modelId="{16433BB8-F633-45A0-8453-5343FE45FDB4}" type="presParOf" srcId="{3AB27FCE-79BE-4B59-90B0-C5B88A3E649E}" destId="{69AB4E34-01D8-429C-8B84-F3682F643878}" srcOrd="1" destOrd="0" presId="urn:microsoft.com/office/officeart/2005/8/layout/hierarchy1"/>
    <dgm:cxn modelId="{8780D5FD-B158-4F70-BB02-FAEB1D03A42E}" type="presParOf" srcId="{E2C040D1-0A85-4D7F-B92F-E31AD3C1451A}" destId="{126D3F9F-F107-48C9-B256-E6ED26A9A0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285A38-8C48-42EC-A64A-318DD0346EF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ED31BD-7026-4CBC-B1E1-0D430401F7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Enhanced Efficiency</a:t>
          </a:r>
          <a:r>
            <a:rPr lang="en-US"/>
            <a:t>: Streamlined operations reduce administrative tasks.</a:t>
          </a:r>
        </a:p>
      </dgm:t>
    </dgm:pt>
    <dgm:pt modelId="{7F15CFCA-7E9B-42CC-9532-A63F965C367B}" type="parTrans" cxnId="{D8F903BC-B01B-4A94-96C3-A07DC02D7293}">
      <dgm:prSet/>
      <dgm:spPr/>
      <dgm:t>
        <a:bodyPr/>
        <a:lstStyle/>
        <a:p>
          <a:endParaRPr lang="en-US"/>
        </a:p>
      </dgm:t>
    </dgm:pt>
    <dgm:pt modelId="{40233876-BA11-41A7-A327-B0F7639F6D8B}" type="sibTrans" cxnId="{D8F903BC-B01B-4A94-96C3-A07DC02D7293}">
      <dgm:prSet/>
      <dgm:spPr/>
      <dgm:t>
        <a:bodyPr/>
        <a:lstStyle/>
        <a:p>
          <a:endParaRPr lang="en-US"/>
        </a:p>
      </dgm:t>
    </dgm:pt>
    <dgm:pt modelId="{AD2633AF-00B2-4CBF-8A34-37FBD2A261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Improved Patient Care</a:t>
          </a:r>
          <a:r>
            <a:rPr lang="en-US"/>
            <a:t>: Centralized records and better communication between departments.</a:t>
          </a:r>
        </a:p>
      </dgm:t>
    </dgm:pt>
    <dgm:pt modelId="{59319A78-9AC1-46AA-A02E-87E08F6C7C67}" type="parTrans" cxnId="{B9EF02D5-46FF-4229-BCF8-642559FBAD26}">
      <dgm:prSet/>
      <dgm:spPr/>
      <dgm:t>
        <a:bodyPr/>
        <a:lstStyle/>
        <a:p>
          <a:endParaRPr lang="en-US"/>
        </a:p>
      </dgm:t>
    </dgm:pt>
    <dgm:pt modelId="{86B19AB9-F485-4030-81C2-78A48F9E8F85}" type="sibTrans" cxnId="{B9EF02D5-46FF-4229-BCF8-642559FBAD26}">
      <dgm:prSet/>
      <dgm:spPr/>
      <dgm:t>
        <a:bodyPr/>
        <a:lstStyle/>
        <a:p>
          <a:endParaRPr lang="en-US"/>
        </a:p>
      </dgm:t>
    </dgm:pt>
    <dgm:pt modelId="{81EAEEFF-5720-4231-BC75-AEF7FF92D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Reduced Errors</a:t>
          </a:r>
          <a:r>
            <a:rPr lang="en-US"/>
            <a:t>: Automated processes help minimize manual mistakes in billing and scheduling.</a:t>
          </a:r>
        </a:p>
      </dgm:t>
    </dgm:pt>
    <dgm:pt modelId="{5084F5F9-D4DB-49D1-AD4C-49A6ACF8F39C}" type="parTrans" cxnId="{ADA51433-40A3-430A-AF03-AD1B04927B3B}">
      <dgm:prSet/>
      <dgm:spPr/>
      <dgm:t>
        <a:bodyPr/>
        <a:lstStyle/>
        <a:p>
          <a:endParaRPr lang="en-US"/>
        </a:p>
      </dgm:t>
    </dgm:pt>
    <dgm:pt modelId="{4D935BE7-F485-49E0-802E-6D0BBC7F3A32}" type="sibTrans" cxnId="{ADA51433-40A3-430A-AF03-AD1B04927B3B}">
      <dgm:prSet/>
      <dgm:spPr/>
      <dgm:t>
        <a:bodyPr/>
        <a:lstStyle/>
        <a:p>
          <a:endParaRPr lang="en-US"/>
        </a:p>
      </dgm:t>
    </dgm:pt>
    <dgm:pt modelId="{CDE86CE8-1A98-4DFA-8CCB-1F57D46550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Positive Feedback Expected</a:t>
          </a:r>
          <a:r>
            <a:rPr lang="en-US"/>
            <a:t>: Based on similar systems, we anticipate high satisfaction from both healthcare providers and patients.</a:t>
          </a:r>
        </a:p>
      </dgm:t>
    </dgm:pt>
    <dgm:pt modelId="{49CBBAC3-0C92-42F3-9854-2F8D16D49FA4}" type="parTrans" cxnId="{3B113596-B9C1-464E-859F-5AB7539C7E40}">
      <dgm:prSet/>
      <dgm:spPr/>
      <dgm:t>
        <a:bodyPr/>
        <a:lstStyle/>
        <a:p>
          <a:endParaRPr lang="en-US"/>
        </a:p>
      </dgm:t>
    </dgm:pt>
    <dgm:pt modelId="{C84915C5-1716-4360-8551-1ADC951B77D6}" type="sibTrans" cxnId="{3B113596-B9C1-464E-859F-5AB7539C7E40}">
      <dgm:prSet/>
      <dgm:spPr/>
      <dgm:t>
        <a:bodyPr/>
        <a:lstStyle/>
        <a:p>
          <a:endParaRPr lang="en-US"/>
        </a:p>
      </dgm:t>
    </dgm:pt>
    <dgm:pt modelId="{8F896247-3944-467A-BAFC-77FFA5240032}" type="pres">
      <dgm:prSet presAssocID="{41285A38-8C48-42EC-A64A-318DD0346EFA}" presName="root" presStyleCnt="0">
        <dgm:presLayoutVars>
          <dgm:dir/>
          <dgm:resizeHandles val="exact"/>
        </dgm:presLayoutVars>
      </dgm:prSet>
      <dgm:spPr/>
    </dgm:pt>
    <dgm:pt modelId="{0B3BA126-B167-40E2-B3C0-A47D7D04CD5A}" type="pres">
      <dgm:prSet presAssocID="{C4ED31BD-7026-4CBC-B1E1-0D430401F7D4}" presName="compNode" presStyleCnt="0"/>
      <dgm:spPr/>
    </dgm:pt>
    <dgm:pt modelId="{47BD8F8D-FF60-4990-AEDF-E3F8837C541E}" type="pres">
      <dgm:prSet presAssocID="{C4ED31BD-7026-4CBC-B1E1-0D430401F7D4}" presName="bgRect" presStyleLbl="bgShp" presStyleIdx="0" presStyleCnt="4"/>
      <dgm:spPr/>
    </dgm:pt>
    <dgm:pt modelId="{E549F47E-D80C-42F9-9E72-56E4814A8B57}" type="pres">
      <dgm:prSet presAssocID="{C4ED31BD-7026-4CBC-B1E1-0D430401F7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6FD249D-05D4-4BF6-9119-2657B9744A80}" type="pres">
      <dgm:prSet presAssocID="{C4ED31BD-7026-4CBC-B1E1-0D430401F7D4}" presName="spaceRect" presStyleCnt="0"/>
      <dgm:spPr/>
    </dgm:pt>
    <dgm:pt modelId="{1DAE50B1-0577-42EC-B257-5169B1542E8F}" type="pres">
      <dgm:prSet presAssocID="{C4ED31BD-7026-4CBC-B1E1-0D430401F7D4}" presName="parTx" presStyleLbl="revTx" presStyleIdx="0" presStyleCnt="4">
        <dgm:presLayoutVars>
          <dgm:chMax val="0"/>
          <dgm:chPref val="0"/>
        </dgm:presLayoutVars>
      </dgm:prSet>
      <dgm:spPr/>
    </dgm:pt>
    <dgm:pt modelId="{F40D2FF8-B57A-4B06-A742-8B0ABF889B40}" type="pres">
      <dgm:prSet presAssocID="{40233876-BA11-41A7-A327-B0F7639F6D8B}" presName="sibTrans" presStyleCnt="0"/>
      <dgm:spPr/>
    </dgm:pt>
    <dgm:pt modelId="{5494B18F-D54F-4C9C-A048-9B2122481345}" type="pres">
      <dgm:prSet presAssocID="{AD2633AF-00B2-4CBF-8A34-37FBD2A26161}" presName="compNode" presStyleCnt="0"/>
      <dgm:spPr/>
    </dgm:pt>
    <dgm:pt modelId="{42506774-7A38-40CA-A06F-DE11EE853174}" type="pres">
      <dgm:prSet presAssocID="{AD2633AF-00B2-4CBF-8A34-37FBD2A26161}" presName="bgRect" presStyleLbl="bgShp" presStyleIdx="1" presStyleCnt="4"/>
      <dgm:spPr/>
    </dgm:pt>
    <dgm:pt modelId="{E166D534-2AF8-4D2E-AF88-104551BD1F13}" type="pres">
      <dgm:prSet presAssocID="{AD2633AF-00B2-4CBF-8A34-37FBD2A261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06C3D953-DEAA-47CA-88DE-B51F6147CB92}" type="pres">
      <dgm:prSet presAssocID="{AD2633AF-00B2-4CBF-8A34-37FBD2A26161}" presName="spaceRect" presStyleCnt="0"/>
      <dgm:spPr/>
    </dgm:pt>
    <dgm:pt modelId="{8E9E86E0-09D2-4DDE-B5D7-85BFD26012F4}" type="pres">
      <dgm:prSet presAssocID="{AD2633AF-00B2-4CBF-8A34-37FBD2A26161}" presName="parTx" presStyleLbl="revTx" presStyleIdx="1" presStyleCnt="4">
        <dgm:presLayoutVars>
          <dgm:chMax val="0"/>
          <dgm:chPref val="0"/>
        </dgm:presLayoutVars>
      </dgm:prSet>
      <dgm:spPr/>
    </dgm:pt>
    <dgm:pt modelId="{D3BA5B9F-64CD-4DD0-9FAA-9B3DEC69CD11}" type="pres">
      <dgm:prSet presAssocID="{86B19AB9-F485-4030-81C2-78A48F9E8F85}" presName="sibTrans" presStyleCnt="0"/>
      <dgm:spPr/>
    </dgm:pt>
    <dgm:pt modelId="{48093B8B-E0DF-40E8-B744-7EFC898E529E}" type="pres">
      <dgm:prSet presAssocID="{81EAEEFF-5720-4231-BC75-AEF7FF92D2EB}" presName="compNode" presStyleCnt="0"/>
      <dgm:spPr/>
    </dgm:pt>
    <dgm:pt modelId="{D0A9172C-D8EC-4C6D-9DAC-70A8341F3605}" type="pres">
      <dgm:prSet presAssocID="{81EAEEFF-5720-4231-BC75-AEF7FF92D2EB}" presName="bgRect" presStyleLbl="bgShp" presStyleIdx="2" presStyleCnt="4"/>
      <dgm:spPr/>
    </dgm:pt>
    <dgm:pt modelId="{F2552A45-2212-461E-BBC6-6D7795BA25E8}" type="pres">
      <dgm:prSet presAssocID="{81EAEEFF-5720-4231-BC75-AEF7FF92D2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3621E20-F75C-48C1-95DA-9A46F8C80327}" type="pres">
      <dgm:prSet presAssocID="{81EAEEFF-5720-4231-BC75-AEF7FF92D2EB}" presName="spaceRect" presStyleCnt="0"/>
      <dgm:spPr/>
    </dgm:pt>
    <dgm:pt modelId="{53ED5768-2C08-48A8-9F70-99D59EA036F2}" type="pres">
      <dgm:prSet presAssocID="{81EAEEFF-5720-4231-BC75-AEF7FF92D2EB}" presName="parTx" presStyleLbl="revTx" presStyleIdx="2" presStyleCnt="4">
        <dgm:presLayoutVars>
          <dgm:chMax val="0"/>
          <dgm:chPref val="0"/>
        </dgm:presLayoutVars>
      </dgm:prSet>
      <dgm:spPr/>
    </dgm:pt>
    <dgm:pt modelId="{EEA8BE63-AB7A-44EA-A1CB-9D067BF4C926}" type="pres">
      <dgm:prSet presAssocID="{4D935BE7-F485-49E0-802E-6D0BBC7F3A32}" presName="sibTrans" presStyleCnt="0"/>
      <dgm:spPr/>
    </dgm:pt>
    <dgm:pt modelId="{79403414-709B-4AEC-8D27-9FB40A3A31CA}" type="pres">
      <dgm:prSet presAssocID="{CDE86CE8-1A98-4DFA-8CCB-1F57D46550CD}" presName="compNode" presStyleCnt="0"/>
      <dgm:spPr/>
    </dgm:pt>
    <dgm:pt modelId="{7B2ECACB-B589-4528-9A6F-54DB0E6B09E7}" type="pres">
      <dgm:prSet presAssocID="{CDE86CE8-1A98-4DFA-8CCB-1F57D46550CD}" presName="bgRect" presStyleLbl="bgShp" presStyleIdx="3" presStyleCnt="4"/>
      <dgm:spPr/>
    </dgm:pt>
    <dgm:pt modelId="{F558DD17-159F-4395-804E-88CACDDF1F86}" type="pres">
      <dgm:prSet presAssocID="{CDE86CE8-1A98-4DFA-8CCB-1F57D46550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FC40150F-492E-42D2-8909-C2C42D6AD4C0}" type="pres">
      <dgm:prSet presAssocID="{CDE86CE8-1A98-4DFA-8CCB-1F57D46550CD}" presName="spaceRect" presStyleCnt="0"/>
      <dgm:spPr/>
    </dgm:pt>
    <dgm:pt modelId="{31C2B518-EF6A-4483-B49B-A7CD247A4DA1}" type="pres">
      <dgm:prSet presAssocID="{CDE86CE8-1A98-4DFA-8CCB-1F57D46550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A51433-40A3-430A-AF03-AD1B04927B3B}" srcId="{41285A38-8C48-42EC-A64A-318DD0346EFA}" destId="{81EAEEFF-5720-4231-BC75-AEF7FF92D2EB}" srcOrd="2" destOrd="0" parTransId="{5084F5F9-D4DB-49D1-AD4C-49A6ACF8F39C}" sibTransId="{4D935BE7-F485-49E0-802E-6D0BBC7F3A32}"/>
    <dgm:cxn modelId="{88994083-BFA7-458E-8D17-E58309476938}" type="presOf" srcId="{C4ED31BD-7026-4CBC-B1E1-0D430401F7D4}" destId="{1DAE50B1-0577-42EC-B257-5169B1542E8F}" srcOrd="0" destOrd="0" presId="urn:microsoft.com/office/officeart/2018/2/layout/IconVerticalSolidList"/>
    <dgm:cxn modelId="{3B113596-B9C1-464E-859F-5AB7539C7E40}" srcId="{41285A38-8C48-42EC-A64A-318DD0346EFA}" destId="{CDE86CE8-1A98-4DFA-8CCB-1F57D46550CD}" srcOrd="3" destOrd="0" parTransId="{49CBBAC3-0C92-42F3-9854-2F8D16D49FA4}" sibTransId="{C84915C5-1716-4360-8551-1ADC951B77D6}"/>
    <dgm:cxn modelId="{717192A7-5BE6-439A-81B3-0D44A0FA3438}" type="presOf" srcId="{81EAEEFF-5720-4231-BC75-AEF7FF92D2EB}" destId="{53ED5768-2C08-48A8-9F70-99D59EA036F2}" srcOrd="0" destOrd="0" presId="urn:microsoft.com/office/officeart/2018/2/layout/IconVerticalSolidList"/>
    <dgm:cxn modelId="{B40177AA-928D-4287-BB68-264832D4688A}" type="presOf" srcId="{41285A38-8C48-42EC-A64A-318DD0346EFA}" destId="{8F896247-3944-467A-BAFC-77FFA5240032}" srcOrd="0" destOrd="0" presId="urn:microsoft.com/office/officeart/2018/2/layout/IconVerticalSolidList"/>
    <dgm:cxn modelId="{D8F903BC-B01B-4A94-96C3-A07DC02D7293}" srcId="{41285A38-8C48-42EC-A64A-318DD0346EFA}" destId="{C4ED31BD-7026-4CBC-B1E1-0D430401F7D4}" srcOrd="0" destOrd="0" parTransId="{7F15CFCA-7E9B-42CC-9532-A63F965C367B}" sibTransId="{40233876-BA11-41A7-A327-B0F7639F6D8B}"/>
    <dgm:cxn modelId="{B9EF02D5-46FF-4229-BCF8-642559FBAD26}" srcId="{41285A38-8C48-42EC-A64A-318DD0346EFA}" destId="{AD2633AF-00B2-4CBF-8A34-37FBD2A26161}" srcOrd="1" destOrd="0" parTransId="{59319A78-9AC1-46AA-A02E-87E08F6C7C67}" sibTransId="{86B19AB9-F485-4030-81C2-78A48F9E8F85}"/>
    <dgm:cxn modelId="{4D0344D5-99E1-4F8D-BAC4-EC2115C91BDD}" type="presOf" srcId="{AD2633AF-00B2-4CBF-8A34-37FBD2A26161}" destId="{8E9E86E0-09D2-4DDE-B5D7-85BFD26012F4}" srcOrd="0" destOrd="0" presId="urn:microsoft.com/office/officeart/2018/2/layout/IconVerticalSolidList"/>
    <dgm:cxn modelId="{332CFCF4-C27B-4FFC-9F7A-4A4741A75A94}" type="presOf" srcId="{CDE86CE8-1A98-4DFA-8CCB-1F57D46550CD}" destId="{31C2B518-EF6A-4483-B49B-A7CD247A4DA1}" srcOrd="0" destOrd="0" presId="urn:microsoft.com/office/officeart/2018/2/layout/IconVerticalSolidList"/>
    <dgm:cxn modelId="{6734F2EA-1F77-489D-BC57-CBBD15C32265}" type="presParOf" srcId="{8F896247-3944-467A-BAFC-77FFA5240032}" destId="{0B3BA126-B167-40E2-B3C0-A47D7D04CD5A}" srcOrd="0" destOrd="0" presId="urn:microsoft.com/office/officeart/2018/2/layout/IconVerticalSolidList"/>
    <dgm:cxn modelId="{E9D375B6-B3E5-4F31-9F6A-475530379E7A}" type="presParOf" srcId="{0B3BA126-B167-40E2-B3C0-A47D7D04CD5A}" destId="{47BD8F8D-FF60-4990-AEDF-E3F8837C541E}" srcOrd="0" destOrd="0" presId="urn:microsoft.com/office/officeart/2018/2/layout/IconVerticalSolidList"/>
    <dgm:cxn modelId="{D43909B9-4E73-4A49-850A-5B1905AF4EC1}" type="presParOf" srcId="{0B3BA126-B167-40E2-B3C0-A47D7D04CD5A}" destId="{E549F47E-D80C-42F9-9E72-56E4814A8B57}" srcOrd="1" destOrd="0" presId="urn:microsoft.com/office/officeart/2018/2/layout/IconVerticalSolidList"/>
    <dgm:cxn modelId="{244F85B1-AD2C-48E0-97D6-A060DFD4D143}" type="presParOf" srcId="{0B3BA126-B167-40E2-B3C0-A47D7D04CD5A}" destId="{96FD249D-05D4-4BF6-9119-2657B9744A80}" srcOrd="2" destOrd="0" presId="urn:microsoft.com/office/officeart/2018/2/layout/IconVerticalSolidList"/>
    <dgm:cxn modelId="{FE595F6F-FEC0-49CB-976F-53DA0466328D}" type="presParOf" srcId="{0B3BA126-B167-40E2-B3C0-A47D7D04CD5A}" destId="{1DAE50B1-0577-42EC-B257-5169B1542E8F}" srcOrd="3" destOrd="0" presId="urn:microsoft.com/office/officeart/2018/2/layout/IconVerticalSolidList"/>
    <dgm:cxn modelId="{10696D81-9BE8-4316-93F2-E43B4D73209F}" type="presParOf" srcId="{8F896247-3944-467A-BAFC-77FFA5240032}" destId="{F40D2FF8-B57A-4B06-A742-8B0ABF889B40}" srcOrd="1" destOrd="0" presId="urn:microsoft.com/office/officeart/2018/2/layout/IconVerticalSolidList"/>
    <dgm:cxn modelId="{047170D8-2414-4B34-A879-3BFE41B36B8D}" type="presParOf" srcId="{8F896247-3944-467A-BAFC-77FFA5240032}" destId="{5494B18F-D54F-4C9C-A048-9B2122481345}" srcOrd="2" destOrd="0" presId="urn:microsoft.com/office/officeart/2018/2/layout/IconVerticalSolidList"/>
    <dgm:cxn modelId="{95A1C73E-A7BE-49AC-B2B8-428816C8CEEC}" type="presParOf" srcId="{5494B18F-D54F-4C9C-A048-9B2122481345}" destId="{42506774-7A38-40CA-A06F-DE11EE853174}" srcOrd="0" destOrd="0" presId="urn:microsoft.com/office/officeart/2018/2/layout/IconVerticalSolidList"/>
    <dgm:cxn modelId="{A6C5B086-8091-437A-BE7E-0288A1A603B4}" type="presParOf" srcId="{5494B18F-D54F-4C9C-A048-9B2122481345}" destId="{E166D534-2AF8-4D2E-AF88-104551BD1F13}" srcOrd="1" destOrd="0" presId="urn:microsoft.com/office/officeart/2018/2/layout/IconVerticalSolidList"/>
    <dgm:cxn modelId="{46975CD2-AF86-4FBB-9358-3E4C972A8649}" type="presParOf" srcId="{5494B18F-D54F-4C9C-A048-9B2122481345}" destId="{06C3D953-DEAA-47CA-88DE-B51F6147CB92}" srcOrd="2" destOrd="0" presId="urn:microsoft.com/office/officeart/2018/2/layout/IconVerticalSolidList"/>
    <dgm:cxn modelId="{2DE903F6-4546-452C-B09F-5EDC177D7D56}" type="presParOf" srcId="{5494B18F-D54F-4C9C-A048-9B2122481345}" destId="{8E9E86E0-09D2-4DDE-B5D7-85BFD26012F4}" srcOrd="3" destOrd="0" presId="urn:microsoft.com/office/officeart/2018/2/layout/IconVerticalSolidList"/>
    <dgm:cxn modelId="{20675B76-BD7E-46A7-9B71-9909F483DCF3}" type="presParOf" srcId="{8F896247-3944-467A-BAFC-77FFA5240032}" destId="{D3BA5B9F-64CD-4DD0-9FAA-9B3DEC69CD11}" srcOrd="3" destOrd="0" presId="urn:microsoft.com/office/officeart/2018/2/layout/IconVerticalSolidList"/>
    <dgm:cxn modelId="{646E7107-A502-4399-AE9D-46EB31F84D03}" type="presParOf" srcId="{8F896247-3944-467A-BAFC-77FFA5240032}" destId="{48093B8B-E0DF-40E8-B744-7EFC898E529E}" srcOrd="4" destOrd="0" presId="urn:microsoft.com/office/officeart/2018/2/layout/IconVerticalSolidList"/>
    <dgm:cxn modelId="{6C67F597-43F0-4166-8720-7CA1BB7A9997}" type="presParOf" srcId="{48093B8B-E0DF-40E8-B744-7EFC898E529E}" destId="{D0A9172C-D8EC-4C6D-9DAC-70A8341F3605}" srcOrd="0" destOrd="0" presId="urn:microsoft.com/office/officeart/2018/2/layout/IconVerticalSolidList"/>
    <dgm:cxn modelId="{F3CF478B-6AF6-4A51-AFA9-84C1027DD33A}" type="presParOf" srcId="{48093B8B-E0DF-40E8-B744-7EFC898E529E}" destId="{F2552A45-2212-461E-BBC6-6D7795BA25E8}" srcOrd="1" destOrd="0" presId="urn:microsoft.com/office/officeart/2018/2/layout/IconVerticalSolidList"/>
    <dgm:cxn modelId="{FD590CCD-F529-41B0-9BB4-24F374B5105A}" type="presParOf" srcId="{48093B8B-E0DF-40E8-B744-7EFC898E529E}" destId="{D3621E20-F75C-48C1-95DA-9A46F8C80327}" srcOrd="2" destOrd="0" presId="urn:microsoft.com/office/officeart/2018/2/layout/IconVerticalSolidList"/>
    <dgm:cxn modelId="{C8FE612B-D015-4161-BB5C-7742E04649F4}" type="presParOf" srcId="{48093B8B-E0DF-40E8-B744-7EFC898E529E}" destId="{53ED5768-2C08-48A8-9F70-99D59EA036F2}" srcOrd="3" destOrd="0" presId="urn:microsoft.com/office/officeart/2018/2/layout/IconVerticalSolidList"/>
    <dgm:cxn modelId="{179D07F8-7BCA-4741-8DF2-955A61EDFE5D}" type="presParOf" srcId="{8F896247-3944-467A-BAFC-77FFA5240032}" destId="{EEA8BE63-AB7A-44EA-A1CB-9D067BF4C926}" srcOrd="5" destOrd="0" presId="urn:microsoft.com/office/officeart/2018/2/layout/IconVerticalSolidList"/>
    <dgm:cxn modelId="{405693DC-716A-4475-91A1-23FF2223FB70}" type="presParOf" srcId="{8F896247-3944-467A-BAFC-77FFA5240032}" destId="{79403414-709B-4AEC-8D27-9FB40A3A31CA}" srcOrd="6" destOrd="0" presId="urn:microsoft.com/office/officeart/2018/2/layout/IconVerticalSolidList"/>
    <dgm:cxn modelId="{48A4E8F1-369F-4400-B4EA-18873F5B6CDA}" type="presParOf" srcId="{79403414-709B-4AEC-8D27-9FB40A3A31CA}" destId="{7B2ECACB-B589-4528-9A6F-54DB0E6B09E7}" srcOrd="0" destOrd="0" presId="urn:microsoft.com/office/officeart/2018/2/layout/IconVerticalSolidList"/>
    <dgm:cxn modelId="{92E1C12E-6CFC-4396-BB8E-D2E617465A2E}" type="presParOf" srcId="{79403414-709B-4AEC-8D27-9FB40A3A31CA}" destId="{F558DD17-159F-4395-804E-88CACDDF1F86}" srcOrd="1" destOrd="0" presId="urn:microsoft.com/office/officeart/2018/2/layout/IconVerticalSolidList"/>
    <dgm:cxn modelId="{20504B13-FD9B-45BA-9E38-35E648FC8EB0}" type="presParOf" srcId="{79403414-709B-4AEC-8D27-9FB40A3A31CA}" destId="{FC40150F-492E-42D2-8909-C2C42D6AD4C0}" srcOrd="2" destOrd="0" presId="urn:microsoft.com/office/officeart/2018/2/layout/IconVerticalSolidList"/>
    <dgm:cxn modelId="{765F9F72-DA4A-4B50-AE07-3D5F5F448DA0}" type="presParOf" srcId="{79403414-709B-4AEC-8D27-9FB40A3A31CA}" destId="{31C2B518-EF6A-4483-B49B-A7CD247A4D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99543-3B21-4366-AB07-23C2C8BA1FA0}">
      <dsp:nvSpPr>
        <dsp:cNvPr id="0" name=""/>
        <dsp:cNvSpPr/>
      </dsp:nvSpPr>
      <dsp:spPr>
        <a:xfrm>
          <a:off x="0" y="1945"/>
          <a:ext cx="5484998" cy="98579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52C94-BC8C-410C-A716-4C1A92079F31}">
      <dsp:nvSpPr>
        <dsp:cNvPr id="0" name=""/>
        <dsp:cNvSpPr/>
      </dsp:nvSpPr>
      <dsp:spPr>
        <a:xfrm>
          <a:off x="298203" y="223749"/>
          <a:ext cx="542188" cy="542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309F4-43B8-456A-B676-AF8FB74DDEE0}">
      <dsp:nvSpPr>
        <dsp:cNvPr id="0" name=""/>
        <dsp:cNvSpPr/>
      </dsp:nvSpPr>
      <dsp:spPr>
        <a:xfrm>
          <a:off x="1138595" y="1945"/>
          <a:ext cx="4346402" cy="985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0" tIns="104330" rIns="104330" bIns="1043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HMS is designed to improve hospital management</a:t>
          </a:r>
          <a:endParaRPr lang="en-US" sz="1600" kern="1200"/>
        </a:p>
      </dsp:txBody>
      <dsp:txXfrm>
        <a:off x="1138595" y="1945"/>
        <a:ext cx="4346402" cy="985797"/>
      </dsp:txXfrm>
    </dsp:sp>
    <dsp:sp modelId="{4D6A0DB5-BAA4-4A43-9551-9A6AF97B1271}">
      <dsp:nvSpPr>
        <dsp:cNvPr id="0" name=""/>
        <dsp:cNvSpPr/>
      </dsp:nvSpPr>
      <dsp:spPr>
        <a:xfrm>
          <a:off x="0" y="1234191"/>
          <a:ext cx="5484998" cy="98579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B1FA6-9646-44CE-995B-443356CE2E4C}">
      <dsp:nvSpPr>
        <dsp:cNvPr id="0" name=""/>
        <dsp:cNvSpPr/>
      </dsp:nvSpPr>
      <dsp:spPr>
        <a:xfrm>
          <a:off x="298203" y="1455995"/>
          <a:ext cx="542188" cy="542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4F27C-9320-4DA9-8798-D94FB307E4BD}">
      <dsp:nvSpPr>
        <dsp:cNvPr id="0" name=""/>
        <dsp:cNvSpPr/>
      </dsp:nvSpPr>
      <dsp:spPr>
        <a:xfrm>
          <a:off x="1138595" y="1234191"/>
          <a:ext cx="4346402" cy="985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0" tIns="104330" rIns="104330" bIns="1043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Centralizes patient, appointment, and medical record management</a:t>
          </a:r>
          <a:endParaRPr lang="en-US" sz="1600" kern="1200"/>
        </a:p>
      </dsp:txBody>
      <dsp:txXfrm>
        <a:off x="1138595" y="1234191"/>
        <a:ext cx="4346402" cy="985797"/>
      </dsp:txXfrm>
    </dsp:sp>
    <dsp:sp modelId="{0639799B-5ED1-49D8-AC4E-647AF7A27CFB}">
      <dsp:nvSpPr>
        <dsp:cNvPr id="0" name=""/>
        <dsp:cNvSpPr/>
      </dsp:nvSpPr>
      <dsp:spPr>
        <a:xfrm>
          <a:off x="0" y="2466437"/>
          <a:ext cx="5484998" cy="98579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82712-5DDD-4498-84B7-FAA8C1FD795C}">
      <dsp:nvSpPr>
        <dsp:cNvPr id="0" name=""/>
        <dsp:cNvSpPr/>
      </dsp:nvSpPr>
      <dsp:spPr>
        <a:xfrm>
          <a:off x="298203" y="2688241"/>
          <a:ext cx="542188" cy="542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593C3-6BB3-4F0A-A623-FBF3F86B51DF}">
      <dsp:nvSpPr>
        <dsp:cNvPr id="0" name=""/>
        <dsp:cNvSpPr/>
      </dsp:nvSpPr>
      <dsp:spPr>
        <a:xfrm>
          <a:off x="1138595" y="2466437"/>
          <a:ext cx="4346402" cy="985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0" tIns="104330" rIns="104330" bIns="1043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Reduces errors and improves billing accuracy</a:t>
          </a:r>
          <a:endParaRPr lang="en-US" sz="1600" kern="1200"/>
        </a:p>
      </dsp:txBody>
      <dsp:txXfrm>
        <a:off x="1138595" y="2466437"/>
        <a:ext cx="4346402" cy="985797"/>
      </dsp:txXfrm>
    </dsp:sp>
    <dsp:sp modelId="{D6305952-4C02-4F3B-BD4E-7C9C1FC3F37C}">
      <dsp:nvSpPr>
        <dsp:cNvPr id="0" name=""/>
        <dsp:cNvSpPr/>
      </dsp:nvSpPr>
      <dsp:spPr>
        <a:xfrm>
          <a:off x="0" y="3698683"/>
          <a:ext cx="5484998" cy="98579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BE15E-5C10-4887-8CD3-6CAAFE3339B0}">
      <dsp:nvSpPr>
        <dsp:cNvPr id="0" name=""/>
        <dsp:cNvSpPr/>
      </dsp:nvSpPr>
      <dsp:spPr>
        <a:xfrm>
          <a:off x="298203" y="3920488"/>
          <a:ext cx="542188" cy="5421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2CA4F-E8E2-4A47-850F-26A630BE2384}">
      <dsp:nvSpPr>
        <dsp:cNvPr id="0" name=""/>
        <dsp:cNvSpPr/>
      </dsp:nvSpPr>
      <dsp:spPr>
        <a:xfrm>
          <a:off x="1138595" y="3698683"/>
          <a:ext cx="4346402" cy="985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0" tIns="104330" rIns="104330" bIns="1043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Integrated with modern technologies (ASP.NET MVC, Entity Framework, JavaScript)</a:t>
          </a:r>
          <a:endParaRPr lang="en-US" sz="1600" kern="1200"/>
        </a:p>
      </dsp:txBody>
      <dsp:txXfrm>
        <a:off x="1138595" y="3698683"/>
        <a:ext cx="4346402" cy="985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E6AFB-727B-4461-A3F1-85F0A61FBF79}">
      <dsp:nvSpPr>
        <dsp:cNvPr id="0" name=""/>
        <dsp:cNvSpPr/>
      </dsp:nvSpPr>
      <dsp:spPr>
        <a:xfrm>
          <a:off x="115279" y="745113"/>
          <a:ext cx="794839" cy="79483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68EEE-F38E-4DF7-BD2F-443D0A027242}">
      <dsp:nvSpPr>
        <dsp:cNvPr id="0" name=""/>
        <dsp:cNvSpPr/>
      </dsp:nvSpPr>
      <dsp:spPr>
        <a:xfrm>
          <a:off x="282195" y="912029"/>
          <a:ext cx="461006" cy="461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5EC0C-3EBF-42F3-9393-85D82CB01F12}">
      <dsp:nvSpPr>
        <dsp:cNvPr id="0" name=""/>
        <dsp:cNvSpPr/>
      </dsp:nvSpPr>
      <dsp:spPr>
        <a:xfrm>
          <a:off x="1080441" y="745113"/>
          <a:ext cx="1873550" cy="794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Increased efficiency and improved patient experience</a:t>
          </a:r>
          <a:endParaRPr lang="en-US" sz="1600" kern="1200"/>
        </a:p>
      </dsp:txBody>
      <dsp:txXfrm>
        <a:off x="1080441" y="745113"/>
        <a:ext cx="1873550" cy="794839"/>
      </dsp:txXfrm>
    </dsp:sp>
    <dsp:sp modelId="{0EE94D7F-57C3-4F0B-BC4F-CC988186211B}">
      <dsp:nvSpPr>
        <dsp:cNvPr id="0" name=""/>
        <dsp:cNvSpPr/>
      </dsp:nvSpPr>
      <dsp:spPr>
        <a:xfrm>
          <a:off x="3280443" y="745113"/>
          <a:ext cx="794839" cy="79483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864B2-A7EB-48DB-9058-3ECD67E5CDF4}">
      <dsp:nvSpPr>
        <dsp:cNvPr id="0" name=""/>
        <dsp:cNvSpPr/>
      </dsp:nvSpPr>
      <dsp:spPr>
        <a:xfrm>
          <a:off x="3447360" y="912029"/>
          <a:ext cx="461006" cy="461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0BE08-EDC6-4529-A647-04EA0BE7379C}">
      <dsp:nvSpPr>
        <dsp:cNvPr id="0" name=""/>
        <dsp:cNvSpPr/>
      </dsp:nvSpPr>
      <dsp:spPr>
        <a:xfrm>
          <a:off x="4245606" y="745113"/>
          <a:ext cx="1873550" cy="794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 comprehensive and secure system at an affordable cost</a:t>
          </a:r>
          <a:endParaRPr lang="en-US" sz="1600" kern="1200"/>
        </a:p>
      </dsp:txBody>
      <dsp:txXfrm>
        <a:off x="4245606" y="745113"/>
        <a:ext cx="1873550" cy="794839"/>
      </dsp:txXfrm>
    </dsp:sp>
    <dsp:sp modelId="{34554A38-97FB-45C0-BD9B-CE1BA5F7BA3A}">
      <dsp:nvSpPr>
        <dsp:cNvPr id="0" name=""/>
        <dsp:cNvSpPr/>
      </dsp:nvSpPr>
      <dsp:spPr>
        <a:xfrm>
          <a:off x="6445608" y="745113"/>
          <a:ext cx="794839" cy="79483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EDF2D-FADE-4AA1-A4BD-72521BD404C6}">
      <dsp:nvSpPr>
        <dsp:cNvPr id="0" name=""/>
        <dsp:cNvSpPr/>
      </dsp:nvSpPr>
      <dsp:spPr>
        <a:xfrm>
          <a:off x="6612524" y="912029"/>
          <a:ext cx="461006" cy="461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75837-834B-464E-AC51-80CAECD696AD}">
      <dsp:nvSpPr>
        <dsp:cNvPr id="0" name=""/>
        <dsp:cNvSpPr/>
      </dsp:nvSpPr>
      <dsp:spPr>
        <a:xfrm>
          <a:off x="7410770" y="745113"/>
          <a:ext cx="1873550" cy="794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Easy to use with minimal training required</a:t>
          </a:r>
          <a:endParaRPr lang="en-US" sz="1600" kern="1200"/>
        </a:p>
      </dsp:txBody>
      <dsp:txXfrm>
        <a:off x="7410770" y="745113"/>
        <a:ext cx="1873550" cy="794839"/>
      </dsp:txXfrm>
    </dsp:sp>
    <dsp:sp modelId="{5646DE3B-12D2-4C8A-A2E2-D3B617B59732}">
      <dsp:nvSpPr>
        <dsp:cNvPr id="0" name=""/>
        <dsp:cNvSpPr/>
      </dsp:nvSpPr>
      <dsp:spPr>
        <a:xfrm>
          <a:off x="115279" y="2170777"/>
          <a:ext cx="794839" cy="79483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D8AF2-DE09-4C51-BC09-4EFC99792C64}">
      <dsp:nvSpPr>
        <dsp:cNvPr id="0" name=""/>
        <dsp:cNvSpPr/>
      </dsp:nvSpPr>
      <dsp:spPr>
        <a:xfrm>
          <a:off x="282195" y="2337693"/>
          <a:ext cx="461006" cy="461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6DCFE-7119-4709-BAB4-B0794A1A1329}">
      <dsp:nvSpPr>
        <dsp:cNvPr id="0" name=""/>
        <dsp:cNvSpPr/>
      </dsp:nvSpPr>
      <dsp:spPr>
        <a:xfrm>
          <a:off x="1080441" y="2170777"/>
          <a:ext cx="1873550" cy="794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Scalable for small to medium-sized hospitals</a:t>
          </a:r>
          <a:endParaRPr lang="en-US" sz="1600" kern="1200"/>
        </a:p>
      </dsp:txBody>
      <dsp:txXfrm>
        <a:off x="1080441" y="2170777"/>
        <a:ext cx="1873550" cy="794839"/>
      </dsp:txXfrm>
    </dsp:sp>
    <dsp:sp modelId="{F03DA78E-17C8-4DD1-BA14-FB5DEDAB7E18}">
      <dsp:nvSpPr>
        <dsp:cNvPr id="0" name=""/>
        <dsp:cNvSpPr/>
      </dsp:nvSpPr>
      <dsp:spPr>
        <a:xfrm>
          <a:off x="3280443" y="2170777"/>
          <a:ext cx="794839" cy="79483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60026-0A2B-42CD-871F-B3321ED3472A}">
      <dsp:nvSpPr>
        <dsp:cNvPr id="0" name=""/>
        <dsp:cNvSpPr/>
      </dsp:nvSpPr>
      <dsp:spPr>
        <a:xfrm>
          <a:off x="3447360" y="2337693"/>
          <a:ext cx="461006" cy="4610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886C8-F942-4268-ABE9-BF5D1F5EECEC}">
      <dsp:nvSpPr>
        <dsp:cNvPr id="0" name=""/>
        <dsp:cNvSpPr/>
      </dsp:nvSpPr>
      <dsp:spPr>
        <a:xfrm>
          <a:off x="4245606" y="2170777"/>
          <a:ext cx="1873550" cy="794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24/7 customer support</a:t>
          </a:r>
          <a:endParaRPr lang="en-US" sz="1600" kern="1200"/>
        </a:p>
      </dsp:txBody>
      <dsp:txXfrm>
        <a:off x="4245606" y="2170777"/>
        <a:ext cx="1873550" cy="794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6E777-D4BE-4333-ADF3-D83D5620F4F1}">
      <dsp:nvSpPr>
        <dsp:cNvPr id="0" name=""/>
        <dsp:cNvSpPr/>
      </dsp:nvSpPr>
      <dsp:spPr>
        <a:xfrm>
          <a:off x="0" y="484420"/>
          <a:ext cx="2996208" cy="190259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7C62F-424D-4DA4-A2C2-8392085E2D12}">
      <dsp:nvSpPr>
        <dsp:cNvPr id="0" name=""/>
        <dsp:cNvSpPr/>
      </dsp:nvSpPr>
      <dsp:spPr>
        <a:xfrm>
          <a:off x="332911" y="800687"/>
          <a:ext cx="2996208" cy="190259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Public and private hospitals</a:t>
          </a:r>
          <a:endParaRPr lang="en-US" sz="3600" kern="1200"/>
        </a:p>
      </dsp:txBody>
      <dsp:txXfrm>
        <a:off x="388636" y="856412"/>
        <a:ext cx="2884758" cy="1791142"/>
      </dsp:txXfrm>
    </dsp:sp>
    <dsp:sp modelId="{0E9DC7BB-6987-43C6-A8A6-FB49836ED643}">
      <dsp:nvSpPr>
        <dsp:cNvPr id="0" name=""/>
        <dsp:cNvSpPr/>
      </dsp:nvSpPr>
      <dsp:spPr>
        <a:xfrm>
          <a:off x="3662032" y="484420"/>
          <a:ext cx="2996208" cy="190259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CDCC5-72BB-4B75-84C4-4B0E7D3BB81D}">
      <dsp:nvSpPr>
        <dsp:cNvPr id="0" name=""/>
        <dsp:cNvSpPr/>
      </dsp:nvSpPr>
      <dsp:spPr>
        <a:xfrm>
          <a:off x="3994944" y="800687"/>
          <a:ext cx="2996208" cy="190259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Small and medium-sized clinics</a:t>
          </a:r>
          <a:endParaRPr lang="en-US" sz="3600" kern="1200"/>
        </a:p>
      </dsp:txBody>
      <dsp:txXfrm>
        <a:off x="4050669" y="856412"/>
        <a:ext cx="2884758" cy="1791142"/>
      </dsp:txXfrm>
    </dsp:sp>
    <dsp:sp modelId="{5B30F1D4-21EB-4022-8FAB-D94810B808DB}">
      <dsp:nvSpPr>
        <dsp:cNvPr id="0" name=""/>
        <dsp:cNvSpPr/>
      </dsp:nvSpPr>
      <dsp:spPr>
        <a:xfrm>
          <a:off x="7324064" y="484420"/>
          <a:ext cx="2996208" cy="190259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B4E34-01D8-429C-8B84-F3682F643878}">
      <dsp:nvSpPr>
        <dsp:cNvPr id="0" name=""/>
        <dsp:cNvSpPr/>
      </dsp:nvSpPr>
      <dsp:spPr>
        <a:xfrm>
          <a:off x="7656976" y="800687"/>
          <a:ext cx="2996208" cy="190259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Diagnostic centers and labs</a:t>
          </a:r>
          <a:endParaRPr lang="en-US" sz="3600" kern="1200"/>
        </a:p>
      </dsp:txBody>
      <dsp:txXfrm>
        <a:off x="7712701" y="856412"/>
        <a:ext cx="2884758" cy="17911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D8F8D-FF60-4990-AEDF-E3F8837C541E}">
      <dsp:nvSpPr>
        <dsp:cNvPr id="0" name=""/>
        <dsp:cNvSpPr/>
      </dsp:nvSpPr>
      <dsp:spPr>
        <a:xfrm>
          <a:off x="0" y="1742"/>
          <a:ext cx="8425187" cy="88299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9F47E-D80C-42F9-9E72-56E4814A8B57}">
      <dsp:nvSpPr>
        <dsp:cNvPr id="0" name=""/>
        <dsp:cNvSpPr/>
      </dsp:nvSpPr>
      <dsp:spPr>
        <a:xfrm>
          <a:off x="267106" y="200416"/>
          <a:ext cx="485648" cy="485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50B1-0577-42EC-B257-5169B1542E8F}">
      <dsp:nvSpPr>
        <dsp:cNvPr id="0" name=""/>
        <dsp:cNvSpPr/>
      </dsp:nvSpPr>
      <dsp:spPr>
        <a:xfrm>
          <a:off x="1019861" y="1742"/>
          <a:ext cx="7405325" cy="88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51" tIns="93451" rIns="93451" bIns="934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Enhanced Efficiency</a:t>
          </a:r>
          <a:r>
            <a:rPr lang="en-US" sz="1800" kern="1200"/>
            <a:t>: Streamlined operations reduce administrative tasks.</a:t>
          </a:r>
        </a:p>
      </dsp:txBody>
      <dsp:txXfrm>
        <a:off x="1019861" y="1742"/>
        <a:ext cx="7405325" cy="882997"/>
      </dsp:txXfrm>
    </dsp:sp>
    <dsp:sp modelId="{42506774-7A38-40CA-A06F-DE11EE853174}">
      <dsp:nvSpPr>
        <dsp:cNvPr id="0" name=""/>
        <dsp:cNvSpPr/>
      </dsp:nvSpPr>
      <dsp:spPr>
        <a:xfrm>
          <a:off x="0" y="1105488"/>
          <a:ext cx="8425187" cy="88299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6D534-2AF8-4D2E-AF88-104551BD1F13}">
      <dsp:nvSpPr>
        <dsp:cNvPr id="0" name=""/>
        <dsp:cNvSpPr/>
      </dsp:nvSpPr>
      <dsp:spPr>
        <a:xfrm>
          <a:off x="267106" y="1304163"/>
          <a:ext cx="485648" cy="485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86E0-09D2-4DDE-B5D7-85BFD26012F4}">
      <dsp:nvSpPr>
        <dsp:cNvPr id="0" name=""/>
        <dsp:cNvSpPr/>
      </dsp:nvSpPr>
      <dsp:spPr>
        <a:xfrm>
          <a:off x="1019861" y="1105488"/>
          <a:ext cx="7405325" cy="88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51" tIns="93451" rIns="93451" bIns="934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Improved Patient Care</a:t>
          </a:r>
          <a:r>
            <a:rPr lang="en-US" sz="1800" kern="1200"/>
            <a:t>: Centralized records and better communication between departments.</a:t>
          </a:r>
        </a:p>
      </dsp:txBody>
      <dsp:txXfrm>
        <a:off x="1019861" y="1105488"/>
        <a:ext cx="7405325" cy="882997"/>
      </dsp:txXfrm>
    </dsp:sp>
    <dsp:sp modelId="{D0A9172C-D8EC-4C6D-9DAC-70A8341F3605}">
      <dsp:nvSpPr>
        <dsp:cNvPr id="0" name=""/>
        <dsp:cNvSpPr/>
      </dsp:nvSpPr>
      <dsp:spPr>
        <a:xfrm>
          <a:off x="0" y="2209235"/>
          <a:ext cx="8425187" cy="88299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52A45-2212-461E-BBC6-6D7795BA25E8}">
      <dsp:nvSpPr>
        <dsp:cNvPr id="0" name=""/>
        <dsp:cNvSpPr/>
      </dsp:nvSpPr>
      <dsp:spPr>
        <a:xfrm>
          <a:off x="267106" y="2407909"/>
          <a:ext cx="485648" cy="485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D5768-2C08-48A8-9F70-99D59EA036F2}">
      <dsp:nvSpPr>
        <dsp:cNvPr id="0" name=""/>
        <dsp:cNvSpPr/>
      </dsp:nvSpPr>
      <dsp:spPr>
        <a:xfrm>
          <a:off x="1019861" y="2209235"/>
          <a:ext cx="7405325" cy="88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51" tIns="93451" rIns="93451" bIns="934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Reduced Errors</a:t>
          </a:r>
          <a:r>
            <a:rPr lang="en-US" sz="1800" kern="1200"/>
            <a:t>: Automated processes help minimize manual mistakes in billing and scheduling.</a:t>
          </a:r>
        </a:p>
      </dsp:txBody>
      <dsp:txXfrm>
        <a:off x="1019861" y="2209235"/>
        <a:ext cx="7405325" cy="882997"/>
      </dsp:txXfrm>
    </dsp:sp>
    <dsp:sp modelId="{7B2ECACB-B589-4528-9A6F-54DB0E6B09E7}">
      <dsp:nvSpPr>
        <dsp:cNvPr id="0" name=""/>
        <dsp:cNvSpPr/>
      </dsp:nvSpPr>
      <dsp:spPr>
        <a:xfrm>
          <a:off x="0" y="3312981"/>
          <a:ext cx="8425187" cy="88299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8DD17-159F-4395-804E-88CACDDF1F86}">
      <dsp:nvSpPr>
        <dsp:cNvPr id="0" name=""/>
        <dsp:cNvSpPr/>
      </dsp:nvSpPr>
      <dsp:spPr>
        <a:xfrm>
          <a:off x="267106" y="3511655"/>
          <a:ext cx="485648" cy="485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2B518-EF6A-4483-B49B-A7CD247A4DA1}">
      <dsp:nvSpPr>
        <dsp:cNvPr id="0" name=""/>
        <dsp:cNvSpPr/>
      </dsp:nvSpPr>
      <dsp:spPr>
        <a:xfrm>
          <a:off x="1019861" y="3312981"/>
          <a:ext cx="7405325" cy="882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51" tIns="93451" rIns="93451" bIns="934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Positive Feedback Expected</a:t>
          </a:r>
          <a:r>
            <a:rPr lang="en-US" sz="1800" kern="1200"/>
            <a:t>: Based on similar systems, we anticipate high satisfaction from both healthcare providers and patients.</a:t>
          </a:r>
        </a:p>
      </dsp:txBody>
      <dsp:txXfrm>
        <a:off x="1019861" y="3312981"/>
        <a:ext cx="7405325" cy="882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10/17/2024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0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6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3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0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2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4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3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8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1" r:id="rId6"/>
    <p:sldLayoutId id="2147484127" r:id="rId7"/>
    <p:sldLayoutId id="2147484128" r:id="rId8"/>
    <p:sldLayoutId id="2147484129" r:id="rId9"/>
    <p:sldLayoutId id="2147484130" r:id="rId10"/>
    <p:sldLayoutId id="21474841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104" y="1625608"/>
            <a:ext cx="10601135" cy="189838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latin typeface="Tenorite"/>
                <a:ea typeface="+mj-lt"/>
                <a:cs typeface="+mj-lt"/>
              </a:rPr>
              <a:t>Hospital Management System (HMS): </a:t>
            </a:r>
            <a:r>
              <a:rPr lang="en-US" sz="4000">
                <a:latin typeface="Tenorite"/>
                <a:ea typeface="+mj-lt"/>
                <a:cs typeface="+mj-lt"/>
              </a:rPr>
              <a:t>Revolutionizing Healthcare Operations</a:t>
            </a:r>
            <a:endParaRPr lang="en-US" sz="4000">
              <a:latin typeface="Tenorit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104" y="3588143"/>
            <a:ext cx="10601135" cy="1761606"/>
          </a:xfr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• Improving operational efficiency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• Simplifying patient and clinic management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• Member team: Moustafa Labeb - Ahmed Ali -Ammar Barkat -Faris Mahmoud - Mohamedi Alaa - Ahmed </a:t>
            </a:r>
            <a:r>
              <a:rPr lang="en-US" err="1">
                <a:ea typeface="+mn-lt"/>
                <a:cs typeface="+mn-lt"/>
              </a:rPr>
              <a:t>Elshafey</a:t>
            </a:r>
            <a:r>
              <a:rPr lang="en-US">
                <a:ea typeface="+mn-lt"/>
                <a:cs typeface="+mn-lt"/>
              </a:rPr>
              <a:t> - Abdullah </a:t>
            </a:r>
            <a:r>
              <a:rPr lang="en-US" err="1">
                <a:ea typeface="+mn-lt"/>
                <a:cs typeface="+mn-lt"/>
              </a:rPr>
              <a:t>AbdElzaher</a:t>
            </a:r>
            <a:r>
              <a:rPr lang="en-US">
                <a:ea typeface="+mn-lt"/>
                <a:cs typeface="+mn-lt"/>
              </a:rPr>
              <a:t> - Mahmoud Saad </a:t>
            </a:r>
            <a:endParaRPr lang="en-US" i="1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D5E326D-D15A-0D40-BABF-2A29ADCB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3" name="Cross 102">
            <a:extLst>
              <a:ext uri="{FF2B5EF4-FFF2-40B4-BE49-F238E27FC236}">
                <a16:creationId xmlns:a16="http://schemas.microsoft.com/office/drawing/2014/main" id="{808C1E48-F1CD-1641-A6AA-F05D6E4CB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CE92A-AB13-1E38-9B31-FBF53966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779" y="1979111"/>
            <a:ext cx="7857015" cy="1446550"/>
          </a:xfrm>
        </p:spPr>
        <p:txBody>
          <a:bodyPr>
            <a:normAutofit/>
          </a:bodyPr>
          <a:lstStyle/>
          <a:p>
            <a:r>
              <a:rPr lang="en-US" sz="8800" dirty="0">
                <a:ea typeface="+mj-lt"/>
                <a:cs typeface="+mj-lt"/>
              </a:rPr>
              <a:t>Thank You!</a:t>
            </a:r>
            <a:endParaRPr lang="en-US" sz="8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51CF-C53F-2457-14E4-AA86E362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780" y="3978467"/>
            <a:ext cx="7857015" cy="23230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Don't forget to ("contact us!")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3E8A5-4386-E93A-0455-89527D37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779" y="1204721"/>
            <a:ext cx="6925552" cy="144655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Challenges Healthcare Facilities Face Today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A04E-B79C-E92B-0EE8-4F7BFDF7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780" y="2900516"/>
            <a:ext cx="6925552" cy="297970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ea typeface="+mn-lt"/>
                <a:cs typeface="+mn-lt"/>
              </a:rPr>
              <a:t>Managing medical records and appointments can be complex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en-US" sz="2200">
                <a:ea typeface="+mn-lt"/>
                <a:cs typeface="+mn-lt"/>
              </a:rPr>
              <a:t>Lack of effective communication between departments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en-US" sz="2200">
                <a:ea typeface="+mn-lt"/>
                <a:cs typeface="+mn-lt"/>
              </a:rPr>
              <a:t>Current solutions are either expensive or limited in functionality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en-US" sz="2200">
                <a:ea typeface="+mn-lt"/>
                <a:cs typeface="+mn-lt"/>
              </a:rPr>
              <a:t>Delays in care delivery due to traditional administrative processes</a:t>
            </a:r>
            <a:endParaRPr lang="en-US" sz="220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9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E11F32-4970-9344-8DCB-74356B3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6FF562B-6BB4-A942-A885-340D8F0E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453D0-AF1E-A4DD-AE13-B3BC2D52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4114800" cy="467550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Introducing HMS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5D7918BD-721C-51B5-C15A-71DC0E63F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743158"/>
              </p:ext>
            </p:extLst>
          </p:nvPr>
        </p:nvGraphicFramePr>
        <p:xfrm>
          <a:off x="5733335" y="1628394"/>
          <a:ext cx="5484998" cy="4686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29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1E5C-FF45-C78B-D688-EA92EDE4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Sets HMS Apart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96443-0D61-671D-DB07-88341A5A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Centralized dashboard for all operations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Advanced appointment and patient registration management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Seamless integration with other systems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High security with data encryption and role-based access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Customizable and efficient data reports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041E8-B75E-4062-2EA7-CCC64986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87" y="1037453"/>
            <a:ext cx="7857015" cy="144655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Why Choose HMS?</a:t>
            </a:r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6EB5119-05AF-9A40-C04E-5A668A1C7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924247"/>
              </p:ext>
            </p:extLst>
          </p:nvPr>
        </p:nvGraphicFramePr>
        <p:xfrm>
          <a:off x="970000" y="2169493"/>
          <a:ext cx="9399600" cy="3710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27D99-83CD-DBEF-E683-C3D82D4A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Who Can Benefit?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FE2695-62CA-7CBD-BCEE-0F3C39A24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682899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35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255C-E3F8-12E2-2BC9-46B45453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Expected Benefits of HMS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942657-BC81-DBFD-4BB6-625D9868B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78951"/>
              </p:ext>
            </p:extLst>
          </p:nvPr>
        </p:nvGraphicFramePr>
        <p:xfrm>
          <a:off x="565150" y="2231692"/>
          <a:ext cx="8425187" cy="4197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27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A2429-AACB-142C-5A30-1979E558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779" y="1204721"/>
            <a:ext cx="6925552" cy="144655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Affordable Pricing Plans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FCFD-B8D1-3F14-DD6A-25562DE1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780" y="2900516"/>
            <a:ext cx="6925552" cy="29797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Basic Plan: Ideal for small hospitals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Professional Plan: For medium-sized hospitals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Enterprise Plan: For large healthcare facilities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Include details about the services in each plan</a:t>
            </a:r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A5A2-57E2-7929-DC70-1E249AB5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Ready to Transform Your Healthcare Facility?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5270D-9F74-35C5-6B8D-7812B5545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Call to action for a trial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Contact us 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Email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sz="2000" dirty="0">
                <a:ea typeface="+mn-lt"/>
                <a:cs typeface="+mn-lt"/>
              </a:rPr>
              <a:t>HospitalManagementSystem@gmail.com</a:t>
            </a:r>
          </a:p>
          <a:p>
            <a:r>
              <a:rPr lang="en-US" b="1" dirty="0">
                <a:ea typeface="+mn-lt"/>
                <a:cs typeface="+mn-lt"/>
              </a:rPr>
              <a:t>Phone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sz="2000" dirty="0">
                <a:ea typeface="+mn-lt"/>
                <a:cs typeface="+mn-lt"/>
              </a:rPr>
              <a:t>+20 155 705 8385</a:t>
            </a:r>
            <a:endParaRPr lang="en-US" sz="2000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5423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MadridVTI</vt:lpstr>
      <vt:lpstr>Hospital Management System (HMS): Revolutionizing Healthcare Operations</vt:lpstr>
      <vt:lpstr>Challenges Healthcare Facilities Face Today</vt:lpstr>
      <vt:lpstr>Introducing HMS</vt:lpstr>
      <vt:lpstr>What Sets HMS Apart</vt:lpstr>
      <vt:lpstr>Why Choose HMS?</vt:lpstr>
      <vt:lpstr>Who Can Benefit?</vt:lpstr>
      <vt:lpstr>Expected Benefits of HMS</vt:lpstr>
      <vt:lpstr>Affordable Pricing Plans</vt:lpstr>
      <vt:lpstr>Ready to Transform Your Healthcare Facility?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32</cp:revision>
  <dcterms:created xsi:type="dcterms:W3CDTF">2024-10-17T11:18:05Z</dcterms:created>
  <dcterms:modified xsi:type="dcterms:W3CDTF">2024-10-17T14:01:17Z</dcterms:modified>
</cp:coreProperties>
</file>