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7421d8efc2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7421d8efc2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7421d8efc2_0_7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7421d8efc2_0_7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746df3bc07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746df3bc07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7421d8efc2_0_7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7421d8efc2_0_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7421d8efc2_0_7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7421d8efc2_0_7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e5c6186b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e5c6186b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7" Type="http://schemas.openxmlformats.org/officeDocument/2006/relationships/hyperlink" Target="https://youtu.be/grGkMooAuKk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656600" y="1339500"/>
            <a:ext cx="5830800" cy="110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720"/>
              <a:t>Nasprotniško spodbujevalno učenje v računalniških igrah za dva igralca</a:t>
            </a:r>
            <a:endParaRPr sz="2720"/>
          </a:p>
        </p:txBody>
      </p:sp>
      <p:sp>
        <p:nvSpPr>
          <p:cNvPr id="129" name="Google Shape;129;p13"/>
          <p:cNvSpPr txBox="1"/>
          <p:nvPr/>
        </p:nvSpPr>
        <p:spPr>
          <a:xfrm>
            <a:off x="3911400" y="2641950"/>
            <a:ext cx="132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Matic Stare</a:t>
            </a:r>
            <a:endParaRPr sz="18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3"/>
          <p:cNvSpPr txBox="1"/>
          <p:nvPr/>
        </p:nvSpPr>
        <p:spPr>
          <a:xfrm>
            <a:off x="6022300" y="4095800"/>
            <a:ext cx="2685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Mentor: izr. prof. dr. Matjaž Kljun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Somentor: </a:t>
            </a:r>
            <a:r>
              <a:rPr lang="en-GB">
                <a:latin typeface="Calibri"/>
                <a:ea typeface="Calibri"/>
                <a:cs typeface="Calibri"/>
                <a:sym typeface="Calibri"/>
              </a:rPr>
              <a:t>asist. dr. Domen Šoberl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747450" y="1879650"/>
            <a:ext cx="7288500" cy="138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b="0" lang="en-GB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Spodbujevalno učenje s Q-učenjem</a:t>
            </a:r>
            <a:endParaRPr b="0"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b="0" lang="en-GB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Aproksimacija Q-funkcije z nevronsko mrežo</a:t>
            </a:r>
            <a:endParaRPr b="0"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lang="en-GB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Učenje igre Pong dveh agentov v nasprotniški postavitvi</a:t>
            </a:r>
            <a:endParaRPr b="0"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4"/>
          <p:cNvSpPr txBox="1"/>
          <p:nvPr/>
        </p:nvSpPr>
        <p:spPr>
          <a:xfrm>
            <a:off x="375600" y="320550"/>
            <a:ext cx="4196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Uvod</a:t>
            </a:r>
            <a:endParaRPr sz="3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418450" y="3939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Ocena igre enega igralca</a:t>
            </a:r>
            <a:endParaRPr/>
          </a:p>
        </p:txBody>
      </p:sp>
      <p:sp>
        <p:nvSpPr>
          <p:cNvPr id="142" name="Google Shape;142;p15"/>
          <p:cNvSpPr txBox="1"/>
          <p:nvPr>
            <p:ph idx="2" type="body"/>
          </p:nvPr>
        </p:nvSpPr>
        <p:spPr>
          <a:xfrm>
            <a:off x="456875" y="1294300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Arhitektura nevronske mreže: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Vhodni sloj: 4 nevroni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Prvi skriti sloj: 64 nevronov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Drugi skriti sloj: 512 nevronov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Izhodni sloj: 3 nevroni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1713" y="1294288"/>
            <a:ext cx="4208420" cy="3414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875" y="3149975"/>
            <a:ext cx="3220225" cy="54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418450" y="3939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/>
              <a:t>Dolžina epizode pri igri za dva igralca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00"/>
          </a:p>
        </p:txBody>
      </p:sp>
      <p:sp>
        <p:nvSpPr>
          <p:cNvPr id="150" name="Google Shape;150;p16"/>
          <p:cNvSpPr txBox="1"/>
          <p:nvPr>
            <p:ph idx="2" type="body"/>
          </p:nvPr>
        </p:nvSpPr>
        <p:spPr>
          <a:xfrm>
            <a:off x="784725" y="1984050"/>
            <a:ext cx="3338700" cy="11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Arhitektura nevronske mreže: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Vhodni sloj: 4 nevroni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Prvi skriti sloj: 256 nevronov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Drugi skriti sloj: 2048 nevronov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Izhodni sloj: 3 nevroni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0825" y="1276125"/>
            <a:ext cx="4030206" cy="3450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469450" y="408475"/>
            <a:ext cx="79962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20"/>
              <a:t>Število odbojev agentov</a:t>
            </a:r>
            <a:r>
              <a:rPr lang="en-GB" sz="3020"/>
              <a:t> pri igri za dva igralca</a:t>
            </a:r>
            <a:endParaRPr sz="3020"/>
          </a:p>
        </p:txBody>
      </p:sp>
      <p:pic>
        <p:nvPicPr>
          <p:cNvPr id="157" name="Google Shape;15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275" y="1168049"/>
            <a:ext cx="4343454" cy="346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411175" y="386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Napadalna strategija</a:t>
            </a:r>
            <a:endParaRPr/>
          </a:p>
        </p:txBody>
      </p:sp>
      <p:pic>
        <p:nvPicPr>
          <p:cNvPr id="163" name="Google Shape;1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4251" y="1226051"/>
            <a:ext cx="1851076" cy="254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5013" y="1226051"/>
            <a:ext cx="1851076" cy="254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5764" y="1226051"/>
            <a:ext cx="1848174" cy="254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0063" y="1226051"/>
            <a:ext cx="1854525" cy="254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8"/>
          <p:cNvSpPr txBox="1"/>
          <p:nvPr/>
        </p:nvSpPr>
        <p:spPr>
          <a:xfrm>
            <a:off x="476250" y="4120825"/>
            <a:ext cx="128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Videoposnetek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Zaključek</a:t>
            </a:r>
            <a:endParaRPr/>
          </a:p>
        </p:txBody>
      </p:sp>
      <p:sp>
        <p:nvSpPr>
          <p:cNvPr id="173" name="Google Shape;173;p19"/>
          <p:cNvSpPr txBox="1"/>
          <p:nvPr>
            <p:ph type="title"/>
          </p:nvPr>
        </p:nvSpPr>
        <p:spPr>
          <a:xfrm>
            <a:off x="747450" y="1879650"/>
            <a:ext cx="6975000" cy="21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Implementacija algoritma DQN brez konvolucijskih plasti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Testiranje na igri za enega igralca in prehod na igro za dva igralca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Razvoj napadalne strategije igralcev v dvoigralskem načinu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Kot možnost nadaljnjega dela organizacija šolskega turnirja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