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6CFEC-AF7C-4A37-B967-5A89A9937096}" v="721" dt="2020-04-30T04:12:18.621"/>
    <p1510:client id="{91493489-40D6-4E8A-A60F-6173AD1C84AE}" v="1645" dt="2020-04-30T03:19:54.235"/>
    <p1510:client id="{936C32CD-0DC6-48D7-B039-6996E45C85F6}" v="5" dt="2020-04-30T04:15:46.114"/>
    <p1510:client id="{DCD8652A-0DC5-420F-A398-1D9BE100DBE3}" v="232" dt="2020-04-30T02:02:05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thawat Phongsawit" userId="8941edede3b633f7" providerId="Windows Live" clId="Web-{936C32CD-0DC6-48D7-B039-6996E45C85F6}"/>
    <pc:docChg chg="modSld">
      <pc:chgData name="Natthawat Phongsawit" userId="8941edede3b633f7" providerId="Windows Live" clId="Web-{936C32CD-0DC6-48D7-B039-6996E45C85F6}" dt="2020-04-30T04:15:46.114" v="4" actId="1076"/>
      <pc:docMkLst>
        <pc:docMk/>
      </pc:docMkLst>
      <pc:sldChg chg="delSp modSp">
        <pc:chgData name="Natthawat Phongsawit" userId="8941edede3b633f7" providerId="Windows Live" clId="Web-{936C32CD-0DC6-48D7-B039-6996E45C85F6}" dt="2020-04-30T04:15:46.114" v="4" actId="1076"/>
        <pc:sldMkLst>
          <pc:docMk/>
          <pc:sldMk cId="943056033" sldId="258"/>
        </pc:sldMkLst>
        <pc:picChg chg="del">
          <ac:chgData name="Natthawat Phongsawit" userId="8941edede3b633f7" providerId="Windows Live" clId="Web-{936C32CD-0DC6-48D7-B039-6996E45C85F6}" dt="2020-04-30T04:15:29.551" v="1"/>
          <ac:picMkLst>
            <pc:docMk/>
            <pc:sldMk cId="943056033" sldId="258"/>
            <ac:picMk id="19" creationId="{5CBCFFC4-6D21-4218-9593-C3DF9B6D6BDB}"/>
          </ac:picMkLst>
        </pc:picChg>
        <pc:picChg chg="mod">
          <ac:chgData name="Natthawat Phongsawit" userId="8941edede3b633f7" providerId="Windows Live" clId="Web-{936C32CD-0DC6-48D7-B039-6996E45C85F6}" dt="2020-04-30T04:15:46.114" v="4" actId="1076"/>
          <ac:picMkLst>
            <pc:docMk/>
            <pc:sldMk cId="943056033" sldId="258"/>
            <ac:picMk id="21" creationId="{B4D90652-54DA-4502-A60C-2C392936E478}"/>
          </ac:picMkLst>
        </pc:picChg>
      </pc:sldChg>
    </pc:docChg>
  </pc:docChgLst>
  <pc:docChgLst>
    <pc:chgData name="Natthawat Phongsawit" userId="8941edede3b633f7" providerId="Windows Live" clId="Web-{91493489-40D6-4E8A-A60F-6173AD1C84AE}"/>
    <pc:docChg chg="addSld delSld modSld">
      <pc:chgData name="Natthawat Phongsawit" userId="8941edede3b633f7" providerId="Windows Live" clId="Web-{91493489-40D6-4E8A-A60F-6173AD1C84AE}" dt="2020-04-30T03:19:54.235" v="1649"/>
      <pc:docMkLst>
        <pc:docMk/>
      </pc:docMkLst>
      <pc:sldChg chg="addSp delSp modSp new mod setBg setClrOvrMap">
        <pc:chgData name="Natthawat Phongsawit" userId="8941edede3b633f7" providerId="Windows Live" clId="Web-{91493489-40D6-4E8A-A60F-6173AD1C84AE}" dt="2020-04-30T02:32:40.210" v="730" actId="20577"/>
        <pc:sldMkLst>
          <pc:docMk/>
          <pc:sldMk cId="576769338" sldId="257"/>
        </pc:sldMkLst>
        <pc:spChg chg="mod ord">
          <ac:chgData name="Natthawat Phongsawit" userId="8941edede3b633f7" providerId="Windows Live" clId="Web-{91493489-40D6-4E8A-A60F-6173AD1C84AE}" dt="2020-04-30T02:10:12.984" v="59"/>
          <ac:spMkLst>
            <pc:docMk/>
            <pc:sldMk cId="576769338" sldId="257"/>
            <ac:spMk id="2" creationId="{2FECEC80-448E-4290-A62B-E40274B9ADCE}"/>
          </ac:spMkLst>
        </pc:spChg>
        <pc:spChg chg="del">
          <ac:chgData name="Natthawat Phongsawit" userId="8941edede3b633f7" providerId="Windows Live" clId="Web-{91493489-40D6-4E8A-A60F-6173AD1C84AE}" dt="2020-04-30T02:08:00.014" v="26"/>
          <ac:spMkLst>
            <pc:docMk/>
            <pc:sldMk cId="576769338" sldId="257"/>
            <ac:spMk id="3" creationId="{DBBCA168-170F-4041-ADF2-18674DDB39A3}"/>
          </ac:spMkLst>
        </pc:spChg>
        <pc:spChg chg="add del">
          <ac:chgData name="Natthawat Phongsawit" userId="8941edede3b633f7" providerId="Windows Live" clId="Web-{91493489-40D6-4E8A-A60F-6173AD1C84AE}" dt="2020-04-30T02:08:31.405" v="38"/>
          <ac:spMkLst>
            <pc:docMk/>
            <pc:sldMk cId="576769338" sldId="257"/>
            <ac:spMk id="6" creationId="{16C5FA50-8D52-4617-AF91-5C7B1C8352F1}"/>
          </ac:spMkLst>
        </pc:spChg>
        <pc:spChg chg="add del">
          <ac:chgData name="Natthawat Phongsawit" userId="8941edede3b633f7" providerId="Windows Live" clId="Web-{91493489-40D6-4E8A-A60F-6173AD1C84AE}" dt="2020-04-30T02:08:31.405" v="38"/>
          <ac:spMkLst>
            <pc:docMk/>
            <pc:sldMk cId="576769338" sldId="257"/>
            <ac:spMk id="7" creationId="{E223798C-12AD-4B0C-A50C-D676347D67CF}"/>
          </ac:spMkLst>
        </pc:spChg>
        <pc:spChg chg="add del">
          <ac:chgData name="Natthawat Phongsawit" userId="8941edede3b633f7" providerId="Windows Live" clId="Web-{91493489-40D6-4E8A-A60F-6173AD1C84AE}" dt="2020-04-30T02:08:33.749" v="40"/>
          <ac:spMkLst>
            <pc:docMk/>
            <pc:sldMk cId="576769338" sldId="257"/>
            <ac:spMk id="8" creationId="{86C2F8D7-3E4C-4469-B6CE-320DD3D24228}"/>
          </ac:spMkLst>
        </pc:spChg>
        <pc:spChg chg="add del">
          <ac:chgData name="Natthawat Phongsawit" userId="8941edede3b633f7" providerId="Windows Live" clId="Web-{91493489-40D6-4E8A-A60F-6173AD1C84AE}" dt="2020-04-30T02:08:28.936" v="36"/>
          <ac:spMkLst>
            <pc:docMk/>
            <pc:sldMk cId="576769338" sldId="257"/>
            <ac:spMk id="9" creationId="{E45B1D5C-0827-4AF0-8186-11FC5A8B8B92}"/>
          </ac:spMkLst>
        </pc:spChg>
        <pc:spChg chg="add del">
          <ac:chgData name="Natthawat Phongsawit" userId="8941edede3b633f7" providerId="Windows Live" clId="Web-{91493489-40D6-4E8A-A60F-6173AD1C84AE}" dt="2020-04-30T02:08:33.749" v="40"/>
          <ac:spMkLst>
            <pc:docMk/>
            <pc:sldMk cId="576769338" sldId="257"/>
            <ac:spMk id="10" creationId="{9B76D444-2756-434F-AE61-96D69830C13E}"/>
          </ac:spMkLst>
        </pc:spChg>
        <pc:spChg chg="add del">
          <ac:chgData name="Natthawat Phongsawit" userId="8941edede3b633f7" providerId="Windows Live" clId="Web-{91493489-40D6-4E8A-A60F-6173AD1C84AE}" dt="2020-04-30T02:08:28.936" v="36"/>
          <ac:spMkLst>
            <pc:docMk/>
            <pc:sldMk cId="576769338" sldId="257"/>
            <ac:spMk id="11" creationId="{99413ED5-9ED4-4772-BCE4-2BCAE6B12E35}"/>
          </ac:spMkLst>
        </pc:spChg>
        <pc:spChg chg="add del">
          <ac:chgData name="Natthawat Phongsawit" userId="8941edede3b633f7" providerId="Windows Live" clId="Web-{91493489-40D6-4E8A-A60F-6173AD1C84AE}" dt="2020-04-30T02:08:28.936" v="36"/>
          <ac:spMkLst>
            <pc:docMk/>
            <pc:sldMk cId="576769338" sldId="257"/>
            <ac:spMk id="13" creationId="{04357C93-F0CB-4A1C-8F77-4E9063789819}"/>
          </ac:spMkLst>
        </pc:spChg>
        <pc:spChg chg="add del">
          <ac:chgData name="Natthawat Phongsawit" userId="8941edede3b633f7" providerId="Windows Live" clId="Web-{91493489-40D6-4E8A-A60F-6173AD1C84AE}" dt="2020-04-30T02:08:38.249" v="42"/>
          <ac:spMkLst>
            <pc:docMk/>
            <pc:sldMk cId="576769338" sldId="257"/>
            <ac:spMk id="14" creationId="{E45B1D5C-0827-4AF0-8186-11FC5A8B8B92}"/>
          </ac:spMkLst>
        </pc:spChg>
        <pc:spChg chg="add del">
          <ac:chgData name="Natthawat Phongsawit" userId="8941edede3b633f7" providerId="Windows Live" clId="Web-{91493489-40D6-4E8A-A60F-6173AD1C84AE}" dt="2020-04-30T02:08:28.936" v="36"/>
          <ac:spMkLst>
            <pc:docMk/>
            <pc:sldMk cId="576769338" sldId="257"/>
            <ac:spMk id="15" creationId="{90F533E9-6690-41A8-A372-4C6C622D028D}"/>
          </ac:spMkLst>
        </pc:spChg>
        <pc:spChg chg="add del">
          <ac:chgData name="Natthawat Phongsawit" userId="8941edede3b633f7" providerId="Windows Live" clId="Web-{91493489-40D6-4E8A-A60F-6173AD1C84AE}" dt="2020-04-30T02:08:38.249" v="42"/>
          <ac:spMkLst>
            <pc:docMk/>
            <pc:sldMk cId="576769338" sldId="257"/>
            <ac:spMk id="16" creationId="{99413ED5-9ED4-4772-BCE4-2BCAE6B12E35}"/>
          </ac:spMkLst>
        </pc:spChg>
        <pc:spChg chg="add del">
          <ac:chgData name="Natthawat Phongsawit" userId="8941edede3b633f7" providerId="Windows Live" clId="Web-{91493489-40D6-4E8A-A60F-6173AD1C84AE}" dt="2020-04-30T02:08:38.249" v="42"/>
          <ac:spMkLst>
            <pc:docMk/>
            <pc:sldMk cId="576769338" sldId="257"/>
            <ac:spMk id="17" creationId="{04357C93-F0CB-4A1C-8F77-4E9063789819}"/>
          </ac:spMkLst>
        </pc:spChg>
        <pc:spChg chg="add del">
          <ac:chgData name="Natthawat Phongsawit" userId="8941edede3b633f7" providerId="Windows Live" clId="Web-{91493489-40D6-4E8A-A60F-6173AD1C84AE}" dt="2020-04-30T02:08:38.249" v="42"/>
          <ac:spMkLst>
            <pc:docMk/>
            <pc:sldMk cId="576769338" sldId="257"/>
            <ac:spMk id="18" creationId="{90F533E9-6690-41A8-A372-4C6C622D028D}"/>
          </ac:spMkLst>
        </pc:spChg>
        <pc:spChg chg="add del">
          <ac:chgData name="Natthawat Phongsawit" userId="8941edede3b633f7" providerId="Windows Live" clId="Web-{91493489-40D6-4E8A-A60F-6173AD1C84AE}" dt="2020-04-30T02:08:43.876" v="44"/>
          <ac:spMkLst>
            <pc:docMk/>
            <pc:sldMk cId="576769338" sldId="257"/>
            <ac:spMk id="19" creationId="{16C5FA50-8D52-4617-AF91-5C7B1C8352F1}"/>
          </ac:spMkLst>
        </pc:spChg>
        <pc:spChg chg="add del">
          <ac:chgData name="Natthawat Phongsawit" userId="8941edede3b633f7" providerId="Windows Live" clId="Web-{91493489-40D6-4E8A-A60F-6173AD1C84AE}" dt="2020-04-30T02:08:43.876" v="44"/>
          <ac:spMkLst>
            <pc:docMk/>
            <pc:sldMk cId="576769338" sldId="257"/>
            <ac:spMk id="20" creationId="{E223798C-12AD-4B0C-A50C-D676347D67CF}"/>
          </ac:spMkLst>
        </pc:spChg>
        <pc:spChg chg="add del">
          <ac:chgData name="Natthawat Phongsawit" userId="8941edede3b633f7" providerId="Windows Live" clId="Web-{91493489-40D6-4E8A-A60F-6173AD1C84AE}" dt="2020-04-30T02:08:45.905" v="46"/>
          <ac:spMkLst>
            <pc:docMk/>
            <pc:sldMk cId="576769338" sldId="257"/>
            <ac:spMk id="21" creationId="{E45B1D5C-0827-4AF0-8186-11FC5A8B8B92}"/>
          </ac:spMkLst>
        </pc:spChg>
        <pc:spChg chg="add del">
          <ac:chgData name="Natthawat Phongsawit" userId="8941edede3b633f7" providerId="Windows Live" clId="Web-{91493489-40D6-4E8A-A60F-6173AD1C84AE}" dt="2020-04-30T02:08:45.905" v="46"/>
          <ac:spMkLst>
            <pc:docMk/>
            <pc:sldMk cId="576769338" sldId="257"/>
            <ac:spMk id="22" creationId="{99413ED5-9ED4-4772-BCE4-2BCAE6B12E35}"/>
          </ac:spMkLst>
        </pc:spChg>
        <pc:spChg chg="add del">
          <ac:chgData name="Natthawat Phongsawit" userId="8941edede3b633f7" providerId="Windows Live" clId="Web-{91493489-40D6-4E8A-A60F-6173AD1C84AE}" dt="2020-04-30T02:08:45.905" v="46"/>
          <ac:spMkLst>
            <pc:docMk/>
            <pc:sldMk cId="576769338" sldId="257"/>
            <ac:spMk id="23" creationId="{04357C93-F0CB-4A1C-8F77-4E9063789819}"/>
          </ac:spMkLst>
        </pc:spChg>
        <pc:spChg chg="add del">
          <ac:chgData name="Natthawat Phongsawit" userId="8941edede3b633f7" providerId="Windows Live" clId="Web-{91493489-40D6-4E8A-A60F-6173AD1C84AE}" dt="2020-04-30T02:08:45.905" v="46"/>
          <ac:spMkLst>
            <pc:docMk/>
            <pc:sldMk cId="576769338" sldId="257"/>
            <ac:spMk id="24" creationId="{90F533E9-6690-41A8-A372-4C6C622D028D}"/>
          </ac:spMkLst>
        </pc:spChg>
        <pc:spChg chg="add del mod">
          <ac:chgData name="Natthawat Phongsawit" userId="8941edede3b633f7" providerId="Windows Live" clId="Web-{91493489-40D6-4E8A-A60F-6173AD1C84AE}" dt="2020-04-30T02:09:33.483" v="48"/>
          <ac:spMkLst>
            <pc:docMk/>
            <pc:sldMk cId="576769338" sldId="257"/>
            <ac:spMk id="26" creationId="{2AB1BD2C-50BC-430B-9E61-7087EBBD76BC}"/>
          </ac:spMkLst>
        </pc:spChg>
        <pc:spChg chg="add del mod">
          <ac:chgData name="Natthawat Phongsawit" userId="8941edede3b633f7" providerId="Windows Live" clId="Web-{91493489-40D6-4E8A-A60F-6173AD1C84AE}" dt="2020-04-30T02:09:49.687" v="51"/>
          <ac:spMkLst>
            <pc:docMk/>
            <pc:sldMk cId="576769338" sldId="257"/>
            <ac:spMk id="30" creationId="{1ADD34EC-ED67-4ED9-8CC2-59D7C204FC20}"/>
          </ac:spMkLst>
        </pc:spChg>
        <pc:spChg chg="add del">
          <ac:chgData name="Natthawat Phongsawit" userId="8941edede3b633f7" providerId="Windows Live" clId="Web-{91493489-40D6-4E8A-A60F-6173AD1C84AE}" dt="2020-04-30T02:10:09.624" v="56"/>
          <ac:spMkLst>
            <pc:docMk/>
            <pc:sldMk cId="576769338" sldId="257"/>
            <ac:spMk id="33" creationId="{3CD9DF72-87A3-404E-A828-84CBF11A8303}"/>
          </ac:spMkLst>
        </pc:spChg>
        <pc:spChg chg="add del">
          <ac:chgData name="Natthawat Phongsawit" userId="8941edede3b633f7" providerId="Windows Live" clId="Web-{91493489-40D6-4E8A-A60F-6173AD1C84AE}" dt="2020-04-30T02:10:09.624" v="56"/>
          <ac:spMkLst>
            <pc:docMk/>
            <pc:sldMk cId="576769338" sldId="257"/>
            <ac:spMk id="35" creationId="{4F09EAAC-4404-4AC1-AE67-4E179461E725}"/>
          </ac:spMkLst>
        </pc:spChg>
        <pc:spChg chg="add del">
          <ac:chgData name="Natthawat Phongsawit" userId="8941edede3b633f7" providerId="Windows Live" clId="Web-{91493489-40D6-4E8A-A60F-6173AD1C84AE}" dt="2020-04-30T02:10:06.265" v="54"/>
          <ac:spMkLst>
            <pc:docMk/>
            <pc:sldMk cId="576769338" sldId="257"/>
            <ac:spMk id="36" creationId="{E91DC736-0EF8-4F87-9146-EBF1D2EE4D3D}"/>
          </ac:spMkLst>
        </pc:spChg>
        <pc:spChg chg="add del">
          <ac:chgData name="Natthawat Phongsawit" userId="8941edede3b633f7" providerId="Windows Live" clId="Web-{91493489-40D6-4E8A-A60F-6173AD1C84AE}" dt="2020-04-30T02:10:12.968" v="58"/>
          <ac:spMkLst>
            <pc:docMk/>
            <pc:sldMk cId="576769338" sldId="257"/>
            <ac:spMk id="37" creationId="{59262915-FCF7-49B2-A97A-B566E08046D1}"/>
          </ac:spMkLst>
        </pc:spChg>
        <pc:spChg chg="add del">
          <ac:chgData name="Natthawat Phongsawit" userId="8941edede3b633f7" providerId="Windows Live" clId="Web-{91493489-40D6-4E8A-A60F-6173AD1C84AE}" dt="2020-04-30T02:10:06.265" v="54"/>
          <ac:spMkLst>
            <pc:docMk/>
            <pc:sldMk cId="576769338" sldId="257"/>
            <ac:spMk id="38" creationId="{097CD68E-23E3-4007-8847-CD0944C4F7BE}"/>
          </ac:spMkLst>
        </pc:spChg>
        <pc:spChg chg="add">
          <ac:chgData name="Natthawat Phongsawit" userId="8941edede3b633f7" providerId="Windows Live" clId="Web-{91493489-40D6-4E8A-A60F-6173AD1C84AE}" dt="2020-04-30T02:10:12.984" v="59"/>
          <ac:spMkLst>
            <pc:docMk/>
            <pc:sldMk cId="576769338" sldId="257"/>
            <ac:spMk id="39" creationId="{8F23F8A3-8FD7-4779-8323-FDC26BE99889}"/>
          </ac:spMkLst>
        </pc:spChg>
        <pc:spChg chg="add del">
          <ac:chgData name="Natthawat Phongsawit" userId="8941edede3b633f7" providerId="Windows Live" clId="Web-{91493489-40D6-4E8A-A60F-6173AD1C84AE}" dt="2020-04-30T02:10:06.265" v="54"/>
          <ac:spMkLst>
            <pc:docMk/>
            <pc:sldMk cId="576769338" sldId="257"/>
            <ac:spMk id="40" creationId="{AF2F604E-43BE-4DC3-B983-E071523364F8}"/>
          </ac:spMkLst>
        </pc:spChg>
        <pc:spChg chg="add">
          <ac:chgData name="Natthawat Phongsawit" userId="8941edede3b633f7" providerId="Windows Live" clId="Web-{91493489-40D6-4E8A-A60F-6173AD1C84AE}" dt="2020-04-30T02:10:12.984" v="59"/>
          <ac:spMkLst>
            <pc:docMk/>
            <pc:sldMk cId="576769338" sldId="257"/>
            <ac:spMk id="41" creationId="{F605C4CC-A25C-416F-8333-7CB7DC97D870}"/>
          </ac:spMkLst>
        </pc:spChg>
        <pc:spChg chg="add del">
          <ac:chgData name="Natthawat Phongsawit" userId="8941edede3b633f7" providerId="Windows Live" clId="Web-{91493489-40D6-4E8A-A60F-6173AD1C84AE}" dt="2020-04-30T02:10:06.265" v="54"/>
          <ac:spMkLst>
            <pc:docMk/>
            <pc:sldMk cId="576769338" sldId="257"/>
            <ac:spMk id="42" creationId="{08C9B587-E65E-4B52-B37C-ABEBB6E87928}"/>
          </ac:spMkLst>
        </pc:spChg>
        <pc:spChg chg="add mod">
          <ac:chgData name="Natthawat Phongsawit" userId="8941edede3b633f7" providerId="Windows Live" clId="Web-{91493489-40D6-4E8A-A60F-6173AD1C84AE}" dt="2020-04-30T02:32:40.210" v="730" actId="20577"/>
          <ac:spMkLst>
            <pc:docMk/>
            <pc:sldMk cId="576769338" sldId="257"/>
            <ac:spMk id="43" creationId="{69F36AEC-814F-4BF6-AE38-2FF21B70D9C6}"/>
          </ac:spMkLst>
        </pc:spChg>
        <pc:picChg chg="add del mod ord">
          <ac:chgData name="Natthawat Phongsawit" userId="8941edede3b633f7" providerId="Windows Live" clId="Web-{91493489-40D6-4E8A-A60F-6173AD1C84AE}" dt="2020-04-30T02:08:49.421" v="47"/>
          <ac:picMkLst>
            <pc:docMk/>
            <pc:sldMk cId="576769338" sldId="257"/>
            <ac:picMk id="4" creationId="{3470ED98-4564-4FAC-BC5B-C3DB7A1DA67F}"/>
          </ac:picMkLst>
        </pc:picChg>
        <pc:picChg chg="add del mod ord">
          <ac:chgData name="Natthawat Phongsawit" userId="8941edede3b633f7" providerId="Windows Live" clId="Web-{91493489-40D6-4E8A-A60F-6173AD1C84AE}" dt="2020-04-30T02:09:37.483" v="50"/>
          <ac:picMkLst>
            <pc:docMk/>
            <pc:sldMk cId="576769338" sldId="257"/>
            <ac:picMk id="27" creationId="{4CF3FB79-30A0-4A6A-85CD-8B8C2D0EB44B}"/>
          </ac:picMkLst>
        </pc:picChg>
        <pc:picChg chg="add mod ord">
          <ac:chgData name="Natthawat Phongsawit" userId="8941edede3b633f7" providerId="Windows Live" clId="Web-{91493489-40D6-4E8A-A60F-6173AD1C84AE}" dt="2020-04-30T02:10:12.984" v="59"/>
          <ac:picMkLst>
            <pc:docMk/>
            <pc:sldMk cId="576769338" sldId="257"/>
            <ac:picMk id="31" creationId="{546B0B86-D780-47ED-94D3-6494400B45E8}"/>
          </ac:picMkLst>
        </pc:picChg>
        <pc:cxnChg chg="add del">
          <ac:chgData name="Natthawat Phongsawit" userId="8941edede3b633f7" providerId="Windows Live" clId="Web-{91493489-40D6-4E8A-A60F-6173AD1C84AE}" dt="2020-04-30T02:08:33.749" v="40"/>
          <ac:cxnSpMkLst>
            <pc:docMk/>
            <pc:sldMk cId="576769338" sldId="257"/>
            <ac:cxnSpMk id="12" creationId="{EDF5FE34-0A41-407A-8D94-10FCF68F1D0B}"/>
          </ac:cxnSpMkLst>
        </pc:cxnChg>
        <pc:cxnChg chg="add del">
          <ac:chgData name="Natthawat Phongsawit" userId="8941edede3b633f7" providerId="Windows Live" clId="Web-{91493489-40D6-4E8A-A60F-6173AD1C84AE}" dt="2020-04-30T02:10:09.624" v="56"/>
          <ac:cxnSpMkLst>
            <pc:docMk/>
            <pc:sldMk cId="576769338" sldId="257"/>
            <ac:cxnSpMk id="34" creationId="{20E3A342-4D61-4E3F-AF90-1AB42AEB96CC}"/>
          </ac:cxnSpMkLst>
        </pc:cxnChg>
      </pc:sldChg>
      <pc:sldChg chg="del">
        <pc:chgData name="Natthawat Phongsawit" userId="8941edede3b633f7" providerId="Windows Live" clId="Web-{91493489-40D6-4E8A-A60F-6173AD1C84AE}" dt="2020-04-30T02:04:48.294" v="0"/>
        <pc:sldMkLst>
          <pc:docMk/>
          <pc:sldMk cId="3346864823" sldId="257"/>
        </pc:sldMkLst>
      </pc:sldChg>
      <pc:sldChg chg="addSp delSp modSp new del mod setBg setClrOvrMap">
        <pc:chgData name="Natthawat Phongsawit" userId="8941edede3b633f7" providerId="Windows Live" clId="Web-{91493489-40D6-4E8A-A60F-6173AD1C84AE}" dt="2020-04-30T02:20:24.846" v="255"/>
        <pc:sldMkLst>
          <pc:docMk/>
          <pc:sldMk cId="306670766" sldId="258"/>
        </pc:sldMkLst>
        <pc:spChg chg="mod ord">
          <ac:chgData name="Natthawat Phongsawit" userId="8941edede3b633f7" providerId="Windows Live" clId="Web-{91493489-40D6-4E8A-A60F-6173AD1C84AE}" dt="2020-04-30T02:20:07.940" v="254" actId="20577"/>
          <ac:spMkLst>
            <pc:docMk/>
            <pc:sldMk cId="306670766" sldId="258"/>
            <ac:spMk id="2" creationId="{7D0E17D8-EBAC-4640-911E-986E87F9AFAC}"/>
          </ac:spMkLst>
        </pc:spChg>
        <pc:spChg chg="add del">
          <ac:chgData name="Natthawat Phongsawit" userId="8941edede3b633f7" providerId="Windows Live" clId="Web-{91493489-40D6-4E8A-A60F-6173AD1C84AE}" dt="2020-04-30T02:19:52.049" v="238"/>
          <ac:spMkLst>
            <pc:docMk/>
            <pc:sldMk cId="306670766" sldId="258"/>
            <ac:spMk id="8" creationId="{526E0BFB-CDF1-4990-8C11-AC849311E0A8}"/>
          </ac:spMkLst>
        </pc:spChg>
        <pc:spChg chg="add del">
          <ac:chgData name="Natthawat Phongsawit" userId="8941edede3b633f7" providerId="Windows Live" clId="Web-{91493489-40D6-4E8A-A60F-6173AD1C84AE}" dt="2020-04-30T02:19:52.049" v="238"/>
          <ac:spMkLst>
            <pc:docMk/>
            <pc:sldMk cId="306670766" sldId="258"/>
            <ac:spMk id="10" creationId="{6069A1F8-9BEB-4786-9694-FC48B2D75D21}"/>
          </ac:spMkLst>
        </pc:spChg>
        <pc:spChg chg="add del">
          <ac:chgData name="Natthawat Phongsawit" userId="8941edede3b633f7" providerId="Windows Live" clId="Web-{91493489-40D6-4E8A-A60F-6173AD1C84AE}" dt="2020-04-30T02:19:52.049" v="238"/>
          <ac:spMkLst>
            <pc:docMk/>
            <pc:sldMk cId="306670766" sldId="258"/>
            <ac:spMk id="12" creationId="{AF2F604E-43BE-4DC3-B983-E071523364F8}"/>
          </ac:spMkLst>
        </pc:spChg>
        <pc:spChg chg="add del">
          <ac:chgData name="Natthawat Phongsawit" userId="8941edede3b633f7" providerId="Windows Live" clId="Web-{91493489-40D6-4E8A-A60F-6173AD1C84AE}" dt="2020-04-30T02:19:52.049" v="238"/>
          <ac:spMkLst>
            <pc:docMk/>
            <pc:sldMk cId="306670766" sldId="258"/>
            <ac:spMk id="14" creationId="{08C9B587-E65E-4B52-B37C-ABEBB6E87928}"/>
          </ac:spMkLst>
        </pc:spChg>
        <pc:spChg chg="add del">
          <ac:chgData name="Natthawat Phongsawit" userId="8941edede3b633f7" providerId="Windows Live" clId="Web-{91493489-40D6-4E8A-A60F-6173AD1C84AE}" dt="2020-04-30T02:19:29.971" v="236"/>
          <ac:spMkLst>
            <pc:docMk/>
            <pc:sldMk cId="306670766" sldId="258"/>
            <ac:spMk id="16" creationId="{0671A8AE-40A1-4631-A6B8-581AFF065482}"/>
          </ac:spMkLst>
        </pc:spChg>
        <pc:spChg chg="add del">
          <ac:chgData name="Natthawat Phongsawit" userId="8941edede3b633f7" providerId="Windows Live" clId="Web-{91493489-40D6-4E8A-A60F-6173AD1C84AE}" dt="2020-04-30T02:19:29.971" v="236"/>
          <ac:spMkLst>
            <pc:docMk/>
            <pc:sldMk cId="306670766" sldId="258"/>
            <ac:spMk id="17" creationId="{AB58EF07-17C2-48CF-ABB0-EEF1F17CB8F0}"/>
          </ac:spMkLst>
        </pc:spChg>
        <pc:spChg chg="add del">
          <ac:chgData name="Natthawat Phongsawit" userId="8941edede3b633f7" providerId="Windows Live" clId="Web-{91493489-40D6-4E8A-A60F-6173AD1C84AE}" dt="2020-04-30T02:19:29.971" v="236"/>
          <ac:spMkLst>
            <pc:docMk/>
            <pc:sldMk cId="306670766" sldId="258"/>
            <ac:spMk id="18" creationId="{AF2F604E-43BE-4DC3-B983-E071523364F8}"/>
          </ac:spMkLst>
        </pc:spChg>
        <pc:spChg chg="add del">
          <ac:chgData name="Natthawat Phongsawit" userId="8941edede3b633f7" providerId="Windows Live" clId="Web-{91493489-40D6-4E8A-A60F-6173AD1C84AE}" dt="2020-04-30T02:19:27.596" v="234"/>
          <ac:spMkLst>
            <pc:docMk/>
            <pc:sldMk cId="306670766" sldId="258"/>
            <ac:spMk id="19" creationId="{526E0BFB-CDF1-4990-8C11-AC849311E0A8}"/>
          </ac:spMkLst>
        </pc:spChg>
        <pc:spChg chg="add del">
          <ac:chgData name="Natthawat Phongsawit" userId="8941edede3b633f7" providerId="Windows Live" clId="Web-{91493489-40D6-4E8A-A60F-6173AD1C84AE}" dt="2020-04-30T02:19:29.971" v="236"/>
          <ac:spMkLst>
            <pc:docMk/>
            <pc:sldMk cId="306670766" sldId="258"/>
            <ac:spMk id="20" creationId="{08C9B587-E65E-4B52-B37C-ABEBB6E87928}"/>
          </ac:spMkLst>
        </pc:spChg>
        <pc:spChg chg="add del">
          <ac:chgData name="Natthawat Phongsawit" userId="8941edede3b633f7" providerId="Windows Live" clId="Web-{91493489-40D6-4E8A-A60F-6173AD1C84AE}" dt="2020-04-30T02:19:27.596" v="234"/>
          <ac:spMkLst>
            <pc:docMk/>
            <pc:sldMk cId="306670766" sldId="258"/>
            <ac:spMk id="21" creationId="{6069A1F8-9BEB-4786-9694-FC48B2D75D21}"/>
          </ac:spMkLst>
        </pc:spChg>
        <pc:spChg chg="add del">
          <ac:chgData name="Natthawat Phongsawit" userId="8941edede3b633f7" providerId="Windows Live" clId="Web-{91493489-40D6-4E8A-A60F-6173AD1C84AE}" dt="2020-04-30T02:19:52.049" v="238"/>
          <ac:spMkLst>
            <pc:docMk/>
            <pc:sldMk cId="306670766" sldId="258"/>
            <ac:spMk id="22" creationId="{526E0BFB-CDF1-4990-8C11-AC849311E0A8}"/>
          </ac:spMkLst>
        </pc:spChg>
        <pc:spChg chg="add del">
          <ac:chgData name="Natthawat Phongsawit" userId="8941edede3b633f7" providerId="Windows Live" clId="Web-{91493489-40D6-4E8A-A60F-6173AD1C84AE}" dt="2020-04-30T02:19:27.596" v="234"/>
          <ac:spMkLst>
            <pc:docMk/>
            <pc:sldMk cId="306670766" sldId="258"/>
            <ac:spMk id="23" creationId="{AF2F604E-43BE-4DC3-B983-E071523364F8}"/>
          </ac:spMkLst>
        </pc:spChg>
        <pc:spChg chg="add del">
          <ac:chgData name="Natthawat Phongsawit" userId="8941edede3b633f7" providerId="Windows Live" clId="Web-{91493489-40D6-4E8A-A60F-6173AD1C84AE}" dt="2020-04-30T02:19:52.049" v="238"/>
          <ac:spMkLst>
            <pc:docMk/>
            <pc:sldMk cId="306670766" sldId="258"/>
            <ac:spMk id="24" creationId="{6069A1F8-9BEB-4786-9694-FC48B2D75D21}"/>
          </ac:spMkLst>
        </pc:spChg>
        <pc:spChg chg="add del">
          <ac:chgData name="Natthawat Phongsawit" userId="8941edede3b633f7" providerId="Windows Live" clId="Web-{91493489-40D6-4E8A-A60F-6173AD1C84AE}" dt="2020-04-30T02:19:27.596" v="234"/>
          <ac:spMkLst>
            <pc:docMk/>
            <pc:sldMk cId="306670766" sldId="258"/>
            <ac:spMk id="25" creationId="{08C9B587-E65E-4B52-B37C-ABEBB6E87928}"/>
          </ac:spMkLst>
        </pc:spChg>
        <pc:spChg chg="add del">
          <ac:chgData name="Natthawat Phongsawit" userId="8941edede3b633f7" providerId="Windows Live" clId="Web-{91493489-40D6-4E8A-A60F-6173AD1C84AE}" dt="2020-04-30T02:19:52.049" v="238"/>
          <ac:spMkLst>
            <pc:docMk/>
            <pc:sldMk cId="306670766" sldId="258"/>
            <ac:spMk id="26" creationId="{AF2F604E-43BE-4DC3-B983-E071523364F8}"/>
          </ac:spMkLst>
        </pc:spChg>
        <pc:spChg chg="add del">
          <ac:chgData name="Natthawat Phongsawit" userId="8941edede3b633f7" providerId="Windows Live" clId="Web-{91493489-40D6-4E8A-A60F-6173AD1C84AE}" dt="2020-04-30T02:19:52.049" v="238"/>
          <ac:spMkLst>
            <pc:docMk/>
            <pc:sldMk cId="306670766" sldId="258"/>
            <ac:spMk id="27" creationId="{08C9B587-E65E-4B52-B37C-ABEBB6E87928}"/>
          </ac:spMkLst>
        </pc:spChg>
        <pc:picChg chg="add mod">
          <ac:chgData name="Natthawat Phongsawit" userId="8941edede3b633f7" providerId="Windows Live" clId="Web-{91493489-40D6-4E8A-A60F-6173AD1C84AE}" dt="2020-04-30T02:19:29.971" v="236"/>
          <ac:picMkLst>
            <pc:docMk/>
            <pc:sldMk cId="306670766" sldId="258"/>
            <ac:picMk id="3" creationId="{6EF53391-C204-4423-AAA9-5F81BB780A43}"/>
          </ac:picMkLst>
        </pc:picChg>
      </pc:sldChg>
      <pc:sldChg chg="addSp modSp new mod setBg">
        <pc:chgData name="Natthawat Phongsawit" userId="8941edede3b633f7" providerId="Windows Live" clId="Web-{91493489-40D6-4E8A-A60F-6173AD1C84AE}" dt="2020-04-30T02:33:43.367" v="745"/>
        <pc:sldMkLst>
          <pc:docMk/>
          <pc:sldMk cId="943056033" sldId="258"/>
        </pc:sldMkLst>
        <pc:spChg chg="mod">
          <ac:chgData name="Natthawat Phongsawit" userId="8941edede3b633f7" providerId="Windows Live" clId="Web-{91493489-40D6-4E8A-A60F-6173AD1C84AE}" dt="2020-04-30T02:33:43.367" v="745"/>
          <ac:spMkLst>
            <pc:docMk/>
            <pc:sldMk cId="943056033" sldId="258"/>
            <ac:spMk id="2" creationId="{B3753B1D-6861-4CC4-A07F-BDA24280703B}"/>
          </ac:spMkLst>
        </pc:spChg>
        <pc:spChg chg="mod">
          <ac:chgData name="Natthawat Phongsawit" userId="8941edede3b633f7" providerId="Windows Live" clId="Web-{91493489-40D6-4E8A-A60F-6173AD1C84AE}" dt="2020-04-30T02:33:43.367" v="745"/>
          <ac:spMkLst>
            <pc:docMk/>
            <pc:sldMk cId="943056033" sldId="258"/>
            <ac:spMk id="3" creationId="{AC2167DB-256E-4BC1-A253-A2DCA4232791}"/>
          </ac:spMkLst>
        </pc:spChg>
        <pc:spChg chg="add">
          <ac:chgData name="Natthawat Phongsawit" userId="8941edede3b633f7" providerId="Windows Live" clId="Web-{91493489-40D6-4E8A-A60F-6173AD1C84AE}" dt="2020-04-30T02:33:43.367" v="745"/>
          <ac:spMkLst>
            <pc:docMk/>
            <pc:sldMk cId="943056033" sldId="258"/>
            <ac:spMk id="9" creationId="{560AFAAC-EA6C-45A9-9E03-C9C9F0193B4F}"/>
          </ac:spMkLst>
        </pc:spChg>
        <pc:spChg chg="add">
          <ac:chgData name="Natthawat Phongsawit" userId="8941edede3b633f7" providerId="Windows Live" clId="Web-{91493489-40D6-4E8A-A60F-6173AD1C84AE}" dt="2020-04-30T02:33:43.367" v="745"/>
          <ac:spMkLst>
            <pc:docMk/>
            <pc:sldMk cId="943056033" sldId="258"/>
            <ac:spMk id="11" creationId="{83549E37-C86B-4401-90BD-D8BF83859F14}"/>
          </ac:spMkLst>
        </pc:spChg>
        <pc:spChg chg="add">
          <ac:chgData name="Natthawat Phongsawit" userId="8941edede3b633f7" providerId="Windows Live" clId="Web-{91493489-40D6-4E8A-A60F-6173AD1C84AE}" dt="2020-04-30T02:33:43.367" v="745"/>
          <ac:spMkLst>
            <pc:docMk/>
            <pc:sldMk cId="943056033" sldId="258"/>
            <ac:spMk id="13" creationId="{8A17784E-76D8-4521-A77D-0D2EBB923004}"/>
          </ac:spMkLst>
        </pc:spChg>
        <pc:spChg chg="add">
          <ac:chgData name="Natthawat Phongsawit" userId="8941edede3b633f7" providerId="Windows Live" clId="Web-{91493489-40D6-4E8A-A60F-6173AD1C84AE}" dt="2020-04-30T02:33:43.367" v="745"/>
          <ac:spMkLst>
            <pc:docMk/>
            <pc:sldMk cId="943056033" sldId="258"/>
            <ac:spMk id="15" creationId="{C0036C6B-F09C-4EAB-AE02-8D056EE74856}"/>
          </ac:spMkLst>
        </pc:spChg>
        <pc:spChg chg="add">
          <ac:chgData name="Natthawat Phongsawit" userId="8941edede3b633f7" providerId="Windows Live" clId="Web-{91493489-40D6-4E8A-A60F-6173AD1C84AE}" dt="2020-04-30T02:33:43.367" v="745"/>
          <ac:spMkLst>
            <pc:docMk/>
            <pc:sldMk cId="943056033" sldId="258"/>
            <ac:spMk id="17" creationId="{FC8D5885-2804-4D3C-BE31-902E4D3279B0}"/>
          </ac:spMkLst>
        </pc:spChg>
        <pc:picChg chg="add mod ord">
          <ac:chgData name="Natthawat Phongsawit" userId="8941edede3b633f7" providerId="Windows Live" clId="Web-{91493489-40D6-4E8A-A60F-6173AD1C84AE}" dt="2020-04-30T02:33:43.367" v="745"/>
          <ac:picMkLst>
            <pc:docMk/>
            <pc:sldMk cId="943056033" sldId="258"/>
            <ac:picMk id="4" creationId="{45192D6C-D6A8-46BA-B451-C56C74ADA5F4}"/>
          </ac:picMkLst>
        </pc:picChg>
      </pc:sldChg>
      <pc:sldChg chg="addSp delSp modSp new mod setBg">
        <pc:chgData name="Natthawat Phongsawit" userId="8941edede3b633f7" providerId="Windows Live" clId="Web-{91493489-40D6-4E8A-A60F-6173AD1C84AE}" dt="2020-04-30T03:06:18.721" v="1420" actId="20577"/>
        <pc:sldMkLst>
          <pc:docMk/>
          <pc:sldMk cId="323585730" sldId="259"/>
        </pc:sldMkLst>
        <pc:spChg chg="mod">
          <ac:chgData name="Natthawat Phongsawit" userId="8941edede3b633f7" providerId="Windows Live" clId="Web-{91493489-40D6-4E8A-A60F-6173AD1C84AE}" dt="2020-04-30T02:52:04.013" v="1057"/>
          <ac:spMkLst>
            <pc:docMk/>
            <pc:sldMk cId="323585730" sldId="259"/>
            <ac:spMk id="2" creationId="{6F67D9A7-3D54-4C3B-A82E-3C70BECBBA22}"/>
          </ac:spMkLst>
        </pc:spChg>
        <pc:spChg chg="del">
          <ac:chgData name="Natthawat Phongsawit" userId="8941edede3b633f7" providerId="Windows Live" clId="Web-{91493489-40D6-4E8A-A60F-6173AD1C84AE}" dt="2020-04-30T02:41:09.963" v="747"/>
          <ac:spMkLst>
            <pc:docMk/>
            <pc:sldMk cId="323585730" sldId="259"/>
            <ac:spMk id="3" creationId="{F30543EE-B935-43FA-81EC-2763F005DE2F}"/>
          </ac:spMkLst>
        </pc:spChg>
        <pc:spChg chg="mod ord">
          <ac:chgData name="Natthawat Phongsawit" userId="8941edede3b633f7" providerId="Windows Live" clId="Web-{91493489-40D6-4E8A-A60F-6173AD1C84AE}" dt="2020-04-30T03:06:18.721" v="1420" actId="20577"/>
          <ac:spMkLst>
            <pc:docMk/>
            <pc:sldMk cId="323585730" sldId="259"/>
            <ac:spMk id="4" creationId="{C5794591-FBE2-416D-8EF5-3C3FC4192E9C}"/>
          </ac:spMkLst>
        </pc:spChg>
        <pc:spChg chg="add del mod">
          <ac:chgData name="Natthawat Phongsawit" userId="8941edede3b633f7" providerId="Windows Live" clId="Web-{91493489-40D6-4E8A-A60F-6173AD1C84AE}" dt="2020-04-30T02:43:12.589" v="758"/>
          <ac:spMkLst>
            <pc:docMk/>
            <pc:sldMk cId="323585730" sldId="259"/>
            <ac:spMk id="10" creationId="{406D082C-A2C1-4261-91C2-7263E8EBE954}"/>
          </ac:spMkLst>
        </pc:spChg>
        <pc:spChg chg="add del mod">
          <ac:chgData name="Natthawat Phongsawit" userId="8941edede3b633f7" providerId="Windows Live" clId="Web-{91493489-40D6-4E8A-A60F-6173AD1C84AE}" dt="2020-04-30T02:45:04.152" v="762"/>
          <ac:spMkLst>
            <pc:docMk/>
            <pc:sldMk cId="323585730" sldId="259"/>
            <ac:spMk id="14" creationId="{6C9A2B38-6919-4472-AB36-A3F3F2629C53}"/>
          </ac:spMkLst>
        </pc:spChg>
        <pc:spChg chg="add del mod">
          <ac:chgData name="Natthawat Phongsawit" userId="8941edede3b633f7" providerId="Windows Live" clId="Web-{91493489-40D6-4E8A-A60F-6173AD1C84AE}" dt="2020-04-30T02:45:45.152" v="765"/>
          <ac:spMkLst>
            <pc:docMk/>
            <pc:sldMk cId="323585730" sldId="259"/>
            <ac:spMk id="18" creationId="{742F3077-08EC-40B1-958C-7B49EDF83A8D}"/>
          </ac:spMkLst>
        </pc:spChg>
        <pc:spChg chg="add del">
          <ac:chgData name="Natthawat Phongsawit" userId="8941edede3b633f7" providerId="Windows Live" clId="Web-{91493489-40D6-4E8A-A60F-6173AD1C84AE}" dt="2020-04-30T02:46:22.668" v="779"/>
          <ac:spMkLst>
            <pc:docMk/>
            <pc:sldMk cId="323585730" sldId="259"/>
            <ac:spMk id="24" creationId="{E45B1D5C-0827-4AF0-8186-11FC5A8B8B92}"/>
          </ac:spMkLst>
        </pc:spChg>
        <pc:spChg chg="add del">
          <ac:chgData name="Natthawat Phongsawit" userId="8941edede3b633f7" providerId="Windows Live" clId="Web-{91493489-40D6-4E8A-A60F-6173AD1C84AE}" dt="2020-04-30T02:46:22.668" v="779"/>
          <ac:spMkLst>
            <pc:docMk/>
            <pc:sldMk cId="323585730" sldId="259"/>
            <ac:spMk id="26" creationId="{99413ED5-9ED4-4772-BCE4-2BCAE6B12E35}"/>
          </ac:spMkLst>
        </pc:spChg>
        <pc:spChg chg="add del">
          <ac:chgData name="Natthawat Phongsawit" userId="8941edede3b633f7" providerId="Windows Live" clId="Web-{91493489-40D6-4E8A-A60F-6173AD1C84AE}" dt="2020-04-30T02:46:22.668" v="779"/>
          <ac:spMkLst>
            <pc:docMk/>
            <pc:sldMk cId="323585730" sldId="259"/>
            <ac:spMk id="28" creationId="{04357C93-F0CB-4A1C-8F77-4E9063789819}"/>
          </ac:spMkLst>
        </pc:spChg>
        <pc:spChg chg="add del">
          <ac:chgData name="Natthawat Phongsawit" userId="8941edede3b633f7" providerId="Windows Live" clId="Web-{91493489-40D6-4E8A-A60F-6173AD1C84AE}" dt="2020-04-30T02:46:22.668" v="779"/>
          <ac:spMkLst>
            <pc:docMk/>
            <pc:sldMk cId="323585730" sldId="259"/>
            <ac:spMk id="30" creationId="{90F533E9-6690-41A8-A372-4C6C622D028D}"/>
          </ac:spMkLst>
        </pc:spChg>
        <pc:spChg chg="add del">
          <ac:chgData name="Natthawat Phongsawit" userId="8941edede3b633f7" providerId="Windows Live" clId="Web-{91493489-40D6-4E8A-A60F-6173AD1C84AE}" dt="2020-04-30T02:52:04.013" v="1057"/>
          <ac:spMkLst>
            <pc:docMk/>
            <pc:sldMk cId="323585730" sldId="259"/>
            <ac:spMk id="32" creationId="{EBF87945-A001-489F-9D9B-7D9435F0B9CA}"/>
          </ac:spMkLst>
        </pc:spChg>
        <pc:spChg chg="add del">
          <ac:chgData name="Natthawat Phongsawit" userId="8941edede3b633f7" providerId="Windows Live" clId="Web-{91493489-40D6-4E8A-A60F-6173AD1C84AE}" dt="2020-04-30T02:52:01.560" v="1054"/>
          <ac:spMkLst>
            <pc:docMk/>
            <pc:sldMk cId="323585730" sldId="259"/>
            <ac:spMk id="34" creationId="{8F7AFB9A-7364-478C-B48B-8523CDD9AE8D}"/>
          </ac:spMkLst>
        </pc:spChg>
        <pc:spChg chg="add del">
          <ac:chgData name="Natthawat Phongsawit" userId="8941edede3b633f7" providerId="Windows Live" clId="Web-{91493489-40D6-4E8A-A60F-6173AD1C84AE}" dt="2020-04-30T02:46:22.668" v="778"/>
          <ac:spMkLst>
            <pc:docMk/>
            <pc:sldMk cId="323585730" sldId="259"/>
            <ac:spMk id="35" creationId="{233F6408-E1FB-40EE-933F-488D38CCC73F}"/>
          </ac:spMkLst>
        </pc:spChg>
        <pc:spChg chg="add del">
          <ac:chgData name="Natthawat Phongsawit" userId="8941edede3b633f7" providerId="Windows Live" clId="Web-{91493489-40D6-4E8A-A60F-6173AD1C84AE}" dt="2020-04-30T02:52:01.560" v="1054"/>
          <ac:spMkLst>
            <pc:docMk/>
            <pc:sldMk cId="323585730" sldId="259"/>
            <ac:spMk id="36" creationId="{36678033-86B6-40E6-BE90-78D8ED4E3A31}"/>
          </ac:spMkLst>
        </pc:spChg>
        <pc:spChg chg="add del">
          <ac:chgData name="Natthawat Phongsawit" userId="8941edede3b633f7" providerId="Windows Live" clId="Web-{91493489-40D6-4E8A-A60F-6173AD1C84AE}" dt="2020-04-30T02:46:22.668" v="778"/>
          <ac:spMkLst>
            <pc:docMk/>
            <pc:sldMk cId="323585730" sldId="259"/>
            <ac:spMk id="37" creationId="{F055C0C5-567C-4C02-83F3-B427BC740697}"/>
          </ac:spMkLst>
        </pc:spChg>
        <pc:spChg chg="add del">
          <ac:chgData name="Natthawat Phongsawit" userId="8941edede3b633f7" providerId="Windows Live" clId="Web-{91493489-40D6-4E8A-A60F-6173AD1C84AE}" dt="2020-04-30T02:52:03.998" v="1056"/>
          <ac:spMkLst>
            <pc:docMk/>
            <pc:sldMk cId="323585730" sldId="259"/>
            <ac:spMk id="38" creationId="{E8A8EAB8-D2FF-444D-B34B-7D32F106AD0E}"/>
          </ac:spMkLst>
        </pc:spChg>
        <pc:spChg chg="add del">
          <ac:chgData name="Natthawat Phongsawit" userId="8941edede3b633f7" providerId="Windows Live" clId="Web-{91493489-40D6-4E8A-A60F-6173AD1C84AE}" dt="2020-04-30T02:46:22.668" v="778"/>
          <ac:spMkLst>
            <pc:docMk/>
            <pc:sldMk cId="323585730" sldId="259"/>
            <ac:spMk id="39" creationId="{E48B6BD6-5DED-4B86-A4B3-D35037F68FC4}"/>
          </ac:spMkLst>
        </pc:spChg>
        <pc:spChg chg="add del">
          <ac:chgData name="Natthawat Phongsawit" userId="8941edede3b633f7" providerId="Windows Live" clId="Web-{91493489-40D6-4E8A-A60F-6173AD1C84AE}" dt="2020-04-30T02:52:01.560" v="1054"/>
          <ac:spMkLst>
            <pc:docMk/>
            <pc:sldMk cId="323585730" sldId="259"/>
            <ac:spMk id="41" creationId="{D2542E1A-076E-4A34-BB67-2BF961754E0C}"/>
          </ac:spMkLst>
        </pc:spChg>
        <pc:spChg chg="add del">
          <ac:chgData name="Natthawat Phongsawit" userId="8941edede3b633f7" providerId="Windows Live" clId="Web-{91493489-40D6-4E8A-A60F-6173AD1C84AE}" dt="2020-04-30T02:52:01.560" v="1054"/>
          <ac:spMkLst>
            <pc:docMk/>
            <pc:sldMk cId="323585730" sldId="259"/>
            <ac:spMk id="43" creationId="{75C56826-D4E5-42ED-8529-079651CB3005}"/>
          </ac:spMkLst>
        </pc:spChg>
        <pc:spChg chg="add del">
          <ac:chgData name="Natthawat Phongsawit" userId="8941edede3b633f7" providerId="Windows Live" clId="Web-{91493489-40D6-4E8A-A60F-6173AD1C84AE}" dt="2020-04-30T02:52:01.560" v="1054"/>
          <ac:spMkLst>
            <pc:docMk/>
            <pc:sldMk cId="323585730" sldId="259"/>
            <ac:spMk id="45" creationId="{82095FCE-EF05-4443-B97A-85DEE3A5CA17}"/>
          </ac:spMkLst>
        </pc:spChg>
        <pc:spChg chg="add">
          <ac:chgData name="Natthawat Phongsawit" userId="8941edede3b633f7" providerId="Windows Live" clId="Web-{91493489-40D6-4E8A-A60F-6173AD1C84AE}" dt="2020-04-30T02:52:04.013" v="1057"/>
          <ac:spMkLst>
            <pc:docMk/>
            <pc:sldMk cId="323585730" sldId="259"/>
            <ac:spMk id="46" creationId="{8F7AFB9A-7364-478C-B48B-8523CDD9AE8D}"/>
          </ac:spMkLst>
        </pc:spChg>
        <pc:spChg chg="add">
          <ac:chgData name="Natthawat Phongsawit" userId="8941edede3b633f7" providerId="Windows Live" clId="Web-{91493489-40D6-4E8A-A60F-6173AD1C84AE}" dt="2020-04-30T02:52:04.013" v="1057"/>
          <ac:spMkLst>
            <pc:docMk/>
            <pc:sldMk cId="323585730" sldId="259"/>
            <ac:spMk id="47" creationId="{36678033-86B6-40E6-BE90-78D8ED4E3A31}"/>
          </ac:spMkLst>
        </pc:spChg>
        <pc:spChg chg="add">
          <ac:chgData name="Natthawat Phongsawit" userId="8941edede3b633f7" providerId="Windows Live" clId="Web-{91493489-40D6-4E8A-A60F-6173AD1C84AE}" dt="2020-04-30T02:52:04.013" v="1057"/>
          <ac:spMkLst>
            <pc:docMk/>
            <pc:sldMk cId="323585730" sldId="259"/>
            <ac:spMk id="48" creationId="{D2542E1A-076E-4A34-BB67-2BF961754E0C}"/>
          </ac:spMkLst>
        </pc:spChg>
        <pc:spChg chg="add">
          <ac:chgData name="Natthawat Phongsawit" userId="8941edede3b633f7" providerId="Windows Live" clId="Web-{91493489-40D6-4E8A-A60F-6173AD1C84AE}" dt="2020-04-30T02:52:04.013" v="1057"/>
          <ac:spMkLst>
            <pc:docMk/>
            <pc:sldMk cId="323585730" sldId="259"/>
            <ac:spMk id="49" creationId="{75C56826-D4E5-42ED-8529-079651CB3005}"/>
          </ac:spMkLst>
        </pc:spChg>
        <pc:spChg chg="add">
          <ac:chgData name="Natthawat Phongsawit" userId="8941edede3b633f7" providerId="Windows Live" clId="Web-{91493489-40D6-4E8A-A60F-6173AD1C84AE}" dt="2020-04-30T02:52:04.013" v="1057"/>
          <ac:spMkLst>
            <pc:docMk/>
            <pc:sldMk cId="323585730" sldId="259"/>
            <ac:spMk id="50" creationId="{82095FCE-EF05-4443-B97A-85DEE3A5CA17}"/>
          </ac:spMkLst>
        </pc:spChg>
        <pc:picChg chg="add del mod ord modCrop">
          <ac:chgData name="Natthawat Phongsawit" userId="8941edede3b633f7" providerId="Windows Live" clId="Web-{91493489-40D6-4E8A-A60F-6173AD1C84AE}" dt="2020-04-30T02:43:08.963" v="757"/>
          <ac:picMkLst>
            <pc:docMk/>
            <pc:sldMk cId="323585730" sldId="259"/>
            <ac:picMk id="5" creationId="{BF506DAE-6A04-4D2C-A607-C5B7BF7DD612}"/>
          </ac:picMkLst>
        </pc:picChg>
        <pc:picChg chg="add del mod ord">
          <ac:chgData name="Natthawat Phongsawit" userId="8941edede3b633f7" providerId="Windows Live" clId="Web-{91493489-40D6-4E8A-A60F-6173AD1C84AE}" dt="2020-04-30T02:45:33.683" v="763"/>
          <ac:picMkLst>
            <pc:docMk/>
            <pc:sldMk cId="323585730" sldId="259"/>
            <ac:picMk id="7" creationId="{0392B74F-7E3C-4CF8-B805-94CDDC368C07}"/>
          </ac:picMkLst>
        </pc:picChg>
        <pc:picChg chg="add del mod ord modCrop">
          <ac:chgData name="Natthawat Phongsawit" userId="8941edede3b633f7" providerId="Windows Live" clId="Web-{91493489-40D6-4E8A-A60F-6173AD1C84AE}" dt="2020-04-30T02:43:45.932" v="761"/>
          <ac:picMkLst>
            <pc:docMk/>
            <pc:sldMk cId="323585730" sldId="259"/>
            <ac:picMk id="11" creationId="{5F1C70D7-52EB-42FA-A081-DEEFF35722EE}"/>
          </ac:picMkLst>
        </pc:picChg>
        <pc:picChg chg="add del mod ord modCrop">
          <ac:chgData name="Natthawat Phongsawit" userId="8941edede3b633f7" providerId="Windows Live" clId="Web-{91493489-40D6-4E8A-A60F-6173AD1C84AE}" dt="2020-04-30T02:45:36.917" v="764"/>
          <ac:picMkLst>
            <pc:docMk/>
            <pc:sldMk cId="323585730" sldId="259"/>
            <ac:picMk id="15" creationId="{827B7929-4D9F-4DE5-B7CE-C97006E927FE}"/>
          </ac:picMkLst>
        </pc:picChg>
        <pc:picChg chg="add mod ord modCrop">
          <ac:chgData name="Natthawat Phongsawit" userId="8941edede3b633f7" providerId="Windows Live" clId="Web-{91493489-40D6-4E8A-A60F-6173AD1C84AE}" dt="2020-04-30T02:52:19.045" v="1062" actId="1076"/>
          <ac:picMkLst>
            <pc:docMk/>
            <pc:sldMk cId="323585730" sldId="259"/>
            <ac:picMk id="19" creationId="{2DDDD674-CF5A-4D57-989C-87312C536DBB}"/>
          </ac:picMkLst>
        </pc:picChg>
        <pc:picChg chg="add mod">
          <ac:chgData name="Natthawat Phongsawit" userId="8941edede3b633f7" providerId="Windows Live" clId="Web-{91493489-40D6-4E8A-A60F-6173AD1C84AE}" dt="2020-04-30T02:52:16.217" v="1061" actId="1076"/>
          <ac:picMkLst>
            <pc:docMk/>
            <pc:sldMk cId="323585730" sldId="259"/>
            <ac:picMk id="21" creationId="{AEFAAFF8-964C-4FED-9D2E-997CB7794D4E}"/>
          </ac:picMkLst>
        </pc:picChg>
        <pc:cxnChg chg="add del">
          <ac:chgData name="Natthawat Phongsawit" userId="8941edede3b633f7" providerId="Windows Live" clId="Web-{91493489-40D6-4E8A-A60F-6173AD1C84AE}" dt="2020-04-30T02:52:03.998" v="1056"/>
          <ac:cxnSpMkLst>
            <pc:docMk/>
            <pc:sldMk cId="323585730" sldId="259"/>
            <ac:cxnSpMk id="40" creationId="{EEA38897-7BA3-4408-8083-3235339C4A60}"/>
          </ac:cxnSpMkLst>
        </pc:cxnChg>
        <pc:cxnChg chg="add del">
          <ac:chgData name="Natthawat Phongsawit" userId="8941edede3b633f7" providerId="Windows Live" clId="Web-{91493489-40D6-4E8A-A60F-6173AD1C84AE}" dt="2020-04-30T02:52:03.998" v="1056"/>
          <ac:cxnSpMkLst>
            <pc:docMk/>
            <pc:sldMk cId="323585730" sldId="259"/>
            <ac:cxnSpMk id="42" creationId="{CA240C79-242E-4918-9F28-B101847D1CC6}"/>
          </ac:cxnSpMkLst>
        </pc:cxnChg>
        <pc:cxnChg chg="add del">
          <ac:chgData name="Natthawat Phongsawit" userId="8941edede3b633f7" providerId="Windows Live" clId="Web-{91493489-40D6-4E8A-A60F-6173AD1C84AE}" dt="2020-04-30T02:52:03.998" v="1056"/>
          <ac:cxnSpMkLst>
            <pc:docMk/>
            <pc:sldMk cId="323585730" sldId="259"/>
            <ac:cxnSpMk id="44" creationId="{F11AD06B-AB20-4097-8606-5DA00DBACE88}"/>
          </ac:cxnSpMkLst>
        </pc:cxnChg>
      </pc:sldChg>
      <pc:sldChg chg="addSp delSp modSp new mod setBg">
        <pc:chgData name="Natthawat Phongsawit" userId="8941edede3b633f7" providerId="Windows Live" clId="Web-{91493489-40D6-4E8A-A60F-6173AD1C84AE}" dt="2020-04-30T02:59:59.032" v="1306"/>
        <pc:sldMkLst>
          <pc:docMk/>
          <pc:sldMk cId="3244107966" sldId="260"/>
        </pc:sldMkLst>
        <pc:spChg chg="mod">
          <ac:chgData name="Natthawat Phongsawit" userId="8941edede3b633f7" providerId="Windows Live" clId="Web-{91493489-40D6-4E8A-A60F-6173AD1C84AE}" dt="2020-04-30T02:59:59.032" v="1306"/>
          <ac:spMkLst>
            <pc:docMk/>
            <pc:sldMk cId="3244107966" sldId="260"/>
            <ac:spMk id="2" creationId="{96D191FC-990B-454F-8680-823D9EA747D0}"/>
          </ac:spMkLst>
        </pc:spChg>
        <pc:spChg chg="del">
          <ac:chgData name="Natthawat Phongsawit" userId="8941edede3b633f7" providerId="Windows Live" clId="Web-{91493489-40D6-4E8A-A60F-6173AD1C84AE}" dt="2020-04-30T02:55:10.124" v="1064"/>
          <ac:spMkLst>
            <pc:docMk/>
            <pc:sldMk cId="3244107966" sldId="260"/>
            <ac:spMk id="3" creationId="{B9BB0F3E-A924-463E-8756-2A6D2A57ED6B}"/>
          </ac:spMkLst>
        </pc:spChg>
        <pc:spChg chg="mod">
          <ac:chgData name="Natthawat Phongsawit" userId="8941edede3b633f7" providerId="Windows Live" clId="Web-{91493489-40D6-4E8A-A60F-6173AD1C84AE}" dt="2020-04-30T02:59:59.032" v="1306"/>
          <ac:spMkLst>
            <pc:docMk/>
            <pc:sldMk cId="3244107966" sldId="260"/>
            <ac:spMk id="4" creationId="{1C18DD35-05C9-47F1-B64E-4AC009CF61D0}"/>
          </ac:spMkLst>
        </pc:spChg>
        <pc:spChg chg="add">
          <ac:chgData name="Natthawat Phongsawit" userId="8941edede3b633f7" providerId="Windows Live" clId="Web-{91493489-40D6-4E8A-A60F-6173AD1C84AE}" dt="2020-04-30T02:59:59.032" v="1306"/>
          <ac:spMkLst>
            <pc:docMk/>
            <pc:sldMk cId="3244107966" sldId="260"/>
            <ac:spMk id="12" creationId="{99899462-FC16-43B0-966B-FCA263450716}"/>
          </ac:spMkLst>
        </pc:spChg>
        <pc:picChg chg="add mod ord modCrop">
          <ac:chgData name="Natthawat Phongsawit" userId="8941edede3b633f7" providerId="Windows Live" clId="Web-{91493489-40D6-4E8A-A60F-6173AD1C84AE}" dt="2020-04-30T02:59:59.032" v="1306"/>
          <ac:picMkLst>
            <pc:docMk/>
            <pc:sldMk cId="3244107966" sldId="260"/>
            <ac:picMk id="5" creationId="{BE554331-5B87-499A-83EB-23427998A43E}"/>
          </ac:picMkLst>
        </pc:picChg>
        <pc:picChg chg="add mod ord">
          <ac:chgData name="Natthawat Phongsawit" userId="8941edede3b633f7" providerId="Windows Live" clId="Web-{91493489-40D6-4E8A-A60F-6173AD1C84AE}" dt="2020-04-30T02:59:59.032" v="1306"/>
          <ac:picMkLst>
            <pc:docMk/>
            <pc:sldMk cId="3244107966" sldId="260"/>
            <ac:picMk id="7" creationId="{2EF1C04A-429D-46F4-B46B-948DC765AE37}"/>
          </ac:picMkLst>
        </pc:picChg>
        <pc:cxnChg chg="add">
          <ac:chgData name="Natthawat Phongsawit" userId="8941edede3b633f7" providerId="Windows Live" clId="Web-{91493489-40D6-4E8A-A60F-6173AD1C84AE}" dt="2020-04-30T02:59:59.032" v="1306"/>
          <ac:cxnSpMkLst>
            <pc:docMk/>
            <pc:sldMk cId="3244107966" sldId="260"/>
            <ac:cxnSpMk id="14" creationId="{AAFEA932-2DF1-410C-A00A-7A1E7DBF7511}"/>
          </ac:cxnSpMkLst>
        </pc:cxnChg>
      </pc:sldChg>
      <pc:sldChg chg="addSp delSp modSp new">
        <pc:chgData name="Natthawat Phongsawit" userId="8941edede3b633f7" providerId="Windows Live" clId="Web-{91493489-40D6-4E8A-A60F-6173AD1C84AE}" dt="2020-04-30T03:19:54.235" v="1649"/>
        <pc:sldMkLst>
          <pc:docMk/>
          <pc:sldMk cId="67895792" sldId="261"/>
        </pc:sldMkLst>
        <pc:spChg chg="mod">
          <ac:chgData name="Natthawat Phongsawit" userId="8941edede3b633f7" providerId="Windows Live" clId="Web-{91493489-40D6-4E8A-A60F-6173AD1C84AE}" dt="2020-04-30T03:06:56.534" v="1431" actId="20577"/>
          <ac:spMkLst>
            <pc:docMk/>
            <pc:sldMk cId="67895792" sldId="261"/>
            <ac:spMk id="2" creationId="{7B90198E-7546-44BA-BC09-EB386051D4A8}"/>
          </ac:spMkLst>
        </pc:spChg>
        <pc:spChg chg="del">
          <ac:chgData name="Natthawat Phongsawit" userId="8941edede3b633f7" providerId="Windows Live" clId="Web-{91493489-40D6-4E8A-A60F-6173AD1C84AE}" dt="2020-04-30T03:06:48.518" v="1422"/>
          <ac:spMkLst>
            <pc:docMk/>
            <pc:sldMk cId="67895792" sldId="261"/>
            <ac:spMk id="3" creationId="{F88FA601-3E79-455D-AA85-A3B893B22B83}"/>
          </ac:spMkLst>
        </pc:spChg>
        <pc:spChg chg="mod">
          <ac:chgData name="Natthawat Phongsawit" userId="8941edede3b633f7" providerId="Windows Live" clId="Web-{91493489-40D6-4E8A-A60F-6173AD1C84AE}" dt="2020-04-30T03:18:56.735" v="1643" actId="20577"/>
          <ac:spMkLst>
            <pc:docMk/>
            <pc:sldMk cId="67895792" sldId="261"/>
            <ac:spMk id="4" creationId="{B7CB799D-AA9B-43EB-A8B3-805E3955AC99}"/>
          </ac:spMkLst>
        </pc:spChg>
        <pc:picChg chg="add del mod">
          <ac:chgData name="Natthawat Phongsawit" userId="8941edede3b633f7" providerId="Windows Live" clId="Web-{91493489-40D6-4E8A-A60F-6173AD1C84AE}" dt="2020-04-30T03:19:18.704" v="1646"/>
          <ac:picMkLst>
            <pc:docMk/>
            <pc:sldMk cId="67895792" sldId="261"/>
            <ac:picMk id="3" creationId="{49BD5200-97E9-4E04-BB59-52F5B41C2AF2}"/>
          </ac:picMkLst>
        </pc:picChg>
        <pc:picChg chg="add mod ord modCrop">
          <ac:chgData name="Natthawat Phongsawit" userId="8941edede3b633f7" providerId="Windows Live" clId="Web-{91493489-40D6-4E8A-A60F-6173AD1C84AE}" dt="2020-04-30T03:06:48.518" v="1422"/>
          <ac:picMkLst>
            <pc:docMk/>
            <pc:sldMk cId="67895792" sldId="261"/>
            <ac:picMk id="5" creationId="{1A130291-51B3-41DE-AD72-A99D437CD29A}"/>
          </ac:picMkLst>
        </pc:picChg>
        <pc:picChg chg="add del mod">
          <ac:chgData name="Natthawat Phongsawit" userId="8941edede3b633f7" providerId="Windows Live" clId="Web-{91493489-40D6-4E8A-A60F-6173AD1C84AE}" dt="2020-04-30T03:19:54.235" v="1649"/>
          <ac:picMkLst>
            <pc:docMk/>
            <pc:sldMk cId="67895792" sldId="261"/>
            <ac:picMk id="7" creationId="{2BFB6E1B-124D-4007-AD7F-62DADBF817A3}"/>
          </ac:picMkLst>
        </pc:picChg>
      </pc:sldChg>
      <pc:sldChg chg="addSp delSp modSp new mod setBg setClrOvrMap">
        <pc:chgData name="Natthawat Phongsawit" userId="8941edede3b633f7" providerId="Windows Live" clId="Web-{91493489-40D6-4E8A-A60F-6173AD1C84AE}" dt="2020-04-30T03:15:30.271" v="1566"/>
        <pc:sldMkLst>
          <pc:docMk/>
          <pc:sldMk cId="107056960" sldId="262"/>
        </pc:sldMkLst>
        <pc:spChg chg="mod ord">
          <ac:chgData name="Natthawat Phongsawit" userId="8941edede3b633f7" providerId="Windows Live" clId="Web-{91493489-40D6-4E8A-A60F-6173AD1C84AE}" dt="2020-04-30T03:15:30.271" v="1566"/>
          <ac:spMkLst>
            <pc:docMk/>
            <pc:sldMk cId="107056960" sldId="262"/>
            <ac:spMk id="2" creationId="{F8D5C80E-A368-448F-A58E-180D3711A104}"/>
          </ac:spMkLst>
        </pc:spChg>
        <pc:spChg chg="del">
          <ac:chgData name="Natthawat Phongsawit" userId="8941edede3b633f7" providerId="Windows Live" clId="Web-{91493489-40D6-4E8A-A60F-6173AD1C84AE}" dt="2020-04-30T03:11:50.333" v="1469"/>
          <ac:spMkLst>
            <pc:docMk/>
            <pc:sldMk cId="107056960" sldId="262"/>
            <ac:spMk id="3" creationId="{30A6C6D2-7F02-4DB6-B91F-DB1AC35D91FF}"/>
          </ac:spMkLst>
        </pc:spChg>
        <pc:spChg chg="mod">
          <ac:chgData name="Natthawat Phongsawit" userId="8941edede3b633f7" providerId="Windows Live" clId="Web-{91493489-40D6-4E8A-A60F-6173AD1C84AE}" dt="2020-04-30T03:15:30.271" v="1566"/>
          <ac:spMkLst>
            <pc:docMk/>
            <pc:sldMk cId="107056960" sldId="262"/>
            <ac:spMk id="4" creationId="{93FFCD18-ECAC-4E22-9667-42BDA7107569}"/>
          </ac:spMkLst>
        </pc:spChg>
        <pc:spChg chg="add">
          <ac:chgData name="Natthawat Phongsawit" userId="8941edede3b633f7" providerId="Windows Live" clId="Web-{91493489-40D6-4E8A-A60F-6173AD1C84AE}" dt="2020-04-30T03:15:30.271" v="1566"/>
          <ac:spMkLst>
            <pc:docMk/>
            <pc:sldMk cId="107056960" sldId="262"/>
            <ac:spMk id="7" creationId="{526E0BFB-CDF1-4990-8C11-AC849311E0A8}"/>
          </ac:spMkLst>
        </pc:spChg>
        <pc:spChg chg="add">
          <ac:chgData name="Natthawat Phongsawit" userId="8941edede3b633f7" providerId="Windows Live" clId="Web-{91493489-40D6-4E8A-A60F-6173AD1C84AE}" dt="2020-04-30T03:15:30.271" v="1566"/>
          <ac:spMkLst>
            <pc:docMk/>
            <pc:sldMk cId="107056960" sldId="262"/>
            <ac:spMk id="8" creationId="{6069A1F8-9BEB-4786-9694-FC48B2D75D21}"/>
          </ac:spMkLst>
        </pc:spChg>
        <pc:spChg chg="add">
          <ac:chgData name="Natthawat Phongsawit" userId="8941edede3b633f7" providerId="Windows Live" clId="Web-{91493489-40D6-4E8A-A60F-6173AD1C84AE}" dt="2020-04-30T03:15:30.271" v="1566"/>
          <ac:spMkLst>
            <pc:docMk/>
            <pc:sldMk cId="107056960" sldId="262"/>
            <ac:spMk id="9" creationId="{AF2F604E-43BE-4DC3-B983-E071523364F8}"/>
          </ac:spMkLst>
        </pc:spChg>
        <pc:spChg chg="add del">
          <ac:chgData name="Natthawat Phongsawit" userId="8941edede3b633f7" providerId="Windows Live" clId="Web-{91493489-40D6-4E8A-A60F-6173AD1C84AE}" dt="2020-04-30T03:15:30.271" v="1565"/>
          <ac:spMkLst>
            <pc:docMk/>
            <pc:sldMk cId="107056960" sldId="262"/>
            <ac:spMk id="10" creationId="{5DCB5928-DC7D-4612-9922-441966E15627}"/>
          </ac:spMkLst>
        </pc:spChg>
        <pc:spChg chg="add">
          <ac:chgData name="Natthawat Phongsawit" userId="8941edede3b633f7" providerId="Windows Live" clId="Web-{91493489-40D6-4E8A-A60F-6173AD1C84AE}" dt="2020-04-30T03:15:30.271" v="1566"/>
          <ac:spMkLst>
            <pc:docMk/>
            <pc:sldMk cId="107056960" sldId="262"/>
            <ac:spMk id="11" creationId="{08C9B587-E65E-4B52-B37C-ABEBB6E87928}"/>
          </ac:spMkLst>
        </pc:spChg>
        <pc:spChg chg="add del">
          <ac:chgData name="Natthawat Phongsawit" userId="8941edede3b633f7" providerId="Windows Live" clId="Web-{91493489-40D6-4E8A-A60F-6173AD1C84AE}" dt="2020-04-30T03:15:30.271" v="1565"/>
          <ac:spMkLst>
            <pc:docMk/>
            <pc:sldMk cId="107056960" sldId="262"/>
            <ac:spMk id="12" creationId="{682C1161-1736-45EC-99B7-33F3CAE9D517}"/>
          </ac:spMkLst>
        </pc:spChg>
        <pc:spChg chg="add del">
          <ac:chgData name="Natthawat Phongsawit" userId="8941edede3b633f7" providerId="Windows Live" clId="Web-{91493489-40D6-4E8A-A60F-6173AD1C84AE}" dt="2020-04-30T03:15:30.271" v="1565"/>
          <ac:spMkLst>
            <pc:docMk/>
            <pc:sldMk cId="107056960" sldId="262"/>
            <ac:spMk id="14" creationId="{84D4DDB8-B68F-45B0-9F62-C4279996F672}"/>
          </ac:spMkLst>
        </pc:spChg>
        <pc:spChg chg="add del">
          <ac:chgData name="Natthawat Phongsawit" userId="8941edede3b633f7" providerId="Windows Live" clId="Web-{91493489-40D6-4E8A-A60F-6173AD1C84AE}" dt="2020-04-30T03:15:30.271" v="1565"/>
          <ac:spMkLst>
            <pc:docMk/>
            <pc:sldMk cId="107056960" sldId="262"/>
            <ac:spMk id="16" creationId="{AF2F604E-43BE-4DC3-B983-E071523364F8}"/>
          </ac:spMkLst>
        </pc:spChg>
        <pc:spChg chg="add del">
          <ac:chgData name="Natthawat Phongsawit" userId="8941edede3b633f7" providerId="Windows Live" clId="Web-{91493489-40D6-4E8A-A60F-6173AD1C84AE}" dt="2020-04-30T03:15:30.271" v="1565"/>
          <ac:spMkLst>
            <pc:docMk/>
            <pc:sldMk cId="107056960" sldId="262"/>
            <ac:spMk id="18" creationId="{08C9B587-E65E-4B52-B37C-ABEBB6E87928}"/>
          </ac:spMkLst>
        </pc:spChg>
        <pc:picChg chg="add mod ord modCrop">
          <ac:chgData name="Natthawat Phongsawit" userId="8941edede3b633f7" providerId="Windows Live" clId="Web-{91493489-40D6-4E8A-A60F-6173AD1C84AE}" dt="2020-04-30T03:15:30.271" v="1566"/>
          <ac:picMkLst>
            <pc:docMk/>
            <pc:sldMk cId="107056960" sldId="262"/>
            <ac:picMk id="5" creationId="{6B859306-AA9E-4460-8039-6AC41A6C6F55}"/>
          </ac:picMkLst>
        </pc:picChg>
      </pc:sldChg>
    </pc:docChg>
  </pc:docChgLst>
  <pc:docChgLst>
    <pc:chgData name="Natthawat Phongsawit" userId="8941edede3b633f7" providerId="Windows Live" clId="Web-{5776CFEC-AF7C-4A37-B967-5A89A9937096}"/>
    <pc:docChg chg="addSld delSld modSld">
      <pc:chgData name="Natthawat Phongsawit" userId="8941edede3b633f7" providerId="Windows Live" clId="Web-{5776CFEC-AF7C-4A37-B967-5A89A9937096}" dt="2020-04-30T04:12:18.621" v="712" actId="20577"/>
      <pc:docMkLst>
        <pc:docMk/>
      </pc:docMkLst>
      <pc:sldChg chg="addSp delSp modSp modTransition">
        <pc:chgData name="Natthawat Phongsawit" userId="8941edede3b633f7" providerId="Windows Live" clId="Web-{5776CFEC-AF7C-4A37-B967-5A89A9937096}" dt="2020-04-30T04:09:39.252" v="668" actId="1076"/>
        <pc:sldMkLst>
          <pc:docMk/>
          <pc:sldMk cId="109857222" sldId="256"/>
        </pc:sldMkLst>
        <pc:spChg chg="mod">
          <ac:chgData name="Natthawat Phongsawit" userId="8941edede3b633f7" providerId="Windows Live" clId="Web-{5776CFEC-AF7C-4A37-B967-5A89A9937096}" dt="2020-04-30T04:01:30.783" v="60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tthawat Phongsawit" userId="8941edede3b633f7" providerId="Windows Live" clId="Web-{5776CFEC-AF7C-4A37-B967-5A89A9937096}" dt="2020-04-30T04:01:49.441" v="614" actId="20577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Natthawat Phongsawit" userId="8941edede3b633f7" providerId="Windows Live" clId="Web-{5776CFEC-AF7C-4A37-B967-5A89A9937096}" dt="2020-04-30T03:53:54.458" v="504"/>
          <ac:picMkLst>
            <pc:docMk/>
            <pc:sldMk cId="109857222" sldId="256"/>
            <ac:picMk id="5" creationId="{1FE02E2A-64D2-410F-87A3-64F2ACCBAA70}"/>
          </ac:picMkLst>
        </pc:picChg>
        <pc:picChg chg="add mod">
          <ac:chgData name="Natthawat Phongsawit" userId="8941edede3b633f7" providerId="Windows Live" clId="Web-{5776CFEC-AF7C-4A37-B967-5A89A9937096}" dt="2020-04-30T04:01:35.847" v="611" actId="1076"/>
          <ac:picMkLst>
            <pc:docMk/>
            <pc:sldMk cId="109857222" sldId="256"/>
            <ac:picMk id="7" creationId="{AF6DD432-E40B-4DBB-834C-972026DEAC06}"/>
          </ac:picMkLst>
        </pc:picChg>
        <pc:picChg chg="add mod">
          <ac:chgData name="Natthawat Phongsawit" userId="8941edede3b633f7" providerId="Windows Live" clId="Web-{5776CFEC-AF7C-4A37-B967-5A89A9937096}" dt="2020-04-30T04:09:39.252" v="668" actId="1076"/>
          <ac:picMkLst>
            <pc:docMk/>
            <pc:sldMk cId="109857222" sldId="256"/>
            <ac:picMk id="10" creationId="{826A0768-887D-4235-9AF5-75DB9D6D8179}"/>
          </ac:picMkLst>
        </pc:picChg>
      </pc:sldChg>
      <pc:sldChg chg="addSp delSp modSp modTransition">
        <pc:chgData name="Natthawat Phongsawit" userId="8941edede3b633f7" providerId="Windows Live" clId="Web-{5776CFEC-AF7C-4A37-B967-5A89A9937096}" dt="2020-04-30T04:10:22.880" v="676" actId="14100"/>
        <pc:sldMkLst>
          <pc:docMk/>
          <pc:sldMk cId="576769338" sldId="257"/>
        </pc:sldMkLst>
        <pc:picChg chg="add del mod">
          <ac:chgData name="Natthawat Phongsawit" userId="8941edede3b633f7" providerId="Windows Live" clId="Web-{5776CFEC-AF7C-4A37-B967-5A89A9937096}" dt="2020-04-30T03:53:56.520" v="505"/>
          <ac:picMkLst>
            <pc:docMk/>
            <pc:sldMk cId="576769338" sldId="257"/>
            <ac:picMk id="3" creationId="{DBD4B98D-84E1-4402-88C6-A1F84DE466B8}"/>
          </ac:picMkLst>
        </pc:picChg>
        <pc:picChg chg="add mod">
          <ac:chgData name="Natthawat Phongsawit" userId="8941edede3b633f7" providerId="Windows Live" clId="Web-{5776CFEC-AF7C-4A37-B967-5A89A9937096}" dt="2020-04-30T04:02:31.037" v="621" actId="14100"/>
          <ac:picMkLst>
            <pc:docMk/>
            <pc:sldMk cId="576769338" sldId="257"/>
            <ac:picMk id="4" creationId="{14C5F586-0832-461E-BDA1-612ABDCF2ECB}"/>
          </ac:picMkLst>
        </pc:picChg>
        <pc:picChg chg="add mod">
          <ac:chgData name="Natthawat Phongsawit" userId="8941edede3b633f7" providerId="Windows Live" clId="Web-{5776CFEC-AF7C-4A37-B967-5A89A9937096}" dt="2020-04-30T04:10:22.880" v="676" actId="14100"/>
          <ac:picMkLst>
            <pc:docMk/>
            <pc:sldMk cId="576769338" sldId="257"/>
            <ac:picMk id="5" creationId="{897BF171-C3C0-499D-AE1F-B938B0D93D3F}"/>
          </ac:picMkLst>
        </pc:picChg>
      </pc:sldChg>
      <pc:sldChg chg="addSp delSp modSp modTransition">
        <pc:chgData name="Natthawat Phongsawit" userId="8941edede3b633f7" providerId="Windows Live" clId="Web-{5776CFEC-AF7C-4A37-B967-5A89A9937096}" dt="2020-04-30T04:12:13.918" v="705" actId="20577"/>
        <pc:sldMkLst>
          <pc:docMk/>
          <pc:sldMk cId="943056033" sldId="258"/>
        </pc:sldMkLst>
        <pc:spChg chg="mod">
          <ac:chgData name="Natthawat Phongsawit" userId="8941edede3b633f7" providerId="Windows Live" clId="Web-{5776CFEC-AF7C-4A37-B967-5A89A9937096}" dt="2020-04-30T04:12:13.918" v="705" actId="20577"/>
          <ac:spMkLst>
            <pc:docMk/>
            <pc:sldMk cId="943056033" sldId="258"/>
            <ac:spMk id="2" creationId="{B3753B1D-6861-4CC4-A07F-BDA24280703B}"/>
          </ac:spMkLst>
        </pc:spChg>
        <pc:picChg chg="add del">
          <ac:chgData name="Natthawat Phongsawit" userId="8941edede3b633f7" providerId="Windows Live" clId="Web-{5776CFEC-AF7C-4A37-B967-5A89A9937096}" dt="2020-04-30T03:53:59.146" v="506"/>
          <ac:picMkLst>
            <pc:docMk/>
            <pc:sldMk cId="943056033" sldId="258"/>
            <ac:picMk id="5" creationId="{F69B57CB-E2C6-4A77-B62B-970A17C03CDB}"/>
          </ac:picMkLst>
        </pc:picChg>
        <pc:picChg chg="add del mod">
          <ac:chgData name="Natthawat Phongsawit" userId="8941edede3b633f7" providerId="Windows Live" clId="Web-{5776CFEC-AF7C-4A37-B967-5A89A9937096}" dt="2020-04-30T04:02:46.022" v="624"/>
          <ac:picMkLst>
            <pc:docMk/>
            <pc:sldMk cId="943056033" sldId="258"/>
            <ac:picMk id="14" creationId="{B447A577-9F7F-46E6-9071-B8FB583CFF19}"/>
          </ac:picMkLst>
        </pc:picChg>
        <pc:picChg chg="add">
          <ac:chgData name="Natthawat Phongsawit" userId="8941edede3b633f7" providerId="Windows Live" clId="Web-{5776CFEC-AF7C-4A37-B967-5A89A9937096}" dt="2020-04-30T04:02:47.444" v="625"/>
          <ac:picMkLst>
            <pc:docMk/>
            <pc:sldMk cId="943056033" sldId="258"/>
            <ac:picMk id="19" creationId="{5CBCFFC4-6D21-4218-9593-C3DF9B6D6BDB}"/>
          </ac:picMkLst>
        </pc:picChg>
        <pc:picChg chg="add">
          <ac:chgData name="Natthawat Phongsawit" userId="8941edede3b633f7" providerId="Windows Live" clId="Web-{5776CFEC-AF7C-4A37-B967-5A89A9937096}" dt="2020-04-30T04:10:28.552" v="677"/>
          <ac:picMkLst>
            <pc:docMk/>
            <pc:sldMk cId="943056033" sldId="258"/>
            <ac:picMk id="21" creationId="{B4D90652-54DA-4502-A60C-2C392936E478}"/>
          </ac:picMkLst>
        </pc:picChg>
        <pc:inkChg chg="add del">
          <ac:chgData name="Natthawat Phongsawit" userId="8941edede3b633f7" providerId="Windows Live" clId="Web-{5776CFEC-AF7C-4A37-B967-5A89A9937096}" dt="2020-04-30T03:59:19.431" v="589"/>
          <ac:inkMkLst>
            <pc:docMk/>
            <pc:sldMk cId="943056033" sldId="258"/>
            <ac:inkMk id="6" creationId="{EF7AC650-6874-40E7-96C8-DD02462514C6}"/>
          </ac:inkMkLst>
        </pc:inkChg>
        <pc:inkChg chg="add del">
          <ac:chgData name="Natthawat Phongsawit" userId="8941edede3b633f7" providerId="Windows Live" clId="Web-{5776CFEC-AF7C-4A37-B967-5A89A9937096}" dt="2020-04-30T03:59:36.089" v="595"/>
          <ac:inkMkLst>
            <pc:docMk/>
            <pc:sldMk cId="943056033" sldId="258"/>
            <ac:inkMk id="7" creationId="{01ECAC9E-F4B4-4990-BAB4-EABBFAD7E3CE}"/>
          </ac:inkMkLst>
        </pc:inkChg>
        <pc:inkChg chg="add del">
          <ac:chgData name="Natthawat Phongsawit" userId="8941edede3b633f7" providerId="Windows Live" clId="Web-{5776CFEC-AF7C-4A37-B967-5A89A9937096}" dt="2020-04-30T03:59:33.417" v="594"/>
          <ac:inkMkLst>
            <pc:docMk/>
            <pc:sldMk cId="943056033" sldId="258"/>
            <ac:inkMk id="8" creationId="{94A5E684-DD6D-4EBE-A561-DFF3CE9185C9}"/>
          </ac:inkMkLst>
        </pc:inkChg>
        <pc:inkChg chg="add del">
          <ac:chgData name="Natthawat Phongsawit" userId="8941edede3b633f7" providerId="Windows Live" clId="Web-{5776CFEC-AF7C-4A37-B967-5A89A9937096}" dt="2020-04-30T03:59:32.432" v="593"/>
          <ac:inkMkLst>
            <pc:docMk/>
            <pc:sldMk cId="943056033" sldId="258"/>
            <ac:inkMk id="12" creationId="{0EBD4FE5-35C8-4A64-9F39-BB84907E6ADE}"/>
          </ac:inkMkLst>
        </pc:inkChg>
      </pc:sldChg>
      <pc:sldChg chg="addSp delSp modSp modTransition">
        <pc:chgData name="Natthawat Phongsawit" userId="8941edede3b633f7" providerId="Windows Live" clId="Web-{5776CFEC-AF7C-4A37-B967-5A89A9937096}" dt="2020-04-30T04:12:17.637" v="710" actId="20577"/>
        <pc:sldMkLst>
          <pc:docMk/>
          <pc:sldMk cId="323585730" sldId="259"/>
        </pc:sldMkLst>
        <pc:spChg chg="mod">
          <ac:chgData name="Natthawat Phongsawit" userId="8941edede3b633f7" providerId="Windows Live" clId="Web-{5776CFEC-AF7C-4A37-B967-5A89A9937096}" dt="2020-04-30T04:12:17.637" v="710" actId="20577"/>
          <ac:spMkLst>
            <pc:docMk/>
            <pc:sldMk cId="323585730" sldId="259"/>
            <ac:spMk id="2" creationId="{6F67D9A7-3D54-4C3B-A82E-3C70BECBBA22}"/>
          </ac:spMkLst>
        </pc:spChg>
        <pc:picChg chg="add del">
          <ac:chgData name="Natthawat Phongsawit" userId="8941edede3b633f7" providerId="Windows Live" clId="Web-{5776CFEC-AF7C-4A37-B967-5A89A9937096}" dt="2020-04-30T03:54:06.740" v="507"/>
          <ac:picMkLst>
            <pc:docMk/>
            <pc:sldMk cId="323585730" sldId="259"/>
            <ac:picMk id="3" creationId="{4DF719CB-9E2C-4F38-AF6F-E7052B56D636}"/>
          </ac:picMkLst>
        </pc:picChg>
        <pc:picChg chg="add">
          <ac:chgData name="Natthawat Phongsawit" userId="8941edede3b633f7" providerId="Windows Live" clId="Web-{5776CFEC-AF7C-4A37-B967-5A89A9937096}" dt="2020-04-30T04:02:52.351" v="626"/>
          <ac:picMkLst>
            <pc:docMk/>
            <pc:sldMk cId="323585730" sldId="259"/>
            <ac:picMk id="5" creationId="{23B1F8ED-7DAF-48A2-B806-156E90D3518F}"/>
          </ac:picMkLst>
        </pc:picChg>
        <pc:picChg chg="add">
          <ac:chgData name="Natthawat Phongsawit" userId="8941edede3b633f7" providerId="Windows Live" clId="Web-{5776CFEC-AF7C-4A37-B967-5A89A9937096}" dt="2020-04-30T04:10:31.786" v="678"/>
          <ac:picMkLst>
            <pc:docMk/>
            <pc:sldMk cId="323585730" sldId="259"/>
            <ac:picMk id="6" creationId="{94E7A6F9-200A-4027-9364-50DF318D72EC}"/>
          </ac:picMkLst>
        </pc:picChg>
      </pc:sldChg>
      <pc:sldChg chg="addSp delSp modSp modTransition">
        <pc:chgData name="Natthawat Phongsawit" userId="8941edede3b633f7" providerId="Windows Live" clId="Web-{5776CFEC-AF7C-4A37-B967-5A89A9937096}" dt="2020-04-30T04:10:37.084" v="680" actId="1076"/>
        <pc:sldMkLst>
          <pc:docMk/>
          <pc:sldMk cId="3244107966" sldId="260"/>
        </pc:sldMkLst>
        <pc:picChg chg="add del">
          <ac:chgData name="Natthawat Phongsawit" userId="8941edede3b633f7" providerId="Windows Live" clId="Web-{5776CFEC-AF7C-4A37-B967-5A89A9937096}" dt="2020-04-30T03:54:09.224" v="508"/>
          <ac:picMkLst>
            <pc:docMk/>
            <pc:sldMk cId="3244107966" sldId="260"/>
            <ac:picMk id="3" creationId="{1A4E90BA-14E7-4C09-82D2-DCD2B7F3260D}"/>
          </ac:picMkLst>
        </pc:picChg>
        <pc:picChg chg="add mod">
          <ac:chgData name="Natthawat Phongsawit" userId="8941edede3b633f7" providerId="Windows Live" clId="Web-{5776CFEC-AF7C-4A37-B967-5A89A9937096}" dt="2020-04-30T04:03:24.572" v="628" actId="1076"/>
          <ac:picMkLst>
            <pc:docMk/>
            <pc:sldMk cId="3244107966" sldId="260"/>
            <ac:picMk id="6" creationId="{4D788DB2-F2EE-412A-8E2E-23535C4913B7}"/>
          </ac:picMkLst>
        </pc:picChg>
        <pc:picChg chg="add mod">
          <ac:chgData name="Natthawat Phongsawit" userId="8941edede3b633f7" providerId="Windows Live" clId="Web-{5776CFEC-AF7C-4A37-B967-5A89A9937096}" dt="2020-04-30T04:10:37.084" v="680" actId="1076"/>
          <ac:picMkLst>
            <pc:docMk/>
            <pc:sldMk cId="3244107966" sldId="260"/>
            <ac:picMk id="9" creationId="{6A218EA9-EC78-4B09-BC10-D3BDDCFDFF8A}"/>
          </ac:picMkLst>
        </pc:picChg>
      </pc:sldChg>
      <pc:sldChg chg="addSp delSp modSp mod modTransition setBg">
        <pc:chgData name="Natthawat Phongsawit" userId="8941edede3b633f7" providerId="Windows Live" clId="Web-{5776CFEC-AF7C-4A37-B967-5A89A9937096}" dt="2020-04-30T04:10:42.818" v="682" actId="1076"/>
        <pc:sldMkLst>
          <pc:docMk/>
          <pc:sldMk cId="67895792" sldId="261"/>
        </pc:sldMkLst>
        <pc:spChg chg="mod">
          <ac:chgData name="Natthawat Phongsawit" userId="8941edede3b633f7" providerId="Windows Live" clId="Web-{5776CFEC-AF7C-4A37-B967-5A89A9937096}" dt="2020-04-30T03:23:29.233" v="15"/>
          <ac:spMkLst>
            <pc:docMk/>
            <pc:sldMk cId="67895792" sldId="261"/>
            <ac:spMk id="2" creationId="{7B90198E-7546-44BA-BC09-EB386051D4A8}"/>
          </ac:spMkLst>
        </pc:spChg>
        <pc:spChg chg="mod">
          <ac:chgData name="Natthawat Phongsawit" userId="8941edede3b633f7" providerId="Windows Live" clId="Web-{5776CFEC-AF7C-4A37-B967-5A89A9937096}" dt="2020-04-30T03:23:29.233" v="15"/>
          <ac:spMkLst>
            <pc:docMk/>
            <pc:sldMk cId="67895792" sldId="261"/>
            <ac:spMk id="4" creationId="{B7CB799D-AA9B-43EB-A8B3-805E3955AC99}"/>
          </ac:spMkLst>
        </pc:spChg>
        <pc:spChg chg="add del mod">
          <ac:chgData name="Natthawat Phongsawit" userId="8941edede3b633f7" providerId="Windows Live" clId="Web-{5776CFEC-AF7C-4A37-B967-5A89A9937096}" dt="2020-04-30T03:20:48.785" v="1"/>
          <ac:spMkLst>
            <pc:docMk/>
            <pc:sldMk cId="67895792" sldId="261"/>
            <ac:spMk id="6" creationId="{5B40BEE0-F8E3-4F40-BDE0-39CE0F34A4D4}"/>
          </ac:spMkLst>
        </pc:spChg>
        <pc:spChg chg="add del mod">
          <ac:chgData name="Natthawat Phongsawit" userId="8941edede3b633f7" providerId="Windows Live" clId="Web-{5776CFEC-AF7C-4A37-B967-5A89A9937096}" dt="2020-04-30T03:22:15.572" v="4"/>
          <ac:spMkLst>
            <pc:docMk/>
            <pc:sldMk cId="67895792" sldId="261"/>
            <ac:spMk id="10" creationId="{57320B65-5602-4219-ADB1-6CA9EB77E88B}"/>
          </ac:spMkLst>
        </pc:spChg>
        <pc:spChg chg="add del">
          <ac:chgData name="Natthawat Phongsawit" userId="8941edede3b633f7" providerId="Windows Live" clId="Web-{5776CFEC-AF7C-4A37-B967-5A89A9937096}" dt="2020-04-30T03:22:24.572" v="5"/>
          <ac:spMkLst>
            <pc:docMk/>
            <pc:sldMk cId="67895792" sldId="261"/>
            <ac:spMk id="12" creationId="{B9951BD9-0868-4CDB-ACD6-9C4209B5E412}"/>
          </ac:spMkLst>
        </pc:spChg>
        <pc:spChg chg="add del mod">
          <ac:chgData name="Natthawat Phongsawit" userId="8941edede3b633f7" providerId="Windows Live" clId="Web-{5776CFEC-AF7C-4A37-B967-5A89A9937096}" dt="2020-04-30T03:22:46.261" v="8"/>
          <ac:spMkLst>
            <pc:docMk/>
            <pc:sldMk cId="67895792" sldId="261"/>
            <ac:spMk id="15" creationId="{739BA3D8-0E1E-46CD-A559-1518343DDC4D}"/>
          </ac:spMkLst>
        </pc:spChg>
        <pc:spChg chg="add del">
          <ac:chgData name="Natthawat Phongsawit" userId="8941edede3b633f7" providerId="Windows Live" clId="Web-{5776CFEC-AF7C-4A37-B967-5A89A9937096}" dt="2020-04-30T03:23:29.233" v="15"/>
          <ac:spMkLst>
            <pc:docMk/>
            <pc:sldMk cId="67895792" sldId="261"/>
            <ac:spMk id="17" creationId="{B9951BD9-0868-4CDB-ACD6-9C4209B5E412}"/>
          </ac:spMkLst>
        </pc:spChg>
        <pc:spChg chg="add">
          <ac:chgData name="Natthawat Phongsawit" userId="8941edede3b633f7" providerId="Windows Live" clId="Web-{5776CFEC-AF7C-4A37-B967-5A89A9937096}" dt="2020-04-30T03:23:29.233" v="15"/>
          <ac:spMkLst>
            <pc:docMk/>
            <pc:sldMk cId="67895792" sldId="261"/>
            <ac:spMk id="22" creationId="{AB45A142-4255-493C-8284-5D566C121B10}"/>
          </ac:spMkLst>
        </pc:spChg>
        <pc:picChg chg="del">
          <ac:chgData name="Natthawat Phongsawit" userId="8941edede3b633f7" providerId="Windows Live" clId="Web-{5776CFEC-AF7C-4A37-B967-5A89A9937096}" dt="2020-04-30T03:20:37.566" v="0"/>
          <ac:picMkLst>
            <pc:docMk/>
            <pc:sldMk cId="67895792" sldId="261"/>
            <ac:picMk id="5" creationId="{1A130291-51B3-41DE-AD72-A99D437CD29A}"/>
          </ac:picMkLst>
        </pc:picChg>
        <pc:picChg chg="add del mod ord modCrop">
          <ac:chgData name="Natthawat Phongsawit" userId="8941edede3b633f7" providerId="Windows Live" clId="Web-{5776CFEC-AF7C-4A37-B967-5A89A9937096}" dt="2020-04-30T03:22:08.853" v="3"/>
          <ac:picMkLst>
            <pc:docMk/>
            <pc:sldMk cId="67895792" sldId="261"/>
            <ac:picMk id="7" creationId="{8E0CC454-CB29-4839-93C3-20564A0DEB7C}"/>
          </ac:picMkLst>
        </pc:picChg>
        <pc:picChg chg="add del mod ord modCrop">
          <ac:chgData name="Natthawat Phongsawit" userId="8941edede3b633f7" providerId="Windows Live" clId="Web-{5776CFEC-AF7C-4A37-B967-5A89A9937096}" dt="2020-04-30T03:23:29.233" v="15"/>
          <ac:picMkLst>
            <pc:docMk/>
            <pc:sldMk cId="67895792" sldId="261"/>
            <ac:picMk id="11" creationId="{ED778AEE-8941-494C-8DB5-D50CDF1E747D}"/>
          </ac:picMkLst>
        </pc:picChg>
        <pc:picChg chg="add del">
          <ac:chgData name="Natthawat Phongsawit" userId="8941edede3b633f7" providerId="Windows Live" clId="Web-{5776CFEC-AF7C-4A37-B967-5A89A9937096}" dt="2020-04-30T03:54:17.100" v="509"/>
          <ac:picMkLst>
            <pc:docMk/>
            <pc:sldMk cId="67895792" sldId="261"/>
            <ac:picMk id="16" creationId="{AE3A7A06-6CA3-4F86-8850-B5F00CFD62A6}"/>
          </ac:picMkLst>
        </pc:picChg>
        <pc:picChg chg="add mod">
          <ac:chgData name="Natthawat Phongsawit" userId="8941edede3b633f7" providerId="Windows Live" clId="Web-{5776CFEC-AF7C-4A37-B967-5A89A9937096}" dt="2020-04-30T04:03:36.541" v="630" actId="1076"/>
          <ac:picMkLst>
            <pc:docMk/>
            <pc:sldMk cId="67895792" sldId="261"/>
            <ac:picMk id="18" creationId="{0F508488-C0B7-4A36-8725-67550F104534}"/>
          </ac:picMkLst>
        </pc:picChg>
        <pc:picChg chg="add mod">
          <ac:chgData name="Natthawat Phongsawit" userId="8941edede3b633f7" providerId="Windows Live" clId="Web-{5776CFEC-AF7C-4A37-B967-5A89A9937096}" dt="2020-04-30T04:10:42.818" v="682" actId="1076"/>
          <ac:picMkLst>
            <pc:docMk/>
            <pc:sldMk cId="67895792" sldId="261"/>
            <ac:picMk id="20" creationId="{90DFEAB6-8532-45C3-9A2B-00F3FBEC30D5}"/>
          </ac:picMkLst>
        </pc:picChg>
        <pc:cxnChg chg="add">
          <ac:chgData name="Natthawat Phongsawit" userId="8941edede3b633f7" providerId="Windows Live" clId="Web-{5776CFEC-AF7C-4A37-B967-5A89A9937096}" dt="2020-04-30T03:23:29.233" v="15"/>
          <ac:cxnSpMkLst>
            <pc:docMk/>
            <pc:sldMk cId="67895792" sldId="261"/>
            <ac:cxnSpMk id="24" creationId="{38FB9660-F42F-4313-BBC4-47C007FE484C}"/>
          </ac:cxnSpMkLst>
        </pc:cxnChg>
      </pc:sldChg>
      <pc:sldChg chg="addSp delSp modSp mod modTransition setClrOvrMap">
        <pc:chgData name="Natthawat Phongsawit" userId="8941edede3b633f7" providerId="Windows Live" clId="Web-{5776CFEC-AF7C-4A37-B967-5A89A9937096}" dt="2020-04-30T04:10:47.615" v="683"/>
        <pc:sldMkLst>
          <pc:docMk/>
          <pc:sldMk cId="107056960" sldId="262"/>
        </pc:sldMkLst>
        <pc:spChg chg="mod">
          <ac:chgData name="Natthawat Phongsawit" userId="8941edede3b633f7" providerId="Windows Live" clId="Web-{5776CFEC-AF7C-4A37-B967-5A89A9937096}" dt="2020-04-30T03:26:43.542" v="27"/>
          <ac:spMkLst>
            <pc:docMk/>
            <pc:sldMk cId="107056960" sldId="262"/>
            <ac:spMk id="2" creationId="{F8D5C80E-A368-448F-A58E-180D3711A104}"/>
          </ac:spMkLst>
        </pc:spChg>
        <pc:spChg chg="mod">
          <ac:chgData name="Natthawat Phongsawit" userId="8941edede3b633f7" providerId="Windows Live" clId="Web-{5776CFEC-AF7C-4A37-B967-5A89A9937096}" dt="2020-04-30T03:33:02.753" v="50" actId="20577"/>
          <ac:spMkLst>
            <pc:docMk/>
            <pc:sldMk cId="107056960" sldId="262"/>
            <ac:spMk id="4" creationId="{93FFCD18-ECAC-4E22-9667-42BDA7107569}"/>
          </ac:spMkLst>
        </pc:spChg>
        <pc:spChg chg="add del">
          <ac:chgData name="Natthawat Phongsawit" userId="8941edede3b633f7" providerId="Windows Live" clId="Web-{5776CFEC-AF7C-4A37-B967-5A89A9937096}" dt="2020-04-30T03:26:43.542" v="27"/>
          <ac:spMkLst>
            <pc:docMk/>
            <pc:sldMk cId="107056960" sldId="262"/>
            <ac:spMk id="7" creationId="{526E0BFB-CDF1-4990-8C11-AC849311E0A8}"/>
          </ac:spMkLst>
        </pc:spChg>
        <pc:spChg chg="add del">
          <ac:chgData name="Natthawat Phongsawit" userId="8941edede3b633f7" providerId="Windows Live" clId="Web-{5776CFEC-AF7C-4A37-B967-5A89A9937096}" dt="2020-04-30T03:26:43.542" v="27"/>
          <ac:spMkLst>
            <pc:docMk/>
            <pc:sldMk cId="107056960" sldId="262"/>
            <ac:spMk id="8" creationId="{6069A1F8-9BEB-4786-9694-FC48B2D75D21}"/>
          </ac:spMkLst>
        </pc:spChg>
        <pc:spChg chg="add del">
          <ac:chgData name="Natthawat Phongsawit" userId="8941edede3b633f7" providerId="Windows Live" clId="Web-{5776CFEC-AF7C-4A37-B967-5A89A9937096}" dt="2020-04-30T03:26:43.542" v="27"/>
          <ac:spMkLst>
            <pc:docMk/>
            <pc:sldMk cId="107056960" sldId="262"/>
            <ac:spMk id="9" creationId="{AF2F604E-43BE-4DC3-B983-E071523364F8}"/>
          </ac:spMkLst>
        </pc:spChg>
        <pc:spChg chg="add del">
          <ac:chgData name="Natthawat Phongsawit" userId="8941edede3b633f7" providerId="Windows Live" clId="Web-{5776CFEC-AF7C-4A37-B967-5A89A9937096}" dt="2020-04-30T03:26:43.542" v="27"/>
          <ac:spMkLst>
            <pc:docMk/>
            <pc:sldMk cId="107056960" sldId="262"/>
            <ac:spMk id="11" creationId="{08C9B587-E65E-4B52-B37C-ABEBB6E87928}"/>
          </ac:spMkLst>
        </pc:spChg>
        <pc:spChg chg="add del">
          <ac:chgData name="Natthawat Phongsawit" userId="8941edede3b633f7" providerId="Windows Live" clId="Web-{5776CFEC-AF7C-4A37-B967-5A89A9937096}" dt="2020-04-30T03:26:41.182" v="24"/>
          <ac:spMkLst>
            <pc:docMk/>
            <pc:sldMk cId="107056960" sldId="262"/>
            <ac:spMk id="13" creationId="{87CC2527-562A-4F69-B487-4371E5B243E7}"/>
          </ac:spMkLst>
        </pc:spChg>
        <pc:spChg chg="add del">
          <ac:chgData name="Natthawat Phongsawit" userId="8941edede3b633f7" providerId="Windows Live" clId="Web-{5776CFEC-AF7C-4A37-B967-5A89A9937096}" dt="2020-04-30T03:26:43.542" v="26"/>
          <ac:spMkLst>
            <pc:docMk/>
            <pc:sldMk cId="107056960" sldId="262"/>
            <ac:spMk id="17" creationId="{3301E07F-4F79-4B58-8698-EF24DC1ECDBF}"/>
          </ac:spMkLst>
        </pc:spChg>
        <pc:spChg chg="add del">
          <ac:chgData name="Natthawat Phongsawit" userId="8941edede3b633f7" providerId="Windows Live" clId="Web-{5776CFEC-AF7C-4A37-B967-5A89A9937096}" dt="2020-04-30T03:26:43.542" v="26"/>
          <ac:spMkLst>
            <pc:docMk/>
            <pc:sldMk cId="107056960" sldId="262"/>
            <ac:spMk id="19" creationId="{E58B2195-5055-402F-A3E7-53FF0E4980C3}"/>
          </ac:spMkLst>
        </pc:spChg>
        <pc:spChg chg="add">
          <ac:chgData name="Natthawat Phongsawit" userId="8941edede3b633f7" providerId="Windows Live" clId="Web-{5776CFEC-AF7C-4A37-B967-5A89A9937096}" dt="2020-04-30T03:26:43.542" v="27"/>
          <ac:spMkLst>
            <pc:docMk/>
            <pc:sldMk cId="107056960" sldId="262"/>
            <ac:spMk id="20" creationId="{87CC2527-562A-4F69-B487-4371E5B243E7}"/>
          </ac:spMkLst>
        </pc:spChg>
        <pc:picChg chg="add del mod">
          <ac:chgData name="Natthawat Phongsawit" userId="8941edede3b633f7" providerId="Windows Live" clId="Web-{5776CFEC-AF7C-4A37-B967-5A89A9937096}" dt="2020-04-30T03:54:19.397" v="510"/>
          <ac:picMkLst>
            <pc:docMk/>
            <pc:sldMk cId="107056960" sldId="262"/>
            <ac:picMk id="3" creationId="{B3BECF7E-3F10-4BE7-A92A-FC9CED111A04}"/>
          </ac:picMkLst>
        </pc:picChg>
        <pc:picChg chg="mod">
          <ac:chgData name="Natthawat Phongsawit" userId="8941edede3b633f7" providerId="Windows Live" clId="Web-{5776CFEC-AF7C-4A37-B967-5A89A9937096}" dt="2020-04-30T03:32:34.642" v="29" actId="1076"/>
          <ac:picMkLst>
            <pc:docMk/>
            <pc:sldMk cId="107056960" sldId="262"/>
            <ac:picMk id="5" creationId="{6B859306-AA9E-4460-8039-6AC41A6C6F55}"/>
          </ac:picMkLst>
        </pc:picChg>
        <pc:picChg chg="add">
          <ac:chgData name="Natthawat Phongsawit" userId="8941edede3b633f7" providerId="Windows Live" clId="Web-{5776CFEC-AF7C-4A37-B967-5A89A9937096}" dt="2020-04-30T04:03:40.542" v="631"/>
          <ac:picMkLst>
            <pc:docMk/>
            <pc:sldMk cId="107056960" sldId="262"/>
            <ac:picMk id="6" creationId="{2A5BDD3C-1585-49AA-B350-373CC7802D75}"/>
          </ac:picMkLst>
        </pc:picChg>
        <pc:picChg chg="add">
          <ac:chgData name="Natthawat Phongsawit" userId="8941edede3b633f7" providerId="Windows Live" clId="Web-{5776CFEC-AF7C-4A37-B967-5A89A9937096}" dt="2020-04-30T04:10:47.615" v="683"/>
          <ac:picMkLst>
            <pc:docMk/>
            <pc:sldMk cId="107056960" sldId="262"/>
            <ac:picMk id="10" creationId="{24617CDE-1214-4840-B05D-5DF0CDF1FC6C}"/>
          </ac:picMkLst>
        </pc:picChg>
        <pc:cxnChg chg="add del">
          <ac:chgData name="Natthawat Phongsawit" userId="8941edede3b633f7" providerId="Windows Live" clId="Web-{5776CFEC-AF7C-4A37-B967-5A89A9937096}" dt="2020-04-30T03:26:41.182" v="24"/>
          <ac:cxnSpMkLst>
            <pc:docMk/>
            <pc:sldMk cId="107056960" sldId="262"/>
            <ac:cxnSpMk id="15" creationId="{BCDAEC91-5BCE-4B55-9CC0-43EF94CB734B}"/>
          </ac:cxnSpMkLst>
        </pc:cxnChg>
        <pc:cxnChg chg="add">
          <ac:chgData name="Natthawat Phongsawit" userId="8941edede3b633f7" providerId="Windows Live" clId="Web-{5776CFEC-AF7C-4A37-B967-5A89A9937096}" dt="2020-04-30T03:26:43.542" v="27"/>
          <ac:cxnSpMkLst>
            <pc:docMk/>
            <pc:sldMk cId="107056960" sldId="262"/>
            <ac:cxnSpMk id="21" creationId="{BCDAEC91-5BCE-4B55-9CC0-43EF94CB734B}"/>
          </ac:cxnSpMkLst>
        </pc:cxnChg>
      </pc:sldChg>
      <pc:sldChg chg="addSp delSp modSp new mod modTransition setBg setClrOvrMap">
        <pc:chgData name="Natthawat Phongsawit" userId="8941edede3b633f7" providerId="Windows Live" clId="Web-{5776CFEC-AF7C-4A37-B967-5A89A9937096}" dt="2020-04-30T04:10:52.211" v="684"/>
        <pc:sldMkLst>
          <pc:docMk/>
          <pc:sldMk cId="3383716254" sldId="263"/>
        </pc:sldMkLst>
        <pc:spChg chg="mod">
          <ac:chgData name="Natthawat Phongsawit" userId="8941edede3b633f7" providerId="Windows Live" clId="Web-{5776CFEC-AF7C-4A37-B967-5A89A9937096}" dt="2020-04-30T03:44:17.624" v="264" actId="1076"/>
          <ac:spMkLst>
            <pc:docMk/>
            <pc:sldMk cId="3383716254" sldId="263"/>
            <ac:spMk id="2" creationId="{6F0936D1-3E95-4C98-8667-D738247E9270}"/>
          </ac:spMkLst>
        </pc:spChg>
        <pc:spChg chg="mod">
          <ac:chgData name="Natthawat Phongsawit" userId="8941edede3b633f7" providerId="Windows Live" clId="Web-{5776CFEC-AF7C-4A37-B967-5A89A9937096}" dt="2020-04-30T03:43:51.060" v="262"/>
          <ac:spMkLst>
            <pc:docMk/>
            <pc:sldMk cId="3383716254" sldId="263"/>
            <ac:spMk id="3" creationId="{239EB00C-4F7E-4E1C-9A90-9817AF454730}"/>
          </ac:spMkLst>
        </pc:spChg>
        <pc:spChg chg="add del">
          <ac:chgData name="Natthawat Phongsawit" userId="8941edede3b633f7" providerId="Windows Live" clId="Web-{5776CFEC-AF7C-4A37-B967-5A89A9937096}" dt="2020-04-30T03:43:51.060" v="262"/>
          <ac:spMkLst>
            <pc:docMk/>
            <pc:sldMk cId="3383716254" sldId="263"/>
            <ac:spMk id="9" creationId="{3CD9DF72-87A3-404E-A828-84CBF11A8303}"/>
          </ac:spMkLst>
        </pc:spChg>
        <pc:spChg chg="add">
          <ac:chgData name="Natthawat Phongsawit" userId="8941edede3b633f7" providerId="Windows Live" clId="Web-{5776CFEC-AF7C-4A37-B967-5A89A9937096}" dt="2020-04-30T03:43:51.060" v="262"/>
          <ac:spMkLst>
            <pc:docMk/>
            <pc:sldMk cId="3383716254" sldId="263"/>
            <ac:spMk id="13" creationId="{C5E6CFF1-2F42-4E10-9A97-F116F46F53FE}"/>
          </ac:spMkLst>
        </pc:spChg>
        <pc:spChg chg="add del">
          <ac:chgData name="Natthawat Phongsawit" userId="8941edede3b633f7" providerId="Windows Live" clId="Web-{5776CFEC-AF7C-4A37-B967-5A89A9937096}" dt="2020-04-30T03:43:51.013" v="261"/>
          <ac:spMkLst>
            <pc:docMk/>
            <pc:sldMk cId="3383716254" sldId="263"/>
            <ac:spMk id="16" creationId="{3CD9DF72-87A3-404E-A828-84CBF11A8303}"/>
          </ac:spMkLst>
        </pc:spChg>
        <pc:picChg chg="add del mod ord">
          <ac:chgData name="Natthawat Phongsawit" userId="8941edede3b633f7" providerId="Windows Live" clId="Web-{5776CFEC-AF7C-4A37-B967-5A89A9937096}" dt="2020-04-30T03:42:02.006" v="258"/>
          <ac:picMkLst>
            <pc:docMk/>
            <pc:sldMk cId="3383716254" sldId="263"/>
            <ac:picMk id="4" creationId="{D3E5E479-B9D7-47C1-950D-918AD04385C4}"/>
          </ac:picMkLst>
        </pc:picChg>
        <pc:picChg chg="add mod ord">
          <ac:chgData name="Natthawat Phongsawit" userId="8941edede3b633f7" providerId="Windows Live" clId="Web-{5776CFEC-AF7C-4A37-B967-5A89A9937096}" dt="2020-04-30T03:43:51.060" v="262"/>
          <ac:picMkLst>
            <pc:docMk/>
            <pc:sldMk cId="3383716254" sldId="263"/>
            <ac:picMk id="6" creationId="{50BE06D9-7F99-4363-A5AE-2D274F66C335}"/>
          </ac:picMkLst>
        </pc:picChg>
        <pc:picChg chg="add del">
          <ac:chgData name="Natthawat Phongsawit" userId="8941edede3b633f7" providerId="Windows Live" clId="Web-{5776CFEC-AF7C-4A37-B967-5A89A9937096}" dt="2020-04-30T03:54:23.413" v="512"/>
          <ac:picMkLst>
            <pc:docMk/>
            <pc:sldMk cId="3383716254" sldId="263"/>
            <ac:picMk id="8" creationId="{4F414562-DCE2-4F18-8DEC-4564DBD63E4F}"/>
          </ac:picMkLst>
        </pc:picChg>
        <pc:picChg chg="add">
          <ac:chgData name="Natthawat Phongsawit" userId="8941edede3b633f7" providerId="Windows Live" clId="Web-{5776CFEC-AF7C-4A37-B967-5A89A9937096}" dt="2020-04-30T04:03:45.323" v="632"/>
          <ac:picMkLst>
            <pc:docMk/>
            <pc:sldMk cId="3383716254" sldId="263"/>
            <ac:picMk id="10" creationId="{9E3BA055-C126-4739-8ED1-ED089FCB3B39}"/>
          </ac:picMkLst>
        </pc:picChg>
        <pc:picChg chg="add">
          <ac:chgData name="Natthawat Phongsawit" userId="8941edede3b633f7" providerId="Windows Live" clId="Web-{5776CFEC-AF7C-4A37-B967-5A89A9937096}" dt="2020-04-30T04:10:52.211" v="684"/>
          <ac:picMkLst>
            <pc:docMk/>
            <pc:sldMk cId="3383716254" sldId="263"/>
            <ac:picMk id="12" creationId="{53F037D5-68C9-4346-95D3-B3C7FE61E263}"/>
          </ac:picMkLst>
        </pc:picChg>
        <pc:cxnChg chg="add del">
          <ac:chgData name="Natthawat Phongsawit" userId="8941edede3b633f7" providerId="Windows Live" clId="Web-{5776CFEC-AF7C-4A37-B967-5A89A9937096}" dt="2020-04-30T03:43:51.060" v="262"/>
          <ac:cxnSpMkLst>
            <pc:docMk/>
            <pc:sldMk cId="3383716254" sldId="263"/>
            <ac:cxnSpMk id="11" creationId="{20E3A342-4D61-4E3F-AF90-1AB42AEB96CC}"/>
          </ac:cxnSpMkLst>
        </pc:cxnChg>
        <pc:cxnChg chg="add">
          <ac:chgData name="Natthawat Phongsawit" userId="8941edede3b633f7" providerId="Windows Live" clId="Web-{5776CFEC-AF7C-4A37-B967-5A89A9937096}" dt="2020-04-30T03:43:51.060" v="262"/>
          <ac:cxnSpMkLst>
            <pc:docMk/>
            <pc:sldMk cId="3383716254" sldId="263"/>
            <ac:cxnSpMk id="14" creationId="{67182200-4859-4C8D-BCBB-55B245C28BA3}"/>
          </ac:cxnSpMkLst>
        </pc:cxnChg>
        <pc:cxnChg chg="add del">
          <ac:chgData name="Natthawat Phongsawit" userId="8941edede3b633f7" providerId="Windows Live" clId="Web-{5776CFEC-AF7C-4A37-B967-5A89A9937096}" dt="2020-04-30T03:43:51.013" v="261"/>
          <ac:cxnSpMkLst>
            <pc:docMk/>
            <pc:sldMk cId="3383716254" sldId="263"/>
            <ac:cxnSpMk id="18" creationId="{20E3A342-4D61-4E3F-AF90-1AB42AEB96CC}"/>
          </ac:cxnSpMkLst>
        </pc:cxnChg>
      </pc:sldChg>
      <pc:sldChg chg="addSp delSp modSp new mod modTransition setBg setClrOvrMap">
        <pc:chgData name="Natthawat Phongsawit" userId="8941edede3b633f7" providerId="Windows Live" clId="Web-{5776CFEC-AF7C-4A37-B967-5A89A9937096}" dt="2020-04-30T04:10:57.929" v="686" actId="1076"/>
        <pc:sldMkLst>
          <pc:docMk/>
          <pc:sldMk cId="3586462700" sldId="264"/>
        </pc:sldMkLst>
        <pc:spChg chg="mod ord">
          <ac:chgData name="Natthawat Phongsawit" userId="8941edede3b633f7" providerId="Windows Live" clId="Web-{5776CFEC-AF7C-4A37-B967-5A89A9937096}" dt="2020-04-30T03:48:24.405" v="419"/>
          <ac:spMkLst>
            <pc:docMk/>
            <pc:sldMk cId="3586462700" sldId="264"/>
            <ac:spMk id="2" creationId="{8513F152-9901-4F37-82D0-121F6DCC00F2}"/>
          </ac:spMkLst>
        </pc:spChg>
        <pc:spChg chg="mod ord">
          <ac:chgData name="Natthawat Phongsawit" userId="8941edede3b633f7" providerId="Windows Live" clId="Web-{5776CFEC-AF7C-4A37-B967-5A89A9937096}" dt="2020-04-30T03:49:49.786" v="484" actId="20577"/>
          <ac:spMkLst>
            <pc:docMk/>
            <pc:sldMk cId="3586462700" sldId="264"/>
            <ac:spMk id="3" creationId="{275B2485-64DB-4C7E-820B-EFD7329EC27A}"/>
          </ac:spMkLst>
        </pc:spChg>
        <pc:spChg chg="add del">
          <ac:chgData name="Natthawat Phongsawit" userId="8941edede3b633f7" providerId="Windows Live" clId="Web-{5776CFEC-AF7C-4A37-B967-5A89A9937096}" dt="2020-04-30T03:48:24.405" v="419"/>
          <ac:spMkLst>
            <pc:docMk/>
            <pc:sldMk cId="3586462700" sldId="264"/>
            <ac:spMk id="9" creationId="{1557A916-FDD1-44A1-A7A1-70009FD6BE46}"/>
          </ac:spMkLst>
        </pc:spChg>
        <pc:spChg chg="add">
          <ac:chgData name="Natthawat Phongsawit" userId="8941edede3b633f7" providerId="Windows Live" clId="Web-{5776CFEC-AF7C-4A37-B967-5A89A9937096}" dt="2020-04-30T03:48:24.405" v="419"/>
          <ac:spMkLst>
            <pc:docMk/>
            <pc:sldMk cId="3586462700" sldId="264"/>
            <ac:spMk id="14" creationId="{21A75659-5A6F-4F77-9679-678A00B9D8DC}"/>
          </ac:spMkLst>
        </pc:spChg>
        <pc:spChg chg="add">
          <ac:chgData name="Natthawat Phongsawit" userId="8941edede3b633f7" providerId="Windows Live" clId="Web-{5776CFEC-AF7C-4A37-B967-5A89A9937096}" dt="2020-04-30T03:48:24.405" v="419"/>
          <ac:spMkLst>
            <pc:docMk/>
            <pc:sldMk cId="3586462700" sldId="264"/>
            <ac:spMk id="16" creationId="{E30A3A45-140E-431E-AED0-07EF836310B3}"/>
          </ac:spMkLst>
        </pc:spChg>
        <pc:spChg chg="add">
          <ac:chgData name="Natthawat Phongsawit" userId="8941edede3b633f7" providerId="Windows Live" clId="Web-{5776CFEC-AF7C-4A37-B967-5A89A9937096}" dt="2020-04-30T03:48:24.405" v="419"/>
          <ac:spMkLst>
            <pc:docMk/>
            <pc:sldMk cId="3586462700" sldId="264"/>
            <ac:spMk id="18" creationId="{55D4142C-5077-457F-A6AD-3FECFDB39685}"/>
          </ac:spMkLst>
        </pc:spChg>
        <pc:spChg chg="add">
          <ac:chgData name="Natthawat Phongsawit" userId="8941edede3b633f7" providerId="Windows Live" clId="Web-{5776CFEC-AF7C-4A37-B967-5A89A9937096}" dt="2020-04-30T03:48:24.405" v="419"/>
          <ac:spMkLst>
            <pc:docMk/>
            <pc:sldMk cId="3586462700" sldId="264"/>
            <ac:spMk id="20" creationId="{7A5F0580-5EE9-419F-96EE-B6529EF6E7D0}"/>
          </ac:spMkLst>
        </pc:spChg>
        <pc:picChg chg="add mod">
          <ac:chgData name="Natthawat Phongsawit" userId="8941edede3b633f7" providerId="Windows Live" clId="Web-{5776CFEC-AF7C-4A37-B967-5A89A9937096}" dt="2020-04-30T03:48:24.405" v="419"/>
          <ac:picMkLst>
            <pc:docMk/>
            <pc:sldMk cId="3586462700" sldId="264"/>
            <ac:picMk id="4" creationId="{A31506C0-CE68-4BB5-8529-196B889313E9}"/>
          </ac:picMkLst>
        </pc:picChg>
        <pc:picChg chg="add del">
          <ac:chgData name="Natthawat Phongsawit" userId="8941edede3b633f7" providerId="Windows Live" clId="Web-{5776CFEC-AF7C-4A37-B967-5A89A9937096}" dt="2020-04-30T03:54:21.569" v="511"/>
          <ac:picMkLst>
            <pc:docMk/>
            <pc:sldMk cId="3586462700" sldId="264"/>
            <ac:picMk id="6" creationId="{0C9B1D4F-6E67-4714-9473-8CFFA75CFF26}"/>
          </ac:picMkLst>
        </pc:picChg>
        <pc:picChg chg="add mod">
          <ac:chgData name="Natthawat Phongsawit" userId="8941edede3b633f7" providerId="Windows Live" clId="Web-{5776CFEC-AF7C-4A37-B967-5A89A9937096}" dt="2020-04-30T04:04:06.028" v="636" actId="1076"/>
          <ac:picMkLst>
            <pc:docMk/>
            <pc:sldMk cId="3586462700" sldId="264"/>
            <ac:picMk id="7" creationId="{E425DCAE-9A22-41C0-B5BD-6F4837E24103}"/>
          </ac:picMkLst>
        </pc:picChg>
        <pc:picChg chg="add mod">
          <ac:chgData name="Natthawat Phongsawit" userId="8941edede3b633f7" providerId="Windows Live" clId="Web-{5776CFEC-AF7C-4A37-B967-5A89A9937096}" dt="2020-04-30T04:10:57.929" v="686" actId="1076"/>
          <ac:picMkLst>
            <pc:docMk/>
            <pc:sldMk cId="3586462700" sldId="264"/>
            <ac:picMk id="8" creationId="{BA900945-178F-4F75-88C3-54FF3CDD07F2}"/>
          </ac:picMkLst>
        </pc:picChg>
      </pc:sldChg>
      <pc:sldChg chg="addSp delSp modSp new modTransition">
        <pc:chgData name="Natthawat Phongsawit" userId="8941edede3b633f7" providerId="Windows Live" clId="Web-{5776CFEC-AF7C-4A37-B967-5A89A9937096}" dt="2020-04-30T04:12:01.698" v="702" actId="1076"/>
        <pc:sldMkLst>
          <pc:docMk/>
          <pc:sldMk cId="2449537676" sldId="265"/>
        </pc:sldMkLst>
        <pc:spChg chg="mod ord">
          <ac:chgData name="Natthawat Phongsawit" userId="8941edede3b633f7" providerId="Windows Live" clId="Web-{5776CFEC-AF7C-4A37-B967-5A89A9937096}" dt="2020-04-30T04:12:01.698" v="702" actId="1076"/>
          <ac:spMkLst>
            <pc:docMk/>
            <pc:sldMk cId="2449537676" sldId="265"/>
            <ac:spMk id="2" creationId="{925C4A12-A1C8-40DA-B82D-D5E8536E01E1}"/>
          </ac:spMkLst>
        </pc:spChg>
        <pc:picChg chg="add mod ord">
          <ac:chgData name="Natthawat Phongsawit" userId="8941edede3b633f7" providerId="Windows Live" clId="Web-{5776CFEC-AF7C-4A37-B967-5A89A9937096}" dt="2020-04-30T04:11:49.666" v="700" actId="1076"/>
          <ac:picMkLst>
            <pc:docMk/>
            <pc:sldMk cId="2449537676" sldId="265"/>
            <ac:picMk id="3" creationId="{7358E002-12A0-4DF3-8469-CC1A6768F431}"/>
          </ac:picMkLst>
        </pc:picChg>
        <pc:picChg chg="add del mod">
          <ac:chgData name="Natthawat Phongsawit" userId="8941edede3b633f7" providerId="Windows Live" clId="Web-{5776CFEC-AF7C-4A37-B967-5A89A9937096}" dt="2020-04-30T04:11:05.663" v="689"/>
          <ac:picMkLst>
            <pc:docMk/>
            <pc:sldMk cId="2449537676" sldId="265"/>
            <ac:picMk id="6" creationId="{60B05610-9AA6-4ED3-A2A1-174910FED459}"/>
          </ac:picMkLst>
        </pc:picChg>
        <pc:picChg chg="add del mod ord">
          <ac:chgData name="Natthawat Phongsawit" userId="8941edede3b633f7" providerId="Windows Live" clId="Web-{5776CFEC-AF7C-4A37-B967-5A89A9937096}" dt="2020-04-30T04:08:08.652" v="666"/>
          <ac:picMkLst>
            <pc:docMk/>
            <pc:sldMk cId="2449537676" sldId="265"/>
            <ac:picMk id="7" creationId="{8E96BCCE-C07E-49EE-BFE8-B7EF3D283AC6}"/>
          </ac:picMkLst>
        </pc:picChg>
        <pc:picChg chg="add mod">
          <ac:chgData name="Natthawat Phongsawit" userId="8941edede3b633f7" providerId="Windows Live" clId="Web-{5776CFEC-AF7C-4A37-B967-5A89A9937096}" dt="2020-04-30T04:11:46.557" v="699" actId="1076"/>
          <ac:picMkLst>
            <pc:docMk/>
            <pc:sldMk cId="2449537676" sldId="265"/>
            <ac:picMk id="10" creationId="{8D293C8B-4778-4B8C-B4D4-DBCA426DF67D}"/>
          </ac:picMkLst>
        </pc:picChg>
      </pc:sldChg>
      <pc:sldChg chg="new del">
        <pc:chgData name="Natthawat Phongsawit" userId="8941edede3b633f7" providerId="Windows Live" clId="Web-{5776CFEC-AF7C-4A37-B967-5A89A9937096}" dt="2020-04-30T03:56:34.796" v="517"/>
        <pc:sldMkLst>
          <pc:docMk/>
          <pc:sldMk cId="2579509412" sldId="265"/>
        </pc:sldMkLst>
      </pc:sldChg>
      <pc:sldChg chg="add del replId">
        <pc:chgData name="Natthawat Phongsawit" userId="8941edede3b633f7" providerId="Windows Live" clId="Web-{5776CFEC-AF7C-4A37-B967-5A89A9937096}" dt="2020-04-30T04:03:54.089" v="634"/>
        <pc:sldMkLst>
          <pc:docMk/>
          <pc:sldMk cId="2504071007" sldId="266"/>
        </pc:sldMkLst>
      </pc:sldChg>
    </pc:docChg>
  </pc:docChgLst>
  <pc:docChgLst>
    <pc:chgData name="Natthawat Phongsawit" userId="8941edede3b633f7" providerId="Windows Live" clId="Web-{DCD8652A-0DC5-420F-A398-1D9BE100DBE3}"/>
    <pc:docChg chg="addSld modSld">
      <pc:chgData name="Natthawat Phongsawit" userId="8941edede3b633f7" providerId="Windows Live" clId="Web-{DCD8652A-0DC5-420F-A398-1D9BE100DBE3}" dt="2020-04-30T02:02:05.892" v="219" actId="20577"/>
      <pc:docMkLst>
        <pc:docMk/>
      </pc:docMkLst>
      <pc:sldChg chg="addSp modSp mod setBg setClrOvrMap">
        <pc:chgData name="Natthawat Phongsawit" userId="8941edede3b633f7" providerId="Windows Live" clId="Web-{DCD8652A-0DC5-420F-A398-1D9BE100DBE3}" dt="2020-04-30T02:01:56.141" v="217" actId="20577"/>
        <pc:sldMkLst>
          <pc:docMk/>
          <pc:sldMk cId="109857222" sldId="256"/>
        </pc:sldMkLst>
        <pc:spChg chg="mod">
          <ac:chgData name="Natthawat Phongsawit" userId="8941edede3b633f7" providerId="Windows Live" clId="Web-{DCD8652A-0DC5-420F-A398-1D9BE100DBE3}" dt="2020-04-30T01:35:12.184" v="1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tthawat Phongsawit" userId="8941edede3b633f7" providerId="Windows Live" clId="Web-{DCD8652A-0DC5-420F-A398-1D9BE100DBE3}" dt="2020-04-30T02:01:56.141" v="21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atthawat Phongsawit" userId="8941edede3b633f7" providerId="Windows Live" clId="Web-{DCD8652A-0DC5-420F-A398-1D9BE100DBE3}" dt="2020-04-30T01:20:45.945" v="9"/>
          <ac:spMkLst>
            <pc:docMk/>
            <pc:sldMk cId="109857222" sldId="256"/>
            <ac:spMk id="9" creationId="{0671A8AE-40A1-4631-A6B8-581AFF065482}"/>
          </ac:spMkLst>
        </pc:spChg>
        <pc:spChg chg="add">
          <ac:chgData name="Natthawat Phongsawit" userId="8941edede3b633f7" providerId="Windows Live" clId="Web-{DCD8652A-0DC5-420F-A398-1D9BE100DBE3}" dt="2020-04-30T01:20:45.945" v="9"/>
          <ac:spMkLst>
            <pc:docMk/>
            <pc:sldMk cId="109857222" sldId="256"/>
            <ac:spMk id="11" creationId="{AB58EF07-17C2-48CF-ABB0-EEF1F17CB8F0}"/>
          </ac:spMkLst>
        </pc:spChg>
        <pc:spChg chg="add">
          <ac:chgData name="Natthawat Phongsawit" userId="8941edede3b633f7" providerId="Windows Live" clId="Web-{DCD8652A-0DC5-420F-A398-1D9BE100DBE3}" dt="2020-04-30T01:20:45.945" v="9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Natthawat Phongsawit" userId="8941edede3b633f7" providerId="Windows Live" clId="Web-{DCD8652A-0DC5-420F-A398-1D9BE100DBE3}" dt="2020-04-30T01:20:45.945" v="9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Natthawat Phongsawit" userId="8941edede3b633f7" providerId="Windows Live" clId="Web-{DCD8652A-0DC5-420F-A398-1D9BE100DBE3}" dt="2020-04-30T01:32:54.883" v="152" actId="14100"/>
          <ac:picMkLst>
            <pc:docMk/>
            <pc:sldMk cId="109857222" sldId="256"/>
            <ac:picMk id="4" creationId="{658B1189-FCBE-4BA5-904E-B2258A5737BC}"/>
          </ac:picMkLst>
        </pc:picChg>
      </pc:sldChg>
      <pc:sldChg chg="modSp new">
        <pc:chgData name="Natthawat Phongsawit" userId="8941edede3b633f7" providerId="Windows Live" clId="Web-{DCD8652A-0DC5-420F-A398-1D9BE100DBE3}" dt="2020-04-30T01:35:47.356" v="198" actId="20577"/>
        <pc:sldMkLst>
          <pc:docMk/>
          <pc:sldMk cId="3346864823" sldId="257"/>
        </pc:sldMkLst>
        <pc:spChg chg="mod">
          <ac:chgData name="Natthawat Phongsawit" userId="8941edede3b633f7" providerId="Windows Live" clId="Web-{DCD8652A-0DC5-420F-A398-1D9BE100DBE3}" dt="2020-04-30T01:35:09.668" v="165" actId="20577"/>
          <ac:spMkLst>
            <pc:docMk/>
            <pc:sldMk cId="3346864823" sldId="257"/>
            <ac:spMk id="2" creationId="{18D35AF4-7BDF-4C3C-9152-9985180EB766}"/>
          </ac:spMkLst>
        </pc:spChg>
        <pc:spChg chg="mod">
          <ac:chgData name="Natthawat Phongsawit" userId="8941edede3b633f7" providerId="Windows Live" clId="Web-{DCD8652A-0DC5-420F-A398-1D9BE100DBE3}" dt="2020-04-30T01:35:47.356" v="198" actId="20577"/>
          <ac:spMkLst>
            <pc:docMk/>
            <pc:sldMk cId="3346864823" sldId="257"/>
            <ac:spMk id="4" creationId="{1ED6D6DA-297C-4981-90FF-DF182240A2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up of coffee&#10;&#10;Description generated with high confidence">
            <a:extLst>
              <a:ext uri="{FF2B5EF4-FFF2-40B4-BE49-F238E27FC236}">
                <a16:creationId xmlns:a16="http://schemas.microsoft.com/office/drawing/2014/main" id="{658B1189-FCBE-4BA5-904E-B2258A573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3" b="9091"/>
          <a:stretch/>
        </p:blipFill>
        <p:spPr>
          <a:xfrm>
            <a:off x="3583964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48" y="1267506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   Coffee Cafe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  </a:t>
            </a:r>
            <a:r>
              <a:rPr lang="en-US" sz="2000" err="1">
                <a:cs typeface="Calibri"/>
              </a:rPr>
              <a:t>เลือกง่าย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จ่ายคล่อง</a:t>
            </a:r>
            <a:r>
              <a:rPr lang="en-US" sz="2000">
                <a:cs typeface="Calibri"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6DD432-E40B-4DBB-834C-972026DE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1" y="1527550"/>
            <a:ext cx="2743200" cy="2111632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6A0768-887D-4235-9AF5-75DB9D6D8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1" y="1527550"/>
            <a:ext cx="2743200" cy="21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358E002-12A0-4DF3-8469-CC1A6768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63" y="17828"/>
            <a:ext cx="7203686" cy="6831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C4A12-A1C8-40DA-B82D-D5E8536E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87" y="1052784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      </a:t>
            </a:r>
            <a:r>
              <a:rPr lang="en-US" b="1" err="1">
                <a:cs typeface="Calibri Light"/>
              </a:rPr>
              <a:t>ขอบคุณครับ</a:t>
            </a:r>
            <a:endParaRPr lang="en-US" b="1" err="1"/>
          </a:p>
        </p:txBody>
      </p:sp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293C8B-4778-4B8C-B4D4-DBCA426DF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77" y="2604071"/>
            <a:ext cx="3643304" cy="28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3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1" descr="A pile of rocks&#10;&#10;Description generated with very high confidence">
            <a:extLst>
              <a:ext uri="{FF2B5EF4-FFF2-40B4-BE49-F238E27FC236}">
                <a16:creationId xmlns:a16="http://schemas.microsoft.com/office/drawing/2014/main" id="{546B0B86-D780-47ED-94D3-6494400B4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7" r="12137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39" name="Freeform: Shape 3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CEC80-448E-4290-A62B-E40274B9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sz="4100" err="1">
                <a:cs typeface="Calibri Light"/>
              </a:rPr>
              <a:t>จุดประสงค์ของโปรแกรม</a:t>
            </a:r>
          </a:p>
        </p:txBody>
      </p:sp>
      <p:sp>
        <p:nvSpPr>
          <p:cNvPr id="43" name="Content Placeholder 34">
            <a:extLst>
              <a:ext uri="{FF2B5EF4-FFF2-40B4-BE49-F238E27FC236}">
                <a16:creationId xmlns:a16="http://schemas.microsoft.com/office/drawing/2014/main" id="{69F36AEC-814F-4BF6-AE38-2FF21B70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Calibri"/>
              </a:rPr>
              <a:t>สามารถจัดการรายการสินค้ากำหนดชื่อ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ราคาของสินค้าได้</a:t>
            </a:r>
            <a:endParaRPr lang="en-US" sz="2000">
              <a:cs typeface="Calibri"/>
            </a:endParaRPr>
          </a:p>
          <a:p>
            <a:r>
              <a:rPr lang="en-US" sz="2000" err="1">
                <a:cs typeface="Calibri"/>
              </a:rPr>
              <a:t>สามารถขายสินค้าได้</a:t>
            </a:r>
            <a:r>
              <a:rPr lang="en-US" sz="2000">
                <a:cs typeface="Calibri"/>
              </a:rPr>
              <a:t> </a:t>
            </a:r>
          </a:p>
          <a:p>
            <a:r>
              <a:rPr lang="en-US" sz="2000" err="1">
                <a:cs typeface="Calibri"/>
              </a:rPr>
              <a:t>สามารถสรุปยอดขายได้</a:t>
            </a:r>
            <a:endParaRPr lang="en-US" sz="2000">
              <a:cs typeface="Calibri"/>
            </a:endParaRPr>
          </a:p>
          <a:p>
            <a:r>
              <a:rPr lang="en-US" sz="2000" err="1">
                <a:cs typeface="Calibri"/>
              </a:rPr>
              <a:t>สามารถระบุตัวตนของคนขายได้</a:t>
            </a:r>
          </a:p>
        </p:txBody>
      </p:sp>
      <p:pic>
        <p:nvPicPr>
          <p:cNvPr id="4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C5F586-0832-461E-BDA1-612ABDCF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7" y="5504819"/>
            <a:ext cx="1414346" cy="1089437"/>
          </a:xfrm>
          <a:prstGeom prst="rect">
            <a:avLst/>
          </a:prstGeom>
        </p:spPr>
      </p:pic>
      <p:pic>
        <p:nvPicPr>
          <p:cNvPr id="5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7BF171-C3C0-499D-AE1F-B938B0D9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8" y="5503387"/>
            <a:ext cx="1422354" cy="1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6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ece of cake sitting on top of a table&#10;&#10;Description generated with high confidence">
            <a:extLst>
              <a:ext uri="{FF2B5EF4-FFF2-40B4-BE49-F238E27FC236}">
                <a16:creationId xmlns:a16="http://schemas.microsoft.com/office/drawing/2014/main" id="{45192D6C-D6A8-46BA-B451-C56C74ADA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0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3B1D-6861-4CC4-A07F-BDA24280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4000" b="1">
                <a:cs typeface="Calibri Light"/>
              </a:rPr>
              <a:t>Coffee Cafe</a:t>
            </a:r>
            <a:endParaRPr lang="en-US" sz="40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67DB-256E-4BC1-A253-A2DCA423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โดยการทำงานของโปรแกรมจะแบ่งออกเป็น 3 ส่วน คือ 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1.หน้า Login ที่สามารถให้ Admin เข้าสู่ระบบและเเละเช็คยอดขายของสินค้า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2.หน้าสำหรับเลือกซื้อรายการสินค้า จำนวนสินค้า   และยกเลิกสินค้า  เพื่อกลับไปยังเมนูหลัก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3.ชำระรายการสินค้า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2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D90652-54DA-4502-A60C-2C392936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" y="5641098"/>
            <a:ext cx="1422354" cy="1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7D9A7-3D54-4C3B-A82E-3C70BEC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  </a:t>
            </a:r>
            <a:r>
              <a:rPr lang="en-US" sz="4000" b="1"/>
              <a:t> Login</a:t>
            </a:r>
          </a:p>
        </p:txBody>
      </p:sp>
      <p:sp>
        <p:nvSpPr>
          <p:cNvPr id="49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94591-FBE2-416D-8EF5-3C3FC41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err="1"/>
              <a:t>สำหรับหน้า</a:t>
            </a:r>
            <a:r>
              <a:rPr lang="en-US" sz="1800"/>
              <a:t> Login </a:t>
            </a:r>
            <a:r>
              <a:rPr lang="en-US" sz="1800" err="1"/>
              <a:t>นี้</a:t>
            </a:r>
            <a:r>
              <a:rPr lang="en-US" sz="1800"/>
              <a:t> </a:t>
            </a:r>
            <a:r>
              <a:rPr lang="en-US" sz="1800" err="1"/>
              <a:t>จะให้</a:t>
            </a:r>
            <a:r>
              <a:rPr lang="en-US" sz="1800"/>
              <a:t> Admin </a:t>
            </a:r>
            <a:r>
              <a:rPr lang="en-US" sz="1800" err="1"/>
              <a:t>หรือ</a:t>
            </a:r>
            <a:r>
              <a:rPr lang="en-US" sz="1800"/>
              <a:t> </a:t>
            </a:r>
            <a:r>
              <a:rPr lang="en-US" sz="1800" err="1"/>
              <a:t>ผู้ขายได้เข้าสู่ระบบเพื่อให้</a:t>
            </a:r>
            <a:r>
              <a:rPr lang="en-US" sz="1800"/>
              <a:t> Admin </a:t>
            </a:r>
            <a:r>
              <a:rPr lang="en-US" sz="1800" err="1"/>
              <a:t>ได้ขาย</a:t>
            </a:r>
            <a:r>
              <a:rPr lang="en-US" sz="1800"/>
              <a:t> </a:t>
            </a:r>
            <a:r>
              <a:rPr lang="en-US" sz="1800" err="1"/>
              <a:t>เช็ครายการการสินค้าโดยการกดปุ่ม</a:t>
            </a:r>
            <a:r>
              <a:rPr lang="en-US" sz="1800"/>
              <a:t> Menu  </a:t>
            </a:r>
            <a:r>
              <a:rPr lang="en-US" sz="1800" err="1"/>
              <a:t>และสามารถดูยอดขายในแต่ละวันได้โดยการกดปุ่ม</a:t>
            </a:r>
            <a:r>
              <a:rPr lang="en-US" sz="1800"/>
              <a:t> Sales</a:t>
            </a:r>
            <a:endParaRPr lang="en-US" sz="1800">
              <a:cs typeface="Calibri"/>
            </a:endParaRPr>
          </a:p>
        </p:txBody>
      </p:sp>
      <p:pic>
        <p:nvPicPr>
          <p:cNvPr id="21" name="Picture 2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FAAFF8-964C-4FED-9D2E-997CB779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99" y="3579978"/>
            <a:ext cx="4591129" cy="2743200"/>
          </a:xfrm>
          <a:prstGeom prst="rect">
            <a:avLst/>
          </a:prstGeom>
        </p:spPr>
      </p:pic>
      <p:pic>
        <p:nvPicPr>
          <p:cNvPr id="19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DDD674-CF5A-4D57-989C-87312C536D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770" r="3" b="3"/>
          <a:stretch/>
        </p:blipFill>
        <p:spPr>
          <a:xfrm>
            <a:off x="6805166" y="452888"/>
            <a:ext cx="4673859" cy="2743200"/>
          </a:xfrm>
          <a:prstGeom prst="rect">
            <a:avLst/>
          </a:prstGeom>
        </p:spPr>
      </p:pic>
      <p:pic>
        <p:nvPicPr>
          <p:cNvPr id="5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B1F8ED-7DAF-48A2-B806-156E90D3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47" y="5504819"/>
            <a:ext cx="1414346" cy="1089437"/>
          </a:xfrm>
          <a:prstGeom prst="rect">
            <a:avLst/>
          </a:prstGeom>
        </p:spPr>
      </p:pic>
      <p:pic>
        <p:nvPicPr>
          <p:cNvPr id="6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E7A6F9-200A-4027-9364-50DF318D7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58" y="5503387"/>
            <a:ext cx="1422354" cy="1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191FC-990B-454F-8680-823D9EA7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เลือกซื้อสินค้า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F1C04A-429D-46F4-B46B-948DC765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38" y="478232"/>
            <a:ext cx="3331226" cy="27899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554331-5B87-499A-83EB-23427998A4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791" b="2791"/>
          <a:stretch/>
        </p:blipFill>
        <p:spPr>
          <a:xfrm>
            <a:off x="549788" y="3589867"/>
            <a:ext cx="3526926" cy="27889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8DD35-05C9-47F1-B64E-4AC009CF6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2" y="2799889"/>
            <a:ext cx="5747187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สำหรับหน้าเลือกซื้อสินค้า จะให้ลูกค้าเลือกรายการสินค้า และจำนวนของสินค้าที่ต้องต้องการ และกดปุ่มยืนยัน เพื่อเช็ครายการสินค้า และกดปุ่มตกลงเพื่อสรุปยอดรายการสินค้าในใบเสร็จ</a:t>
            </a:r>
          </a:p>
        </p:txBody>
      </p:sp>
      <p:pic>
        <p:nvPicPr>
          <p:cNvPr id="6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788DB2-F2EE-412A-8E2E-23535C491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840" y="561112"/>
            <a:ext cx="1414346" cy="1089437"/>
          </a:xfrm>
          <a:prstGeom prst="rect">
            <a:avLst/>
          </a:prstGeom>
        </p:spPr>
      </p:pic>
      <p:pic>
        <p:nvPicPr>
          <p:cNvPr id="9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218EA9-EC78-4B09-BC10-D3BDDCFDF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843" y="559680"/>
            <a:ext cx="1422354" cy="1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0198E-7546-44BA-BC09-EB386051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ใบเสร็จ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B799D-AA9B-43EB-A8B3-805E3955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สำหรับหน้าใบเสร็จนี้   จะระบุรายการสินค้า ราคา เวลา  วันที่ และผู้ขาย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D778AEE-8941-494C-8DB5-D50CDF1E74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77" t="543" r="28461" b="-678"/>
          <a:stretch/>
        </p:blipFill>
        <p:spPr>
          <a:xfrm>
            <a:off x="6442358" y="492573"/>
            <a:ext cx="3976472" cy="5880796"/>
          </a:xfrm>
          <a:prstGeom prst="rect">
            <a:avLst/>
          </a:prstGeom>
        </p:spPr>
      </p:pic>
      <p:pic>
        <p:nvPicPr>
          <p:cNvPr id="1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F508488-C0B7-4A36-8725-67550F10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0" y="431014"/>
            <a:ext cx="1414346" cy="1089437"/>
          </a:xfrm>
          <a:prstGeom prst="rect">
            <a:avLst/>
          </a:prstGeom>
        </p:spPr>
      </p:pic>
      <p:pic>
        <p:nvPicPr>
          <p:cNvPr id="2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DFEAB6-8532-45C3-9A2B-00F3FBEC3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21" y="429582"/>
            <a:ext cx="1422354" cy="1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5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B859306-AA9E-4460-8039-6AC41A6C6F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5C80E-A368-448F-A58E-180D3711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ยอดขายสินค้า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FCD18-ECAC-4E22-9667-42BDA7107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err="1"/>
              <a:t>สำหรับหน้ายอดขายสินค้า</a:t>
            </a:r>
            <a:r>
              <a:rPr lang="en-US" sz="2000"/>
              <a:t> </a:t>
            </a:r>
            <a:r>
              <a:rPr lang="en-US" sz="2000" err="1"/>
              <a:t>จะเป็นการเลือกวันที่</a:t>
            </a:r>
            <a:r>
              <a:rPr lang="en-US" sz="2000"/>
              <a:t> </a:t>
            </a:r>
            <a:r>
              <a:rPr lang="en-US" sz="2000" err="1"/>
              <a:t>ที่ต้องการจะดูยอดขายหรือรายได้ในวันนั้นๆ</a:t>
            </a:r>
            <a:endParaRPr lang="en-US" sz="2000" err="1">
              <a:cs typeface="Calibri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A5BDD3C-1585-49AA-B350-373CC780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7" y="5504819"/>
            <a:ext cx="1414346" cy="1089437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617CDE-1214-4840-B05D-5DF0CDF1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8" y="5503387"/>
            <a:ext cx="1422354" cy="1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6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honeycomb&#10;&#10;Description generated with very high confidence">
            <a:extLst>
              <a:ext uri="{FF2B5EF4-FFF2-40B4-BE49-F238E27FC236}">
                <a16:creationId xmlns:a16="http://schemas.microsoft.com/office/drawing/2014/main" id="{50BE06D9-7F99-4363-A5AE-2D274F66C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994" b="7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936D1-3E95-4C98-8667-D738247E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40" y="303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ปัญหาระหว่างทำโปรแกรม </a:t>
            </a: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B00C-4F7E-4E1C-9A90-9817AF45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- ประสบการณ์ในการทำโปรแกรม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- ระยะเวลาในการทำงาน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- ปัญหาของโปรแกรม และคอมพิวเตอร์</a:t>
            </a:r>
          </a:p>
        </p:txBody>
      </p:sp>
      <p:pic>
        <p:nvPicPr>
          <p:cNvPr id="10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3BA055-C126-4739-8ED1-ED089FCB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7" y="5504819"/>
            <a:ext cx="1414346" cy="108943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F037D5-68C9-4346-95D3-B3C7FE61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8" y="5503387"/>
            <a:ext cx="1422354" cy="1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oughnut, donut, cup, table&#10;&#10;Description generated with very high confidence">
            <a:extLst>
              <a:ext uri="{FF2B5EF4-FFF2-40B4-BE49-F238E27FC236}">
                <a16:creationId xmlns:a16="http://schemas.microsoft.com/office/drawing/2014/main" id="{A31506C0-CE68-4BB5-8529-196B88931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" t="9091" r="2198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3F152-9901-4F37-82D0-121F6DCC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ผู้จัดทำโปรแกรม 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2485-64DB-4C7E-820B-EFD7329E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cs typeface="Calibri"/>
              </a:rPr>
              <a:t>Mr. </a:t>
            </a:r>
            <a:r>
              <a:rPr lang="en-US" sz="1700" err="1">
                <a:ea typeface="+mn-lt"/>
                <a:cs typeface="+mn-lt"/>
              </a:rPr>
              <a:t>Tongthai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Sirikhan</a:t>
            </a:r>
            <a:r>
              <a:rPr lang="en-US" sz="1700">
                <a:ea typeface="+mn-lt"/>
                <a:cs typeface="+mn-lt"/>
              </a:rPr>
              <a:t> 6140202240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Mr. </a:t>
            </a:r>
            <a:r>
              <a:rPr lang="en-US" sz="1700" err="1">
                <a:cs typeface="Calibri"/>
              </a:rPr>
              <a:t>Natthawat</a:t>
            </a:r>
            <a:r>
              <a:rPr lang="en-US" sz="1700">
                <a:cs typeface="Calibri"/>
              </a:rPr>
              <a:t> </a:t>
            </a:r>
            <a:r>
              <a:rPr lang="en-US" sz="1700" err="1">
                <a:cs typeface="Calibri"/>
              </a:rPr>
              <a:t>Phongsawit</a:t>
            </a:r>
            <a:r>
              <a:rPr lang="en-US" sz="1700">
                <a:cs typeface="Calibri"/>
              </a:rPr>
              <a:t> 6140201986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Mr. Matis </a:t>
            </a:r>
            <a:r>
              <a:rPr lang="en-US" sz="1700" err="1">
                <a:cs typeface="Calibri"/>
              </a:rPr>
              <a:t>aksonwong</a:t>
            </a:r>
            <a:r>
              <a:rPr lang="en-US" sz="1700">
                <a:cs typeface="Calibri"/>
              </a:rPr>
              <a:t> 6140200000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25DCAE-9A22-41C0-B5BD-6F4837E2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913" y="5504819"/>
            <a:ext cx="1414346" cy="1089437"/>
          </a:xfrm>
          <a:prstGeom prst="rect">
            <a:avLst/>
          </a:prstGeom>
        </p:spPr>
      </p:pic>
      <p:pic>
        <p:nvPicPr>
          <p:cNvPr id="8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900945-178F-4F75-88C3-54FF3CDD0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624" y="5503387"/>
            <a:ext cx="1422354" cy="1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2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   Coffee Cafe</vt:lpstr>
      <vt:lpstr>จุดประสงค์ของโปรแกรม</vt:lpstr>
      <vt:lpstr>Coffee Cafe</vt:lpstr>
      <vt:lpstr>   Login</vt:lpstr>
      <vt:lpstr>เลือกซื้อสินค้า</vt:lpstr>
      <vt:lpstr>ใบเสร็จ</vt:lpstr>
      <vt:lpstr>ยอดขายสินค้า</vt:lpstr>
      <vt:lpstr>ปัญหาระหว่างทำโปรแกรม </vt:lpstr>
      <vt:lpstr>ผู้จัดทำโปรแกรม </vt:lpstr>
      <vt:lpstr>      ขอบคุณครับ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2020-04-30T04:15:52Z</dcterms:modified>
</cp:coreProperties>
</file>