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cw/+rtgACQCH9uKXftwjtwp2T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3"/>
          <p:cNvSpPr/>
          <p:nvPr/>
        </p:nvSpPr>
        <p:spPr>
          <a:xfrm flipH="1" rot="10800000">
            <a:off x="-78450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13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5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188" name="Google Shape;188;p25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 flipH="1" rot="10800000">
              <a:off x="0" y="-25"/>
              <a:ext cx="2263500" cy="8421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89563" y="-211525"/>
            <a:ext cx="8425112" cy="6291588"/>
            <a:chOff x="489563" y="-211525"/>
            <a:chExt cx="8425112" cy="6291588"/>
          </a:xfrm>
        </p:grpSpPr>
        <p:grpSp>
          <p:nvGrpSpPr>
            <p:cNvPr id="193" name="Google Shape;193;p25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194" name="Google Shape;194;p2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25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214" name="Google Shape;214;p2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2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2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2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2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2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2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2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2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2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2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2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4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14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14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14"/>
            <p:cNvSpPr/>
            <p:nvPr/>
          </p:nvSpPr>
          <p:spPr>
            <a:xfrm flipH="1" rot="10800000">
              <a:off x="-78450" y="-783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14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1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" name="Google Shape;42;p14"/>
          <p:cNvSpPr txBox="1"/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4"/>
          <p:cNvSpPr txBox="1"/>
          <p:nvPr>
            <p:ph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15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47" name="Google Shape;47;p15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9" name="Google Shape;49;p15"/>
          <p:cNvSpPr/>
          <p:nvPr/>
        </p:nvSpPr>
        <p:spPr>
          <a:xfrm rot="-5400000">
            <a:off x="8241950" y="1557350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" type="subTitle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6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56" name="Google Shape;56;p16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7" name="Google Shape;57;p16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0" name="Google Shape;60;p16"/>
          <p:cNvSpPr/>
          <p:nvPr/>
        </p:nvSpPr>
        <p:spPr>
          <a:xfrm rot="5400000">
            <a:off x="3685175" y="48296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7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66" name="Google Shape;66;p17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7" name="Google Shape;67;p17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8" name="Google Shape;68;p17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69" name="Google Shape;69;p17"/>
            <p:cNvSpPr/>
            <p:nvPr/>
          </p:nvSpPr>
          <p:spPr>
            <a:xfrm flipH="1" rot="10800000">
              <a:off x="-109521" y="-1486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0" name="Google Shape;70;p17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71" name="Google Shape;71;p1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1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1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1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1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1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1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" name="Google Shape;80;p1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1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5" name="Google Shape;85;p17"/>
          <p:cNvSpPr txBox="1"/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8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91" name="Google Shape;91;p18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 flipH="1" rot="5400000">
              <a:off x="893400" y="3800225"/>
              <a:ext cx="441600" cy="2283600"/>
            </a:xfrm>
            <a:prstGeom prst="round1Rect">
              <a:avLst>
                <a:gd fmla="val 493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95" name="Google Shape;95;p18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96" name="Google Shape;96;p18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9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27" name="Google Shape;127;p19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30" name="Google Shape;130;p19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31" name="Google Shape;131;p19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32" name="Google Shape;132;p1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" name="Google Shape;151;p19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9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0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157" name="Google Shape;157;p20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9" name="Google Shape;159;p20"/>
          <p:cNvGrpSpPr/>
          <p:nvPr/>
        </p:nvGrpSpPr>
        <p:grpSpPr>
          <a:xfrm>
            <a:off x="6053826" y="2401638"/>
            <a:ext cx="4322888" cy="2780725"/>
            <a:chOff x="6053826" y="2401638"/>
            <a:chExt cx="4322888" cy="2780725"/>
          </a:xfrm>
        </p:grpSpPr>
        <p:sp>
          <p:nvSpPr>
            <p:cNvPr id="160" name="Google Shape;160;p20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61" name="Google Shape;161;p20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162" name="Google Shape;162;p2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" name="Google Shape;181;p20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>
            <p:ph type="ctrTitle"/>
          </p:nvPr>
        </p:nvSpPr>
        <p:spPr>
          <a:xfrm>
            <a:off x="1776537" y="1494300"/>
            <a:ext cx="5270987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MX" sz="6600"/>
              <a:t>PlanAway</a:t>
            </a:r>
            <a:r>
              <a:rPr lang="es-MX" sz="6500"/>
              <a:t> </a:t>
            </a:r>
            <a:r>
              <a:rPr b="0" lang="es-MX" sz="4100"/>
              <a:t>fase 1 Capstone</a:t>
            </a:r>
            <a:endParaRPr b="0" sz="4100"/>
          </a:p>
        </p:txBody>
      </p:sp>
      <p:sp>
        <p:nvSpPr>
          <p:cNvPr id="237" name="Google Shape;237;p1"/>
          <p:cNvSpPr txBox="1"/>
          <p:nvPr>
            <p:ph idx="1" type="subTitle"/>
          </p:nvPr>
        </p:nvSpPr>
        <p:spPr>
          <a:xfrm>
            <a:off x="2148380" y="3172913"/>
            <a:ext cx="4527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Dabrian Labraña</a:t>
            </a:r>
            <a:br>
              <a:rPr lang="es-MX"/>
            </a:br>
            <a:r>
              <a:rPr lang="es-MX"/>
              <a:t>Matías Espinoza</a:t>
            </a:r>
            <a:br>
              <a:rPr lang="es-MX"/>
            </a:br>
            <a:r>
              <a:rPr lang="es-MX"/>
              <a:t>Benjamín Filippi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Ingeniería en informática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Viña del mar</a:t>
            </a:r>
            <a:endParaRPr/>
          </a:p>
        </p:txBody>
      </p:sp>
      <p:grpSp>
        <p:nvGrpSpPr>
          <p:cNvPr id="238" name="Google Shape;238;p1"/>
          <p:cNvGrpSpPr/>
          <p:nvPr/>
        </p:nvGrpSpPr>
        <p:grpSpPr>
          <a:xfrm>
            <a:off x="5524419" y="2241175"/>
            <a:ext cx="3619432" cy="2902208"/>
            <a:chOff x="5524419" y="2241175"/>
            <a:chExt cx="3619432" cy="2902208"/>
          </a:xfrm>
        </p:grpSpPr>
        <p:grpSp>
          <p:nvGrpSpPr>
            <p:cNvPr id="239" name="Google Shape;239;p1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240" name="Google Shape;240;p1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fmla="val 50000" name="adj"/>
                </a:avLst>
              </a:prstGeom>
              <a:solidFill>
                <a:srgbClr val="63DBF5">
                  <a:alpha val="6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242" name="Google Shape;242;p1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243" name="Google Shape;243;p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57" name="Google Shape;257;p1"/>
          <p:cNvGrpSpPr/>
          <p:nvPr/>
        </p:nvGrpSpPr>
        <p:grpSpPr>
          <a:xfrm>
            <a:off x="-630087" y="1859288"/>
            <a:ext cx="2893587" cy="3284237"/>
            <a:chOff x="-630087" y="1859288"/>
            <a:chExt cx="2893587" cy="3284237"/>
          </a:xfrm>
        </p:grpSpPr>
        <p:sp>
          <p:nvSpPr>
            <p:cNvPr id="258" name="Google Shape;258;p1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0" name="Google Shape;260;p1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261" name="Google Shape;261;p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0" name="Google Shape;280;p1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281" name="Google Shape;281;p1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"/>
          <p:cNvSpPr txBox="1"/>
          <p:nvPr>
            <p:ph type="title"/>
          </p:nvPr>
        </p:nvSpPr>
        <p:spPr>
          <a:xfrm>
            <a:off x="3193473" y="150567"/>
            <a:ext cx="5271654" cy="1733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MX" sz="6000"/>
              <a:t>Metodología</a:t>
            </a:r>
            <a:endParaRPr b="0" sz="6000"/>
          </a:p>
        </p:txBody>
      </p:sp>
      <p:grpSp>
        <p:nvGrpSpPr>
          <p:cNvPr id="551" name="Google Shape;551;p10"/>
          <p:cNvGrpSpPr/>
          <p:nvPr/>
        </p:nvGrpSpPr>
        <p:grpSpPr>
          <a:xfrm>
            <a:off x="-414699" y="2121375"/>
            <a:ext cx="2206575" cy="3022125"/>
            <a:chOff x="-414699" y="2121375"/>
            <a:chExt cx="2206575" cy="3022125"/>
          </a:xfrm>
        </p:grpSpPr>
        <p:sp>
          <p:nvSpPr>
            <p:cNvPr id="552" name="Google Shape;552;p10"/>
            <p:cNvSpPr/>
            <p:nvPr/>
          </p:nvSpPr>
          <p:spPr>
            <a:xfrm>
              <a:off x="-6624" y="3551700"/>
              <a:ext cx="17985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 flipH="1">
              <a:off x="-414699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54" name="Google Shape;554;p10"/>
            <p:cNvGrpSpPr/>
            <p:nvPr/>
          </p:nvGrpSpPr>
          <p:grpSpPr>
            <a:xfrm flipH="1">
              <a:off x="229314" y="2121375"/>
              <a:ext cx="986125" cy="2095500"/>
              <a:chOff x="7631225" y="2241175"/>
              <a:chExt cx="986125" cy="2095500"/>
            </a:xfrm>
          </p:grpSpPr>
          <p:cxnSp>
            <p:nvCxnSpPr>
              <p:cNvPr id="555" name="Google Shape;555;p1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6" name="Google Shape;556;p1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7" name="Google Shape;557;p1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8" name="Google Shape;558;p1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9" name="Google Shape;559;p1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0" name="Google Shape;560;p1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1" name="Google Shape;561;p1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2" name="Google Shape;562;p1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3" name="Google Shape;563;p1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4" name="Google Shape;564;p1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5" name="Google Shape;565;p1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6" name="Google Shape;566;p1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7" name="Google Shape;567;p1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8" name="Google Shape;568;p1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569" name="Google Shape;569;p10"/>
          <p:cNvSpPr/>
          <p:nvPr/>
        </p:nvSpPr>
        <p:spPr>
          <a:xfrm flipH="1" rot="5400000">
            <a:off x="570514" y="-12032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0"/>
          <p:cNvSpPr/>
          <p:nvPr/>
        </p:nvSpPr>
        <p:spPr>
          <a:xfrm>
            <a:off x="2199951" y="2262460"/>
            <a:ext cx="567213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Scrum</a:t>
            </a:r>
            <a:r>
              <a:rPr b="1" i="0" lang="es-MX" sz="1400" u="none" cap="none" strike="noStrike">
                <a:solidFill>
                  <a:srgbClr val="C0791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Enfoque Ágil</a:t>
            </a: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Utilizaremos Scrum, un marco de trabajo ágil que se centra en la colaboración y adaptabilidad.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Incremental</a:t>
            </a: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 proyecto se desarrollará en sprints, permitiendo revisiones periódicas y ajustes según sea necesario.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Scrum nos permitirá responder rápidamente a los cambios y garantizar una alta calidad en el producto final.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/>
          <p:nvPr>
            <p:ph type="title"/>
          </p:nvPr>
        </p:nvSpPr>
        <p:spPr>
          <a:xfrm>
            <a:off x="1726504" y="885790"/>
            <a:ext cx="5531307" cy="10665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sz="5300"/>
              <a:t>Idea </a:t>
            </a:r>
            <a:r>
              <a:rPr b="0" lang="es-MX" sz="4100"/>
              <a:t>del proyecto</a:t>
            </a:r>
            <a:endParaRPr b="0" sz="4100"/>
          </a:p>
        </p:txBody>
      </p:sp>
      <p:sp>
        <p:nvSpPr>
          <p:cNvPr id="288" name="Google Shape;288;p2"/>
          <p:cNvSpPr txBox="1"/>
          <p:nvPr>
            <p:ph idx="2" type="title"/>
          </p:nvPr>
        </p:nvSpPr>
        <p:spPr>
          <a:xfrm>
            <a:off x="7340006" y="790033"/>
            <a:ext cx="1089300" cy="107949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s-MX"/>
              <a:t>01</a:t>
            </a:r>
            <a:endParaRPr/>
          </a:p>
        </p:txBody>
      </p:sp>
      <p:grpSp>
        <p:nvGrpSpPr>
          <p:cNvPr id="289" name="Google Shape;289;p2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290" name="Google Shape;290;p2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2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2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2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2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2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2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2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2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2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2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2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2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4" name="Google Shape;304;p2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7-rt.googleusercontent.com/slidesz/AGV_vUeg8UfkF_ZkXpeKIh0z6b5B5qw9Efdo_6GyTKai8sUkG0sGmEPCEMbnrEsuqbEGzF82tr5UGrQN8-mLMuVU85P4ODtJXAJg0YK9SrA3iN44LWyJPm1wA6PJdy769G-h0ncFxAvZCyuzwS0_PoF1Y4XMLfVMK8kG=s2048?key=2t-A0SqBMyNUJdSOZ9kDpA" id="305" name="Google Shape;3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730" y="2100208"/>
            <a:ext cx="2407444" cy="240744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"/>
          <p:cNvSpPr/>
          <p:nvPr/>
        </p:nvSpPr>
        <p:spPr>
          <a:xfrm>
            <a:off x="4094174" y="2395989"/>
            <a:ext cx="360573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b="1" i="0" lang="es-MX" sz="1400" u="none" cap="none" strike="noStrike">
                <a:solidFill>
                  <a:srgbClr val="C079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PlanAway</a:t>
            </a: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s-MX" sz="1400" u="none" cap="none" strike="noStrike">
                <a:solidFill>
                  <a:srgbClr val="C079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cual es una plataforma web y móvil diseñada para cubrir una necesidad específica en el mercado: facilitar la reserva de servicios en recintos que ofrecen arrendamiento de piscinas, cabañas, espacios para eventos y restaurantes.</a:t>
            </a:r>
            <a:b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"/>
          <p:cNvSpPr txBox="1"/>
          <p:nvPr>
            <p:ph type="title"/>
          </p:nvPr>
        </p:nvSpPr>
        <p:spPr>
          <a:xfrm>
            <a:off x="1063726" y="1113731"/>
            <a:ext cx="6770877" cy="8859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4400"/>
              <a:t>Problema </a:t>
            </a:r>
            <a:r>
              <a:rPr b="0" lang="es-MX" sz="4400"/>
              <a:t>a Resolver</a:t>
            </a:r>
            <a:endParaRPr sz="4400"/>
          </a:p>
        </p:txBody>
      </p:sp>
      <p:grpSp>
        <p:nvGrpSpPr>
          <p:cNvPr id="312" name="Google Shape;312;p3"/>
          <p:cNvGrpSpPr/>
          <p:nvPr/>
        </p:nvGrpSpPr>
        <p:grpSpPr>
          <a:xfrm>
            <a:off x="-218875" y="-50400"/>
            <a:ext cx="1882500" cy="2095500"/>
            <a:chOff x="-218875" y="-50400"/>
            <a:chExt cx="1882500" cy="2095500"/>
          </a:xfrm>
        </p:grpSpPr>
        <p:sp>
          <p:nvSpPr>
            <p:cNvPr id="313" name="Google Shape;313;p3"/>
            <p:cNvSpPr/>
            <p:nvPr/>
          </p:nvSpPr>
          <p:spPr>
            <a:xfrm>
              <a:off x="-218875" y="8908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14" name="Google Shape;314;p3"/>
            <p:cNvGrpSpPr/>
            <p:nvPr/>
          </p:nvGrpSpPr>
          <p:grpSpPr>
            <a:xfrm>
              <a:off x="229313" y="-50400"/>
              <a:ext cx="986125" cy="2095500"/>
              <a:chOff x="7631225" y="2241175"/>
              <a:chExt cx="986125" cy="2095500"/>
            </a:xfrm>
          </p:grpSpPr>
          <p:cxnSp>
            <p:nvCxnSpPr>
              <p:cNvPr id="315" name="Google Shape;315;p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p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9" name="Google Shape;329;p3"/>
          <p:cNvGrpSpPr/>
          <p:nvPr/>
        </p:nvGrpSpPr>
        <p:grpSpPr>
          <a:xfrm>
            <a:off x="2906038" y="4336663"/>
            <a:ext cx="1885275" cy="1884250"/>
            <a:chOff x="2609275" y="3149350"/>
            <a:chExt cx="1885275" cy="1884250"/>
          </a:xfrm>
        </p:grpSpPr>
        <p:sp>
          <p:nvSpPr>
            <p:cNvPr id="330" name="Google Shape;330;p3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5274000" y="-24823"/>
            <a:ext cx="3870000" cy="1050648"/>
            <a:chOff x="5274000" y="-24823"/>
            <a:chExt cx="3870000" cy="1050648"/>
          </a:xfrm>
        </p:grpSpPr>
        <p:sp>
          <p:nvSpPr>
            <p:cNvPr id="350" name="Google Shape;350;p3"/>
            <p:cNvSpPr/>
            <p:nvPr/>
          </p:nvSpPr>
          <p:spPr>
            <a:xfrm rot="10800000">
              <a:off x="5952000" y="-24775"/>
              <a:ext cx="3192000" cy="1050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 rot="10800000">
              <a:off x="5274000" y="-24823"/>
              <a:ext cx="3870000" cy="573600"/>
            </a:xfrm>
            <a:prstGeom prst="round1Rect">
              <a:avLst>
                <a:gd fmla="val 50000" name="adj"/>
              </a:avLst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52" name="Google Shape;352;p3"/>
          <p:cNvSpPr/>
          <p:nvPr/>
        </p:nvSpPr>
        <p:spPr>
          <a:xfrm flipH="1">
            <a:off x="5879725" y="4336675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53" name="Google Shape;353;p3"/>
          <p:cNvGrpSpPr/>
          <p:nvPr/>
        </p:nvGrpSpPr>
        <p:grpSpPr>
          <a:xfrm>
            <a:off x="4211495" y="2368927"/>
            <a:ext cx="1075237" cy="1128651"/>
            <a:chOff x="-34767825" y="1914325"/>
            <a:chExt cx="273325" cy="291425"/>
          </a:xfrm>
        </p:grpSpPr>
        <p:sp>
          <p:nvSpPr>
            <p:cNvPr id="354" name="Google Shape;354;p3"/>
            <p:cNvSpPr/>
            <p:nvPr/>
          </p:nvSpPr>
          <p:spPr>
            <a:xfrm>
              <a:off x="-34767825" y="1914325"/>
              <a:ext cx="273325" cy="291425"/>
            </a:xfrm>
            <a:custGeom>
              <a:rect b="b" l="l" r="r" t="t"/>
              <a:pathLst>
                <a:path extrusionOk="0" h="11657" w="10933">
                  <a:moveTo>
                    <a:pt x="5954" y="662"/>
                  </a:moveTo>
                  <a:cubicBezTo>
                    <a:pt x="5702" y="851"/>
                    <a:pt x="5482" y="1103"/>
                    <a:pt x="5324" y="1355"/>
                  </a:cubicBezTo>
                  <a:lnTo>
                    <a:pt x="693" y="1355"/>
                  </a:lnTo>
                  <a:lnTo>
                    <a:pt x="693" y="1008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7902" y="692"/>
                  </a:moveTo>
                  <a:cubicBezTo>
                    <a:pt x="9199" y="692"/>
                    <a:pt x="10239" y="1752"/>
                    <a:pt x="10239" y="3056"/>
                  </a:cubicBezTo>
                  <a:cubicBezTo>
                    <a:pt x="10239" y="4411"/>
                    <a:pt x="9168" y="5450"/>
                    <a:pt x="7845" y="5450"/>
                  </a:cubicBezTo>
                  <a:cubicBezTo>
                    <a:pt x="7404" y="5450"/>
                    <a:pt x="6963" y="5356"/>
                    <a:pt x="6585" y="5104"/>
                  </a:cubicBezTo>
                  <a:cubicBezTo>
                    <a:pt x="6519" y="5082"/>
                    <a:pt x="6454" y="5045"/>
                    <a:pt x="6389" y="5045"/>
                  </a:cubicBezTo>
                  <a:cubicBezTo>
                    <a:pt x="6360" y="5045"/>
                    <a:pt x="6330" y="5053"/>
                    <a:pt x="6301" y="5072"/>
                  </a:cubicBezTo>
                  <a:lnTo>
                    <a:pt x="5671" y="5261"/>
                  </a:lnTo>
                  <a:lnTo>
                    <a:pt x="5860" y="4631"/>
                  </a:lnTo>
                  <a:cubicBezTo>
                    <a:pt x="5923" y="4568"/>
                    <a:pt x="5860" y="4442"/>
                    <a:pt x="5828" y="4348"/>
                  </a:cubicBezTo>
                  <a:cubicBezTo>
                    <a:pt x="5608" y="3970"/>
                    <a:pt x="5482" y="3529"/>
                    <a:pt x="5482" y="3087"/>
                  </a:cubicBezTo>
                  <a:cubicBezTo>
                    <a:pt x="5482" y="2678"/>
                    <a:pt x="5608" y="2268"/>
                    <a:pt x="5765" y="1953"/>
                  </a:cubicBezTo>
                  <a:cubicBezTo>
                    <a:pt x="5797" y="1922"/>
                    <a:pt x="5797" y="1922"/>
                    <a:pt x="5797" y="1859"/>
                  </a:cubicBezTo>
                  <a:cubicBezTo>
                    <a:pt x="6207" y="1166"/>
                    <a:pt x="6963" y="693"/>
                    <a:pt x="7845" y="693"/>
                  </a:cubicBezTo>
                  <a:cubicBezTo>
                    <a:pt x="7864" y="693"/>
                    <a:pt x="7883" y="692"/>
                    <a:pt x="7902" y="692"/>
                  </a:cubicBezTo>
                  <a:close/>
                  <a:moveTo>
                    <a:pt x="3749" y="5450"/>
                  </a:moveTo>
                  <a:cubicBezTo>
                    <a:pt x="4127" y="5450"/>
                    <a:pt x="4411" y="5765"/>
                    <a:pt x="4411" y="6143"/>
                  </a:cubicBezTo>
                  <a:cubicBezTo>
                    <a:pt x="4411" y="6521"/>
                    <a:pt x="4096" y="6805"/>
                    <a:pt x="3749" y="6805"/>
                  </a:cubicBezTo>
                  <a:cubicBezTo>
                    <a:pt x="3732" y="6806"/>
                    <a:pt x="3714" y="6807"/>
                    <a:pt x="3697" y="6807"/>
                  </a:cubicBezTo>
                  <a:cubicBezTo>
                    <a:pt x="3343" y="6807"/>
                    <a:pt x="3056" y="6504"/>
                    <a:pt x="3056" y="6143"/>
                  </a:cubicBezTo>
                  <a:cubicBezTo>
                    <a:pt x="3056" y="5734"/>
                    <a:pt x="3371" y="5450"/>
                    <a:pt x="3749" y="5450"/>
                  </a:cubicBezTo>
                  <a:close/>
                  <a:moveTo>
                    <a:pt x="4946" y="1985"/>
                  </a:moveTo>
                  <a:cubicBezTo>
                    <a:pt x="4852" y="2300"/>
                    <a:pt x="4789" y="2646"/>
                    <a:pt x="4789" y="3024"/>
                  </a:cubicBezTo>
                  <a:cubicBezTo>
                    <a:pt x="4757" y="3560"/>
                    <a:pt x="4915" y="4096"/>
                    <a:pt x="5167" y="4568"/>
                  </a:cubicBezTo>
                  <a:lnTo>
                    <a:pt x="4883" y="5387"/>
                  </a:lnTo>
                  <a:cubicBezTo>
                    <a:pt x="4631" y="5009"/>
                    <a:pt x="4222" y="4757"/>
                    <a:pt x="3749" y="4757"/>
                  </a:cubicBezTo>
                  <a:cubicBezTo>
                    <a:pt x="2993" y="4757"/>
                    <a:pt x="2363" y="5387"/>
                    <a:pt x="2363" y="6143"/>
                  </a:cubicBezTo>
                  <a:cubicBezTo>
                    <a:pt x="2363" y="6490"/>
                    <a:pt x="2489" y="6805"/>
                    <a:pt x="2709" y="7026"/>
                  </a:cubicBezTo>
                  <a:cubicBezTo>
                    <a:pt x="2016" y="7404"/>
                    <a:pt x="1481" y="8065"/>
                    <a:pt x="1386" y="8853"/>
                  </a:cubicBezTo>
                  <a:lnTo>
                    <a:pt x="662" y="8853"/>
                  </a:lnTo>
                  <a:lnTo>
                    <a:pt x="662" y="1985"/>
                  </a:lnTo>
                  <a:close/>
                  <a:moveTo>
                    <a:pt x="3749" y="7498"/>
                  </a:moveTo>
                  <a:cubicBezTo>
                    <a:pt x="4568" y="7498"/>
                    <a:pt x="5261" y="8097"/>
                    <a:pt x="5419" y="8884"/>
                  </a:cubicBezTo>
                  <a:lnTo>
                    <a:pt x="2079" y="8884"/>
                  </a:lnTo>
                  <a:cubicBezTo>
                    <a:pt x="2237" y="8097"/>
                    <a:pt x="2899" y="7498"/>
                    <a:pt x="3749" y="7498"/>
                  </a:cubicBezTo>
                  <a:close/>
                  <a:moveTo>
                    <a:pt x="6364" y="5765"/>
                  </a:moveTo>
                  <a:cubicBezTo>
                    <a:pt x="6522" y="5860"/>
                    <a:pt x="6679" y="5923"/>
                    <a:pt x="6837" y="5986"/>
                  </a:cubicBezTo>
                  <a:lnTo>
                    <a:pt x="6837" y="8884"/>
                  </a:lnTo>
                  <a:lnTo>
                    <a:pt x="6112" y="8884"/>
                  </a:lnTo>
                  <a:cubicBezTo>
                    <a:pt x="5986" y="8065"/>
                    <a:pt x="5482" y="7404"/>
                    <a:pt x="4757" y="7089"/>
                  </a:cubicBezTo>
                  <a:cubicBezTo>
                    <a:pt x="5009" y="6837"/>
                    <a:pt x="5104" y="6521"/>
                    <a:pt x="5104" y="6175"/>
                  </a:cubicBezTo>
                  <a:lnTo>
                    <a:pt x="5230" y="6175"/>
                  </a:lnTo>
                  <a:lnTo>
                    <a:pt x="6364" y="5765"/>
                  </a:lnTo>
                  <a:close/>
                  <a:moveTo>
                    <a:pt x="6805" y="9514"/>
                  </a:moveTo>
                  <a:lnTo>
                    <a:pt x="6805" y="10586"/>
                  </a:lnTo>
                  <a:cubicBezTo>
                    <a:pt x="6805" y="10775"/>
                    <a:pt x="6648" y="10932"/>
                    <a:pt x="6490" y="10932"/>
                  </a:cubicBezTo>
                  <a:lnTo>
                    <a:pt x="1008" y="10932"/>
                  </a:lnTo>
                  <a:cubicBezTo>
                    <a:pt x="819" y="10932"/>
                    <a:pt x="662" y="10775"/>
                    <a:pt x="662" y="10586"/>
                  </a:cubicBezTo>
                  <a:lnTo>
                    <a:pt x="662" y="9514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0649"/>
                  </a:lnTo>
                  <a:cubicBezTo>
                    <a:pt x="0" y="11184"/>
                    <a:pt x="441" y="11657"/>
                    <a:pt x="1008" y="11657"/>
                  </a:cubicBezTo>
                  <a:lnTo>
                    <a:pt x="6490" y="11657"/>
                  </a:lnTo>
                  <a:cubicBezTo>
                    <a:pt x="7057" y="11657"/>
                    <a:pt x="7530" y="11184"/>
                    <a:pt x="7530" y="10617"/>
                  </a:cubicBezTo>
                  <a:lnTo>
                    <a:pt x="7530" y="6143"/>
                  </a:lnTo>
                  <a:cubicBezTo>
                    <a:pt x="7624" y="6143"/>
                    <a:pt x="7750" y="6175"/>
                    <a:pt x="7876" y="6175"/>
                  </a:cubicBezTo>
                  <a:cubicBezTo>
                    <a:pt x="9578" y="6175"/>
                    <a:pt x="10932" y="4789"/>
                    <a:pt x="10932" y="3087"/>
                  </a:cubicBezTo>
                  <a:cubicBezTo>
                    <a:pt x="10932" y="1418"/>
                    <a:pt x="9578" y="0"/>
                    <a:pt x="787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-34579600" y="19474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89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-34581175" y="1982050"/>
              <a:ext cx="18150" cy="52000"/>
            </a:xfrm>
            <a:custGeom>
              <a:rect b="b" l="l" r="r" t="t"/>
              <a:pathLst>
                <a:path extrusionOk="0" h="2080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cubicBezTo>
                    <a:pt x="568" y="2080"/>
                    <a:pt x="725" y="1922"/>
                    <a:pt x="725" y="1733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3"/>
          <p:cNvSpPr txBox="1"/>
          <p:nvPr>
            <p:ph idx="1" type="subTitle"/>
          </p:nvPr>
        </p:nvSpPr>
        <p:spPr>
          <a:xfrm>
            <a:off x="3200732" y="3474425"/>
            <a:ext cx="312562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MX"/>
              <a:t>Problema Identificado</a:t>
            </a:r>
            <a:br>
              <a:rPr lang="es-MX"/>
            </a:br>
            <a:endParaRPr/>
          </a:p>
        </p:txBody>
      </p:sp>
      <p:grpSp>
        <p:nvGrpSpPr>
          <p:cNvPr id="358" name="Google Shape;358;p3"/>
          <p:cNvGrpSpPr/>
          <p:nvPr/>
        </p:nvGrpSpPr>
        <p:grpSpPr>
          <a:xfrm>
            <a:off x="1862545" y="2364074"/>
            <a:ext cx="1141920" cy="1132913"/>
            <a:chOff x="-5635200" y="2037975"/>
            <a:chExt cx="293025" cy="291450"/>
          </a:xfrm>
        </p:grpSpPr>
        <p:sp>
          <p:nvSpPr>
            <p:cNvPr id="359" name="Google Shape;359;p3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3"/>
          <p:cNvSpPr txBox="1"/>
          <p:nvPr/>
        </p:nvSpPr>
        <p:spPr>
          <a:xfrm>
            <a:off x="1344968" y="3474013"/>
            <a:ext cx="2159432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</a:pPr>
            <a:r>
              <a:rPr b="0" i="0" lang="es-MX" sz="15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Situación Actual</a:t>
            </a:r>
            <a:br>
              <a:rPr b="0" i="0" lang="es-MX" sz="15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0" i="0" sz="15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2" name="Google Shape;362;p3"/>
          <p:cNvSpPr/>
          <p:nvPr/>
        </p:nvSpPr>
        <p:spPr>
          <a:xfrm>
            <a:off x="6556432" y="2357798"/>
            <a:ext cx="995175" cy="1129840"/>
          </a:xfrm>
          <a:custGeom>
            <a:rect b="b" l="l" r="r" t="t"/>
            <a:pathLst>
              <a:path extrusionOk="0" h="12576" w="12760">
                <a:moveTo>
                  <a:pt x="11436" y="856"/>
                </a:moveTo>
                <a:cubicBezTo>
                  <a:pt x="11562" y="856"/>
                  <a:pt x="11657" y="888"/>
                  <a:pt x="11783" y="951"/>
                </a:cubicBezTo>
                <a:cubicBezTo>
                  <a:pt x="11877" y="1077"/>
                  <a:pt x="11940" y="1203"/>
                  <a:pt x="11909" y="1329"/>
                </a:cubicBezTo>
                <a:cubicBezTo>
                  <a:pt x="11814" y="2431"/>
                  <a:pt x="11562" y="3440"/>
                  <a:pt x="11090" y="4416"/>
                </a:cubicBezTo>
                <a:lnTo>
                  <a:pt x="8317" y="1675"/>
                </a:lnTo>
                <a:cubicBezTo>
                  <a:pt x="9263" y="1234"/>
                  <a:pt x="10334" y="951"/>
                  <a:pt x="11436" y="856"/>
                </a:cubicBezTo>
                <a:close/>
                <a:moveTo>
                  <a:pt x="3781" y="4542"/>
                </a:moveTo>
                <a:lnTo>
                  <a:pt x="3781" y="4542"/>
                </a:lnTo>
                <a:cubicBezTo>
                  <a:pt x="3529" y="4983"/>
                  <a:pt x="3245" y="5456"/>
                  <a:pt x="3056" y="5960"/>
                </a:cubicBezTo>
                <a:cubicBezTo>
                  <a:pt x="2878" y="5949"/>
                  <a:pt x="2699" y="5942"/>
                  <a:pt x="2522" y="5942"/>
                </a:cubicBezTo>
                <a:cubicBezTo>
                  <a:pt x="2167" y="5942"/>
                  <a:pt x="1817" y="5970"/>
                  <a:pt x="1481" y="6054"/>
                </a:cubicBezTo>
                <a:cubicBezTo>
                  <a:pt x="1544" y="5928"/>
                  <a:pt x="1670" y="5802"/>
                  <a:pt x="1733" y="5739"/>
                </a:cubicBezTo>
                <a:cubicBezTo>
                  <a:pt x="2331" y="5141"/>
                  <a:pt x="2993" y="4731"/>
                  <a:pt x="3781" y="4542"/>
                </a:cubicBezTo>
                <a:close/>
                <a:moveTo>
                  <a:pt x="7561" y="2022"/>
                </a:moveTo>
                <a:lnTo>
                  <a:pt x="10680" y="5141"/>
                </a:lnTo>
                <a:cubicBezTo>
                  <a:pt x="9546" y="7157"/>
                  <a:pt x="7687" y="8669"/>
                  <a:pt x="5419" y="9331"/>
                </a:cubicBezTo>
                <a:lnTo>
                  <a:pt x="3403" y="7346"/>
                </a:lnTo>
                <a:cubicBezTo>
                  <a:pt x="4064" y="5109"/>
                  <a:pt x="5576" y="3219"/>
                  <a:pt x="7561" y="2022"/>
                </a:cubicBezTo>
                <a:close/>
                <a:moveTo>
                  <a:pt x="2899" y="8008"/>
                </a:moveTo>
                <a:lnTo>
                  <a:pt x="4789" y="9898"/>
                </a:lnTo>
                <a:lnTo>
                  <a:pt x="4316" y="10623"/>
                </a:lnTo>
                <a:lnTo>
                  <a:pt x="2142" y="8449"/>
                </a:lnTo>
                <a:lnTo>
                  <a:pt x="2899" y="8008"/>
                </a:lnTo>
                <a:close/>
                <a:moveTo>
                  <a:pt x="2363" y="9867"/>
                </a:moveTo>
                <a:lnTo>
                  <a:pt x="2899" y="10371"/>
                </a:lnTo>
                <a:cubicBezTo>
                  <a:pt x="2741" y="10497"/>
                  <a:pt x="2520" y="10654"/>
                  <a:pt x="2300" y="10780"/>
                </a:cubicBezTo>
                <a:cubicBezTo>
                  <a:pt x="1985" y="10969"/>
                  <a:pt x="1733" y="11095"/>
                  <a:pt x="1638" y="11127"/>
                </a:cubicBezTo>
                <a:cubicBezTo>
                  <a:pt x="1701" y="10969"/>
                  <a:pt x="1796" y="10780"/>
                  <a:pt x="1985" y="10465"/>
                </a:cubicBezTo>
                <a:cubicBezTo>
                  <a:pt x="2142" y="10213"/>
                  <a:pt x="2268" y="10024"/>
                  <a:pt x="2363" y="9867"/>
                </a:cubicBezTo>
                <a:close/>
                <a:moveTo>
                  <a:pt x="8191" y="8984"/>
                </a:moveTo>
                <a:lnTo>
                  <a:pt x="8191" y="8984"/>
                </a:lnTo>
                <a:cubicBezTo>
                  <a:pt x="7971" y="9867"/>
                  <a:pt x="7467" y="10686"/>
                  <a:pt x="6711" y="11284"/>
                </a:cubicBezTo>
                <a:cubicBezTo>
                  <a:pt x="6837" y="10749"/>
                  <a:pt x="6837" y="10245"/>
                  <a:pt x="6774" y="9741"/>
                </a:cubicBezTo>
                <a:cubicBezTo>
                  <a:pt x="7309" y="9551"/>
                  <a:pt x="7782" y="9268"/>
                  <a:pt x="8191" y="8984"/>
                </a:cubicBezTo>
                <a:close/>
                <a:moveTo>
                  <a:pt x="11509" y="1"/>
                </a:moveTo>
                <a:cubicBezTo>
                  <a:pt x="11474" y="1"/>
                  <a:pt x="11440" y="2"/>
                  <a:pt x="11405" y="6"/>
                </a:cubicBezTo>
                <a:cubicBezTo>
                  <a:pt x="10365" y="100"/>
                  <a:pt x="9389" y="321"/>
                  <a:pt x="8412" y="730"/>
                </a:cubicBezTo>
                <a:cubicBezTo>
                  <a:pt x="7498" y="1077"/>
                  <a:pt x="6616" y="1644"/>
                  <a:pt x="5797" y="2274"/>
                </a:cubicBezTo>
                <a:cubicBezTo>
                  <a:pt x="5324" y="2652"/>
                  <a:pt x="4852" y="3093"/>
                  <a:pt x="4474" y="3566"/>
                </a:cubicBezTo>
                <a:cubicBezTo>
                  <a:pt x="3245" y="3629"/>
                  <a:pt x="2048" y="4196"/>
                  <a:pt x="1166" y="5109"/>
                </a:cubicBezTo>
                <a:cubicBezTo>
                  <a:pt x="725" y="5519"/>
                  <a:pt x="378" y="6054"/>
                  <a:pt x="95" y="6590"/>
                </a:cubicBezTo>
                <a:cubicBezTo>
                  <a:pt x="0" y="6748"/>
                  <a:pt x="63" y="6937"/>
                  <a:pt x="158" y="7063"/>
                </a:cubicBezTo>
                <a:cubicBezTo>
                  <a:pt x="252" y="7157"/>
                  <a:pt x="378" y="7189"/>
                  <a:pt x="441" y="7189"/>
                </a:cubicBezTo>
                <a:cubicBezTo>
                  <a:pt x="536" y="7189"/>
                  <a:pt x="567" y="7189"/>
                  <a:pt x="630" y="7157"/>
                </a:cubicBezTo>
                <a:cubicBezTo>
                  <a:pt x="1198" y="6873"/>
                  <a:pt x="1842" y="6743"/>
                  <a:pt x="2471" y="6743"/>
                </a:cubicBezTo>
                <a:cubicBezTo>
                  <a:pt x="2540" y="6743"/>
                  <a:pt x="2609" y="6744"/>
                  <a:pt x="2678" y="6748"/>
                </a:cubicBezTo>
                <a:cubicBezTo>
                  <a:pt x="2647" y="6905"/>
                  <a:pt x="2615" y="7031"/>
                  <a:pt x="2584" y="7189"/>
                </a:cubicBezTo>
                <a:lnTo>
                  <a:pt x="1229" y="7976"/>
                </a:lnTo>
                <a:cubicBezTo>
                  <a:pt x="1008" y="8134"/>
                  <a:pt x="945" y="8449"/>
                  <a:pt x="1166" y="8606"/>
                </a:cubicBezTo>
                <a:lnTo>
                  <a:pt x="1733" y="9173"/>
                </a:lnTo>
                <a:cubicBezTo>
                  <a:pt x="1544" y="9425"/>
                  <a:pt x="1323" y="9772"/>
                  <a:pt x="1103" y="10119"/>
                </a:cubicBezTo>
                <a:cubicBezTo>
                  <a:pt x="945" y="10465"/>
                  <a:pt x="788" y="10717"/>
                  <a:pt x="725" y="10906"/>
                </a:cubicBezTo>
                <a:cubicBezTo>
                  <a:pt x="599" y="11316"/>
                  <a:pt x="630" y="11599"/>
                  <a:pt x="851" y="11788"/>
                </a:cubicBezTo>
                <a:cubicBezTo>
                  <a:pt x="981" y="11918"/>
                  <a:pt x="1144" y="11961"/>
                  <a:pt x="1320" y="11961"/>
                </a:cubicBezTo>
                <a:cubicBezTo>
                  <a:pt x="1443" y="11961"/>
                  <a:pt x="1572" y="11940"/>
                  <a:pt x="1701" y="11914"/>
                </a:cubicBezTo>
                <a:cubicBezTo>
                  <a:pt x="1953" y="11820"/>
                  <a:pt x="2174" y="11694"/>
                  <a:pt x="2489" y="11505"/>
                </a:cubicBezTo>
                <a:cubicBezTo>
                  <a:pt x="2836" y="11316"/>
                  <a:pt x="3151" y="11095"/>
                  <a:pt x="3434" y="10875"/>
                </a:cubicBezTo>
                <a:lnTo>
                  <a:pt x="4033" y="11473"/>
                </a:lnTo>
                <a:cubicBezTo>
                  <a:pt x="4116" y="11557"/>
                  <a:pt x="4225" y="11597"/>
                  <a:pt x="4330" y="11597"/>
                </a:cubicBezTo>
                <a:cubicBezTo>
                  <a:pt x="4464" y="11597"/>
                  <a:pt x="4593" y="11533"/>
                  <a:pt x="4663" y="11410"/>
                </a:cubicBezTo>
                <a:lnTo>
                  <a:pt x="5450" y="10056"/>
                </a:lnTo>
                <a:cubicBezTo>
                  <a:pt x="5608" y="10024"/>
                  <a:pt x="5734" y="9993"/>
                  <a:pt x="5892" y="9930"/>
                </a:cubicBezTo>
                <a:lnTo>
                  <a:pt x="5892" y="9930"/>
                </a:lnTo>
                <a:cubicBezTo>
                  <a:pt x="5923" y="10591"/>
                  <a:pt x="5797" y="11316"/>
                  <a:pt x="5482" y="11977"/>
                </a:cubicBezTo>
                <a:cubicBezTo>
                  <a:pt x="5419" y="12135"/>
                  <a:pt x="5450" y="12324"/>
                  <a:pt x="5576" y="12450"/>
                </a:cubicBezTo>
                <a:cubicBezTo>
                  <a:pt x="5639" y="12534"/>
                  <a:pt x="5759" y="12576"/>
                  <a:pt x="5878" y="12576"/>
                </a:cubicBezTo>
                <a:cubicBezTo>
                  <a:pt x="5937" y="12576"/>
                  <a:pt x="5997" y="12565"/>
                  <a:pt x="6049" y="12544"/>
                </a:cubicBezTo>
                <a:cubicBezTo>
                  <a:pt x="6585" y="12261"/>
                  <a:pt x="7089" y="11914"/>
                  <a:pt x="7530" y="11473"/>
                </a:cubicBezTo>
                <a:cubicBezTo>
                  <a:pt x="8443" y="10560"/>
                  <a:pt x="8979" y="9394"/>
                  <a:pt x="9074" y="8165"/>
                </a:cubicBezTo>
                <a:cubicBezTo>
                  <a:pt x="9546" y="7756"/>
                  <a:pt x="9987" y="7346"/>
                  <a:pt x="10365" y="6811"/>
                </a:cubicBezTo>
                <a:cubicBezTo>
                  <a:pt x="11027" y="5991"/>
                  <a:pt x="11562" y="5141"/>
                  <a:pt x="11940" y="4227"/>
                </a:cubicBezTo>
                <a:cubicBezTo>
                  <a:pt x="12350" y="3282"/>
                  <a:pt x="12571" y="2242"/>
                  <a:pt x="12665" y="1234"/>
                </a:cubicBezTo>
                <a:cubicBezTo>
                  <a:pt x="12760" y="1014"/>
                  <a:pt x="12665" y="636"/>
                  <a:pt x="12382" y="384"/>
                </a:cubicBezTo>
                <a:cubicBezTo>
                  <a:pt x="12126" y="128"/>
                  <a:pt x="11820" y="1"/>
                  <a:pt x="11509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"/>
          <p:cNvSpPr txBox="1"/>
          <p:nvPr/>
        </p:nvSpPr>
        <p:spPr>
          <a:xfrm>
            <a:off x="6255634" y="3467556"/>
            <a:ext cx="159677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</a:pPr>
            <a:r>
              <a:rPr b="0" i="0" lang="es-MX" sz="15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Oportunidades</a:t>
            </a:r>
            <a:br>
              <a:rPr b="0" i="0" lang="es-MX" sz="15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0" i="0" sz="15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"/>
          <p:cNvSpPr txBox="1"/>
          <p:nvPr>
            <p:ph type="title"/>
          </p:nvPr>
        </p:nvSpPr>
        <p:spPr>
          <a:xfrm>
            <a:off x="734074" y="1962473"/>
            <a:ext cx="4488552" cy="6092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/>
              <a:t>Objetivo </a:t>
            </a:r>
            <a:r>
              <a:rPr b="0" lang="es-MX" sz="4400"/>
              <a:t>principal</a:t>
            </a:r>
            <a:endParaRPr/>
          </a:p>
        </p:txBody>
      </p:sp>
      <p:grpSp>
        <p:nvGrpSpPr>
          <p:cNvPr id="369" name="Google Shape;369;p4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370" name="Google Shape;370;p4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4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4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4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4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4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4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4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4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4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4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4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4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4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4" name="Google Shape;384;p4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385" name="Google Shape;385;p4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4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05" name="Google Shape;405;p4"/>
          <p:cNvGrpSpPr/>
          <p:nvPr/>
        </p:nvGrpSpPr>
        <p:grpSpPr>
          <a:xfrm>
            <a:off x="5359864" y="709411"/>
            <a:ext cx="1834973" cy="3724678"/>
            <a:chOff x="5186401" y="494525"/>
            <a:chExt cx="1834973" cy="3724678"/>
          </a:xfrm>
        </p:grpSpPr>
        <p:sp>
          <p:nvSpPr>
            <p:cNvPr id="406" name="Google Shape;406;p4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5890455" y="3893478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"/>
          <p:cNvSpPr/>
          <p:nvPr/>
        </p:nvSpPr>
        <p:spPr>
          <a:xfrm>
            <a:off x="2051838" y="2900048"/>
            <a:ext cx="267551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una Plataforma:</a:t>
            </a: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Crear una plataforma web y móvil que incremente la visibilidad de estos recintos y optimice la experiencia del usuario al buscar y reservar servicios</a:t>
            </a:r>
            <a:r>
              <a:rPr b="0" i="0" lang="es-MX" sz="1400" u="none" cap="none" strike="noStrike">
                <a:solidFill>
                  <a:srgbClr val="C0791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"/>
          <p:cNvSpPr/>
          <p:nvPr/>
        </p:nvSpPr>
        <p:spPr>
          <a:xfrm>
            <a:off x="5446564" y="844876"/>
            <a:ext cx="1655874" cy="309248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7-rt.googleusercontent.com/slidesz/AGV_vUeDXCWS7-pP1cQYPr63_9HURLfWjlnYXOLuI6EoonH5jKCFnsht7jRIms-Obv3Rh1e71uOM6kEKRVfmCpAlE_LiJ0meAnkMYa0x216nYoBK3qgFYILYY_mPFx-wNPeVPaVOArIkOoeWxGd9e6JcNrTdJmM-s2uV=s2048?key=2t-A0SqBMyNUJdSOZ9kDpA" id="410" name="Google Shape;4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763" y="844732"/>
            <a:ext cx="1569175" cy="309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"/>
          <p:cNvSpPr txBox="1"/>
          <p:nvPr>
            <p:ph type="title"/>
          </p:nvPr>
        </p:nvSpPr>
        <p:spPr>
          <a:xfrm>
            <a:off x="-407521" y="151869"/>
            <a:ext cx="4800600" cy="33096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5400"/>
              <a:t>Solución Propuesta</a:t>
            </a:r>
            <a:endParaRPr sz="5400"/>
          </a:p>
        </p:txBody>
      </p:sp>
      <p:pic>
        <p:nvPicPr>
          <p:cNvPr id="416" name="Google Shape;41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94" r="30322" t="0"/>
          <a:stretch/>
        </p:blipFill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417" name="Google Shape;417;p5"/>
          <p:cNvGrpSpPr/>
          <p:nvPr/>
        </p:nvGrpSpPr>
        <p:grpSpPr>
          <a:xfrm>
            <a:off x="-407521" y="3892825"/>
            <a:ext cx="3651671" cy="1250700"/>
            <a:chOff x="-407521" y="3892825"/>
            <a:chExt cx="3651671" cy="1250700"/>
          </a:xfrm>
        </p:grpSpPr>
        <p:sp>
          <p:nvSpPr>
            <p:cNvPr id="418" name="Google Shape;418;p5"/>
            <p:cNvSpPr/>
            <p:nvPr/>
          </p:nvSpPr>
          <p:spPr>
            <a:xfrm>
              <a:off x="550" y="3892825"/>
              <a:ext cx="3243600" cy="125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20" name="Google Shape;420;p5"/>
          <p:cNvSpPr/>
          <p:nvPr/>
        </p:nvSpPr>
        <p:spPr>
          <a:xfrm flipH="1" rot="-5400000">
            <a:off x="7855667" y="4034663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/>
              <a:t>Solución propuesta</a:t>
            </a:r>
            <a:endParaRPr/>
          </a:p>
        </p:txBody>
      </p:sp>
      <p:sp>
        <p:nvSpPr>
          <p:cNvPr id="426" name="Google Shape;426;p6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MX"/>
              <a:t>Diseñada para ser intuitiva, atractiva y fácil de usar, permitiendo a los usuarios navegar y realizar reservas sin complicaciones</a:t>
            </a:r>
            <a:endParaRPr/>
          </a:p>
        </p:txBody>
      </p:sp>
      <p:sp>
        <p:nvSpPr>
          <p:cNvPr id="427" name="Google Shape;427;p6"/>
          <p:cNvSpPr txBox="1"/>
          <p:nvPr>
            <p:ph idx="2" type="subTitle"/>
          </p:nvPr>
        </p:nvSpPr>
        <p:spPr>
          <a:xfrm>
            <a:off x="5718249" y="2020170"/>
            <a:ext cx="3211005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MX"/>
              <a:t>Los usuarios podrán seleccionar, reservar y pagar por servicios adicionales y productos ofrecidos por los recintos, con opciones de personalización según sus necesidades.</a:t>
            </a:r>
            <a:endParaRPr/>
          </a:p>
        </p:txBody>
      </p:sp>
      <p:sp>
        <p:nvSpPr>
          <p:cNvPr id="428" name="Google Shape;428;p6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MX"/>
              <a:t>Interfaz de usuario</a:t>
            </a:r>
            <a:endParaRPr/>
          </a:p>
        </p:txBody>
      </p:sp>
      <p:sp>
        <p:nvSpPr>
          <p:cNvPr id="429" name="Google Shape;429;p6"/>
          <p:cNvSpPr txBox="1"/>
          <p:nvPr>
            <p:ph idx="4" type="subTitle"/>
          </p:nvPr>
        </p:nvSpPr>
        <p:spPr>
          <a:xfrm>
            <a:off x="5715791" y="1767522"/>
            <a:ext cx="2836916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MX"/>
              <a:t>Sistema de gestión de reservas</a:t>
            </a:r>
            <a:endParaRPr/>
          </a:p>
        </p:txBody>
      </p:sp>
      <p:sp>
        <p:nvSpPr>
          <p:cNvPr id="430" name="Google Shape;430;p6"/>
          <p:cNvSpPr txBox="1"/>
          <p:nvPr>
            <p:ph idx="5" type="subTitle"/>
          </p:nvPr>
        </p:nvSpPr>
        <p:spPr>
          <a:xfrm>
            <a:off x="1683633" y="3581608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MX"/>
              <a:t>Los propietarios de los recintos tendrán acceso a herramientas para gestionar sus ofertas, visualizar reservas y analizar datos de ventas y demanda.</a:t>
            </a:r>
            <a:endParaRPr/>
          </a:p>
        </p:txBody>
      </p:sp>
      <p:sp>
        <p:nvSpPr>
          <p:cNvPr id="431" name="Google Shape;431;p6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MX"/>
              <a:t>Realización de pruebas exhaustivas para garantizar un funcionamiento óptimo y seguro antes del lanzamiento.</a:t>
            </a:r>
            <a:endParaRPr/>
          </a:p>
        </p:txBody>
      </p:sp>
      <p:sp>
        <p:nvSpPr>
          <p:cNvPr id="432" name="Google Shape;432;p6"/>
          <p:cNvSpPr txBox="1"/>
          <p:nvPr>
            <p:ph idx="7" type="subTitle"/>
          </p:nvPr>
        </p:nvSpPr>
        <p:spPr>
          <a:xfrm>
            <a:off x="1680117" y="3362094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MX"/>
              <a:t>Módulo</a:t>
            </a:r>
            <a:r>
              <a:rPr lang="es-MX"/>
              <a:t> de administración</a:t>
            </a:r>
            <a:endParaRPr/>
          </a:p>
        </p:txBody>
      </p:sp>
      <p:sp>
        <p:nvSpPr>
          <p:cNvPr id="433" name="Google Shape;433;p6"/>
          <p:cNvSpPr txBox="1"/>
          <p:nvPr>
            <p:ph idx="8" type="subTitle"/>
          </p:nvPr>
        </p:nvSpPr>
        <p:spPr>
          <a:xfrm>
            <a:off x="5718265" y="3152625"/>
            <a:ext cx="3259479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MX"/>
              <a:t>Seguridad y Usabilidad</a:t>
            </a:r>
            <a:endParaRPr/>
          </a:p>
        </p:txBody>
      </p:sp>
      <p:sp>
        <p:nvSpPr>
          <p:cNvPr id="434" name="Google Shape;434;p6"/>
          <p:cNvSpPr/>
          <p:nvPr/>
        </p:nvSpPr>
        <p:spPr>
          <a:xfrm>
            <a:off x="722375" y="1598725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5" name="Google Shape;435;p6"/>
          <p:cNvSpPr/>
          <p:nvPr/>
        </p:nvSpPr>
        <p:spPr>
          <a:xfrm>
            <a:off x="4763050" y="1598725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6" name="Google Shape;436;p6"/>
          <p:cNvSpPr/>
          <p:nvPr/>
        </p:nvSpPr>
        <p:spPr>
          <a:xfrm>
            <a:off x="722375" y="328701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7" name="Google Shape;437;p6"/>
          <p:cNvSpPr/>
          <p:nvPr/>
        </p:nvSpPr>
        <p:spPr>
          <a:xfrm>
            <a:off x="4763050" y="328701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38" name="Google Shape;438;p6"/>
          <p:cNvGrpSpPr/>
          <p:nvPr/>
        </p:nvGrpSpPr>
        <p:grpSpPr>
          <a:xfrm>
            <a:off x="4972372" y="3496516"/>
            <a:ext cx="460362" cy="460017"/>
            <a:chOff x="7150311" y="3737794"/>
            <a:chExt cx="460362" cy="460017"/>
          </a:xfrm>
        </p:grpSpPr>
        <p:sp>
          <p:nvSpPr>
            <p:cNvPr id="439" name="Google Shape;439;p6"/>
            <p:cNvSpPr/>
            <p:nvPr/>
          </p:nvSpPr>
          <p:spPr>
            <a:xfrm>
              <a:off x="7150311" y="3737794"/>
              <a:ext cx="460362" cy="460017"/>
            </a:xfrm>
            <a:custGeom>
              <a:rect b="b" l="l" r="r" t="t"/>
              <a:pathLst>
                <a:path extrusionOk="0" h="460017" w="460362">
                  <a:moveTo>
                    <a:pt x="430450" y="265546"/>
                  </a:moveTo>
                  <a:lnTo>
                    <a:pt x="456373" y="239624"/>
                  </a:lnTo>
                  <a:cubicBezTo>
                    <a:pt x="461696" y="234300"/>
                    <a:pt x="461687" y="225686"/>
                    <a:pt x="456373" y="220372"/>
                  </a:cubicBezTo>
                  <a:lnTo>
                    <a:pt x="322262" y="86262"/>
                  </a:lnTo>
                  <a:cubicBezTo>
                    <a:pt x="331803" y="75894"/>
                    <a:pt x="341819" y="69141"/>
                    <a:pt x="346081" y="58136"/>
                  </a:cubicBezTo>
                  <a:cubicBezTo>
                    <a:pt x="346090" y="58127"/>
                    <a:pt x="346099" y="58118"/>
                    <a:pt x="346099" y="58100"/>
                  </a:cubicBezTo>
                  <a:cubicBezTo>
                    <a:pt x="352070" y="43785"/>
                    <a:pt x="349202" y="26476"/>
                    <a:pt x="337440" y="14724"/>
                  </a:cubicBezTo>
                  <a:cubicBezTo>
                    <a:pt x="329905" y="7207"/>
                    <a:pt x="319907" y="3053"/>
                    <a:pt x="309269" y="3053"/>
                  </a:cubicBezTo>
                  <a:lnTo>
                    <a:pt x="309260" y="3053"/>
                  </a:lnTo>
                  <a:cubicBezTo>
                    <a:pt x="298695" y="3053"/>
                    <a:pt x="288561" y="7252"/>
                    <a:pt x="281090" y="14724"/>
                  </a:cubicBezTo>
                  <a:lnTo>
                    <a:pt x="265911" y="29902"/>
                  </a:lnTo>
                  <a:lnTo>
                    <a:pt x="239980" y="3979"/>
                  </a:lnTo>
                  <a:cubicBezTo>
                    <a:pt x="234657" y="-1344"/>
                    <a:pt x="226016" y="-1308"/>
                    <a:pt x="220738" y="3979"/>
                  </a:cubicBezTo>
                  <a:cubicBezTo>
                    <a:pt x="216367" y="8349"/>
                    <a:pt x="84657" y="140059"/>
                    <a:pt x="84657" y="140059"/>
                  </a:cubicBezTo>
                  <a:lnTo>
                    <a:pt x="68032" y="123433"/>
                  </a:lnTo>
                  <a:cubicBezTo>
                    <a:pt x="52485" y="107887"/>
                    <a:pt x="27210" y="107887"/>
                    <a:pt x="11681" y="123433"/>
                  </a:cubicBezTo>
                  <a:cubicBezTo>
                    <a:pt x="-2004" y="137110"/>
                    <a:pt x="-3533" y="158096"/>
                    <a:pt x="6403" y="173256"/>
                  </a:cubicBezTo>
                  <a:cubicBezTo>
                    <a:pt x="10656" y="179901"/>
                    <a:pt x="15718" y="183192"/>
                    <a:pt x="28307" y="196410"/>
                  </a:cubicBezTo>
                  <a:lnTo>
                    <a:pt x="4335" y="220381"/>
                  </a:lnTo>
                  <a:cubicBezTo>
                    <a:pt x="-979" y="225695"/>
                    <a:pt x="-988" y="234309"/>
                    <a:pt x="4335" y="239633"/>
                  </a:cubicBezTo>
                  <a:lnTo>
                    <a:pt x="30258" y="265555"/>
                  </a:lnTo>
                  <a:lnTo>
                    <a:pt x="15071" y="280733"/>
                  </a:lnTo>
                  <a:cubicBezTo>
                    <a:pt x="396" y="295408"/>
                    <a:pt x="-116" y="318148"/>
                    <a:pt x="11717" y="333281"/>
                  </a:cubicBezTo>
                  <a:cubicBezTo>
                    <a:pt x="26158" y="351893"/>
                    <a:pt x="54005" y="354528"/>
                    <a:pt x="71440" y="337093"/>
                  </a:cubicBezTo>
                  <a:lnTo>
                    <a:pt x="86618" y="321915"/>
                  </a:lnTo>
                  <a:lnTo>
                    <a:pt x="138464" y="373752"/>
                  </a:lnTo>
                  <a:cubicBezTo>
                    <a:pt x="138464" y="373752"/>
                    <a:pt x="122980" y="388795"/>
                    <a:pt x="119914" y="392743"/>
                  </a:cubicBezTo>
                  <a:cubicBezTo>
                    <a:pt x="108485" y="407381"/>
                    <a:pt x="108378" y="430292"/>
                    <a:pt x="123232" y="445245"/>
                  </a:cubicBezTo>
                  <a:cubicBezTo>
                    <a:pt x="138607" y="460720"/>
                    <a:pt x="163892" y="461016"/>
                    <a:pt x="179637" y="445290"/>
                  </a:cubicBezTo>
                  <a:lnTo>
                    <a:pt x="194814" y="430112"/>
                  </a:lnTo>
                  <a:lnTo>
                    <a:pt x="220738" y="456035"/>
                  </a:lnTo>
                  <a:cubicBezTo>
                    <a:pt x="226061" y="461331"/>
                    <a:pt x="234657" y="461358"/>
                    <a:pt x="239988" y="456035"/>
                  </a:cubicBezTo>
                  <a:cubicBezTo>
                    <a:pt x="239988" y="456035"/>
                    <a:pt x="374010" y="322005"/>
                    <a:pt x="374100" y="321906"/>
                  </a:cubicBezTo>
                  <a:lnTo>
                    <a:pt x="389277" y="337093"/>
                  </a:lnTo>
                  <a:cubicBezTo>
                    <a:pt x="404815" y="352631"/>
                    <a:pt x="430099" y="352622"/>
                    <a:pt x="445637" y="337084"/>
                  </a:cubicBezTo>
                  <a:cubicBezTo>
                    <a:pt x="461175" y="321538"/>
                    <a:pt x="461175" y="296262"/>
                    <a:pt x="445637" y="280733"/>
                  </a:cubicBezTo>
                  <a:lnTo>
                    <a:pt x="430450" y="265555"/>
                  </a:lnTo>
                  <a:close/>
                  <a:moveTo>
                    <a:pt x="230152" y="32950"/>
                  </a:moveTo>
                  <a:lnTo>
                    <a:pt x="256075" y="58873"/>
                  </a:lnTo>
                  <a:cubicBezTo>
                    <a:pt x="260552" y="63351"/>
                    <a:pt x="267386" y="64061"/>
                    <a:pt x="272619" y="60977"/>
                  </a:cubicBezTo>
                  <a:cubicBezTo>
                    <a:pt x="273105" y="60689"/>
                    <a:pt x="273572" y="60366"/>
                    <a:pt x="274022" y="60015"/>
                  </a:cubicBezTo>
                  <a:cubicBezTo>
                    <a:pt x="274220" y="59862"/>
                    <a:pt x="274409" y="59709"/>
                    <a:pt x="274606" y="59538"/>
                  </a:cubicBezTo>
                  <a:cubicBezTo>
                    <a:pt x="274670" y="59475"/>
                    <a:pt x="274742" y="59421"/>
                    <a:pt x="274804" y="59358"/>
                  </a:cubicBezTo>
                  <a:cubicBezTo>
                    <a:pt x="274975" y="59206"/>
                    <a:pt x="275146" y="59044"/>
                    <a:pt x="275326" y="58873"/>
                  </a:cubicBezTo>
                  <a:lnTo>
                    <a:pt x="275326" y="58873"/>
                  </a:lnTo>
                  <a:cubicBezTo>
                    <a:pt x="301024" y="33229"/>
                    <a:pt x="300152" y="33867"/>
                    <a:pt x="301546" y="32833"/>
                  </a:cubicBezTo>
                  <a:cubicBezTo>
                    <a:pt x="306212" y="29299"/>
                    <a:pt x="313334" y="29425"/>
                    <a:pt x="317991" y="34056"/>
                  </a:cubicBezTo>
                  <a:cubicBezTo>
                    <a:pt x="323135" y="39199"/>
                    <a:pt x="322748" y="47184"/>
                    <a:pt x="318000" y="51922"/>
                  </a:cubicBezTo>
                  <a:lnTo>
                    <a:pt x="293192" y="76730"/>
                  </a:lnTo>
                  <a:cubicBezTo>
                    <a:pt x="290639" y="79293"/>
                    <a:pt x="289209" y="82746"/>
                    <a:pt x="289209" y="86360"/>
                  </a:cubicBezTo>
                  <a:cubicBezTo>
                    <a:pt x="289209" y="89975"/>
                    <a:pt x="290639" y="93428"/>
                    <a:pt x="293192" y="95991"/>
                  </a:cubicBezTo>
                  <a:lnTo>
                    <a:pt x="319106" y="121904"/>
                  </a:lnTo>
                  <a:lnTo>
                    <a:pt x="295134" y="145876"/>
                  </a:lnTo>
                  <a:cubicBezTo>
                    <a:pt x="289821" y="151190"/>
                    <a:pt x="289821" y="159814"/>
                    <a:pt x="295134" y="165119"/>
                  </a:cubicBezTo>
                  <a:lnTo>
                    <a:pt x="321390" y="191374"/>
                  </a:lnTo>
                  <a:cubicBezTo>
                    <a:pt x="326255" y="196239"/>
                    <a:pt x="326380" y="204223"/>
                    <a:pt x="321390" y="209232"/>
                  </a:cubicBezTo>
                  <a:cubicBezTo>
                    <a:pt x="316157" y="214447"/>
                    <a:pt x="308218" y="213916"/>
                    <a:pt x="303524" y="209232"/>
                  </a:cubicBezTo>
                  <a:lnTo>
                    <a:pt x="277268" y="182976"/>
                  </a:lnTo>
                  <a:cubicBezTo>
                    <a:pt x="271963" y="177671"/>
                    <a:pt x="263340" y="177662"/>
                    <a:pt x="258026" y="182976"/>
                  </a:cubicBezTo>
                  <a:lnTo>
                    <a:pt x="230161" y="210850"/>
                  </a:lnTo>
                  <a:lnTo>
                    <a:pt x="213859" y="194548"/>
                  </a:lnTo>
                  <a:lnTo>
                    <a:pt x="231932" y="176484"/>
                  </a:lnTo>
                  <a:cubicBezTo>
                    <a:pt x="247470" y="160937"/>
                    <a:pt x="247470" y="135662"/>
                    <a:pt x="231932" y="120124"/>
                  </a:cubicBezTo>
                  <a:cubicBezTo>
                    <a:pt x="216394" y="104578"/>
                    <a:pt x="191110" y="104578"/>
                    <a:pt x="175572" y="120124"/>
                  </a:cubicBezTo>
                  <a:lnTo>
                    <a:pt x="157499" y="138189"/>
                  </a:lnTo>
                  <a:lnTo>
                    <a:pt x="141206" y="121895"/>
                  </a:lnTo>
                  <a:lnTo>
                    <a:pt x="230161" y="32941"/>
                  </a:lnTo>
                  <a:close/>
                  <a:moveTo>
                    <a:pt x="122153" y="318651"/>
                  </a:moveTo>
                  <a:lnTo>
                    <a:pt x="122153" y="318651"/>
                  </a:lnTo>
                  <a:lnTo>
                    <a:pt x="96257" y="292755"/>
                  </a:lnTo>
                  <a:cubicBezTo>
                    <a:pt x="91051" y="287495"/>
                    <a:pt x="82391" y="287396"/>
                    <a:pt x="77032" y="292755"/>
                  </a:cubicBezTo>
                  <a:lnTo>
                    <a:pt x="52252" y="317536"/>
                  </a:lnTo>
                  <a:cubicBezTo>
                    <a:pt x="46964" y="322814"/>
                    <a:pt x="38233" y="322428"/>
                    <a:pt x="33450" y="316457"/>
                  </a:cubicBezTo>
                  <a:cubicBezTo>
                    <a:pt x="29404" y="311404"/>
                    <a:pt x="30069" y="304031"/>
                    <a:pt x="34655" y="299454"/>
                  </a:cubicBezTo>
                  <a:lnTo>
                    <a:pt x="59067" y="275042"/>
                  </a:lnTo>
                  <a:cubicBezTo>
                    <a:pt x="60299" y="273810"/>
                    <a:pt x="61351" y="272380"/>
                    <a:pt x="62035" y="270780"/>
                  </a:cubicBezTo>
                  <a:cubicBezTo>
                    <a:pt x="64327" y="265430"/>
                    <a:pt x="63024" y="259522"/>
                    <a:pt x="59184" y="255692"/>
                  </a:cubicBezTo>
                  <a:lnTo>
                    <a:pt x="33288" y="229796"/>
                  </a:lnTo>
                  <a:lnTo>
                    <a:pt x="57224" y="205860"/>
                  </a:lnTo>
                  <a:cubicBezTo>
                    <a:pt x="62538" y="200546"/>
                    <a:pt x="62538" y="191923"/>
                    <a:pt x="57224" y="186609"/>
                  </a:cubicBezTo>
                  <a:lnTo>
                    <a:pt x="31013" y="160398"/>
                  </a:lnTo>
                  <a:cubicBezTo>
                    <a:pt x="26095" y="155488"/>
                    <a:pt x="26095" y="147486"/>
                    <a:pt x="31013" y="142558"/>
                  </a:cubicBezTo>
                  <a:cubicBezTo>
                    <a:pt x="35931" y="137640"/>
                    <a:pt x="43934" y="137640"/>
                    <a:pt x="48862" y="142558"/>
                  </a:cubicBezTo>
                  <a:cubicBezTo>
                    <a:pt x="76781" y="170361"/>
                    <a:pt x="75171" y="169174"/>
                    <a:pt x="77150" y="170478"/>
                  </a:cubicBezTo>
                  <a:cubicBezTo>
                    <a:pt x="82589" y="174101"/>
                    <a:pt x="89756" y="173328"/>
                    <a:pt x="94305" y="168787"/>
                  </a:cubicBezTo>
                  <a:lnTo>
                    <a:pt x="122153" y="140949"/>
                  </a:lnTo>
                  <a:lnTo>
                    <a:pt x="148049" y="166836"/>
                  </a:lnTo>
                  <a:cubicBezTo>
                    <a:pt x="153372" y="172159"/>
                    <a:pt x="161986" y="172114"/>
                    <a:pt x="167273" y="166836"/>
                  </a:cubicBezTo>
                  <a:cubicBezTo>
                    <a:pt x="187513" y="146596"/>
                    <a:pt x="193196" y="140913"/>
                    <a:pt x="194562" y="139546"/>
                  </a:cubicBezTo>
                  <a:lnTo>
                    <a:pt x="194931" y="139177"/>
                  </a:lnTo>
                  <a:cubicBezTo>
                    <a:pt x="199850" y="134259"/>
                    <a:pt x="207852" y="134259"/>
                    <a:pt x="212780" y="139177"/>
                  </a:cubicBezTo>
                  <a:cubicBezTo>
                    <a:pt x="217689" y="144096"/>
                    <a:pt x="217689" y="152099"/>
                    <a:pt x="212780" y="157026"/>
                  </a:cubicBezTo>
                  <a:cubicBezTo>
                    <a:pt x="211979" y="157826"/>
                    <a:pt x="212717" y="157089"/>
                    <a:pt x="212789" y="157017"/>
                  </a:cubicBezTo>
                  <a:cubicBezTo>
                    <a:pt x="212636" y="157170"/>
                    <a:pt x="209057" y="160748"/>
                    <a:pt x="185112" y="184693"/>
                  </a:cubicBezTo>
                  <a:lnTo>
                    <a:pt x="185112" y="184693"/>
                  </a:lnTo>
                  <a:cubicBezTo>
                    <a:pt x="179789" y="190016"/>
                    <a:pt x="179834" y="198639"/>
                    <a:pt x="185112" y="203917"/>
                  </a:cubicBezTo>
                  <a:lnTo>
                    <a:pt x="211008" y="229814"/>
                  </a:lnTo>
                  <a:lnTo>
                    <a:pt x="192791" y="248040"/>
                  </a:lnTo>
                  <a:lnTo>
                    <a:pt x="176175" y="231423"/>
                  </a:lnTo>
                  <a:cubicBezTo>
                    <a:pt x="160655" y="215903"/>
                    <a:pt x="135407" y="215903"/>
                    <a:pt x="119878" y="231423"/>
                  </a:cubicBezTo>
                  <a:cubicBezTo>
                    <a:pt x="104349" y="246943"/>
                    <a:pt x="104349" y="272191"/>
                    <a:pt x="119878" y="287720"/>
                  </a:cubicBezTo>
                  <a:lnTo>
                    <a:pt x="136485" y="304328"/>
                  </a:lnTo>
                  <a:lnTo>
                    <a:pt x="122153" y="318669"/>
                  </a:lnTo>
                  <a:close/>
                  <a:moveTo>
                    <a:pt x="230358" y="427549"/>
                  </a:moveTo>
                  <a:lnTo>
                    <a:pt x="204436" y="401626"/>
                  </a:lnTo>
                  <a:cubicBezTo>
                    <a:pt x="199122" y="396312"/>
                    <a:pt x="190499" y="396312"/>
                    <a:pt x="185184" y="401626"/>
                  </a:cubicBezTo>
                  <a:lnTo>
                    <a:pt x="160377" y="426434"/>
                  </a:lnTo>
                  <a:cubicBezTo>
                    <a:pt x="155152" y="431551"/>
                    <a:pt x="147275" y="431173"/>
                    <a:pt x="142519" y="426434"/>
                  </a:cubicBezTo>
                  <a:cubicBezTo>
                    <a:pt x="137394" y="421309"/>
                    <a:pt x="137753" y="413325"/>
                    <a:pt x="142519" y="408568"/>
                  </a:cubicBezTo>
                  <a:lnTo>
                    <a:pt x="167336" y="383760"/>
                  </a:lnTo>
                  <a:cubicBezTo>
                    <a:pt x="172722" y="378356"/>
                    <a:pt x="172569" y="369742"/>
                    <a:pt x="167336" y="364509"/>
                  </a:cubicBezTo>
                  <a:lnTo>
                    <a:pt x="167336" y="364509"/>
                  </a:lnTo>
                  <a:lnTo>
                    <a:pt x="141422" y="338595"/>
                  </a:lnTo>
                  <a:lnTo>
                    <a:pt x="165394" y="314623"/>
                  </a:lnTo>
                  <a:cubicBezTo>
                    <a:pt x="170708" y="309309"/>
                    <a:pt x="170708" y="300686"/>
                    <a:pt x="165394" y="295381"/>
                  </a:cubicBezTo>
                  <a:cubicBezTo>
                    <a:pt x="143904" y="273882"/>
                    <a:pt x="139686" y="269665"/>
                    <a:pt x="139192" y="269170"/>
                  </a:cubicBezTo>
                  <a:cubicBezTo>
                    <a:pt x="139264" y="269242"/>
                    <a:pt x="139390" y="269368"/>
                    <a:pt x="139471" y="269449"/>
                  </a:cubicBezTo>
                  <a:lnTo>
                    <a:pt x="139534" y="269512"/>
                  </a:lnTo>
                  <a:cubicBezTo>
                    <a:pt x="139534" y="269512"/>
                    <a:pt x="139552" y="269530"/>
                    <a:pt x="139534" y="269512"/>
                  </a:cubicBezTo>
                  <a:lnTo>
                    <a:pt x="139471" y="269449"/>
                  </a:lnTo>
                  <a:lnTo>
                    <a:pt x="139390" y="269368"/>
                  </a:lnTo>
                  <a:cubicBezTo>
                    <a:pt x="134813" y="264791"/>
                    <a:pt x="134139" y="257418"/>
                    <a:pt x="138176" y="252365"/>
                  </a:cubicBezTo>
                  <a:cubicBezTo>
                    <a:pt x="142960" y="246376"/>
                    <a:pt x="151744" y="246008"/>
                    <a:pt x="157013" y="251268"/>
                  </a:cubicBezTo>
                  <a:cubicBezTo>
                    <a:pt x="157175" y="251430"/>
                    <a:pt x="157274" y="251529"/>
                    <a:pt x="157337" y="251591"/>
                  </a:cubicBezTo>
                  <a:cubicBezTo>
                    <a:pt x="157256" y="251511"/>
                    <a:pt x="157130" y="251385"/>
                    <a:pt x="157058" y="251313"/>
                  </a:cubicBezTo>
                  <a:cubicBezTo>
                    <a:pt x="157553" y="251807"/>
                    <a:pt x="161770" y="256024"/>
                    <a:pt x="183260" y="277523"/>
                  </a:cubicBezTo>
                  <a:cubicBezTo>
                    <a:pt x="188520" y="282784"/>
                    <a:pt x="197018" y="282837"/>
                    <a:pt x="202341" y="277685"/>
                  </a:cubicBezTo>
                  <a:cubicBezTo>
                    <a:pt x="202403" y="277631"/>
                    <a:pt x="202457" y="277577"/>
                    <a:pt x="202511" y="277523"/>
                  </a:cubicBezTo>
                  <a:lnTo>
                    <a:pt x="230376" y="249649"/>
                  </a:lnTo>
                  <a:lnTo>
                    <a:pt x="246669" y="265942"/>
                  </a:lnTo>
                  <a:lnTo>
                    <a:pt x="243630" y="268981"/>
                  </a:lnTo>
                  <a:cubicBezTo>
                    <a:pt x="228146" y="284465"/>
                    <a:pt x="230242" y="312645"/>
                    <a:pt x="245159" y="326798"/>
                  </a:cubicBezTo>
                  <a:cubicBezTo>
                    <a:pt x="260912" y="340969"/>
                    <a:pt x="284992" y="340339"/>
                    <a:pt x="299981" y="325341"/>
                  </a:cubicBezTo>
                  <a:lnTo>
                    <a:pt x="303020" y="322311"/>
                  </a:lnTo>
                  <a:lnTo>
                    <a:pt x="319322" y="338604"/>
                  </a:lnTo>
                  <a:lnTo>
                    <a:pt x="230368" y="427558"/>
                  </a:lnTo>
                  <a:close/>
                  <a:moveTo>
                    <a:pt x="426395" y="318202"/>
                  </a:moveTo>
                  <a:cubicBezTo>
                    <a:pt x="421467" y="323129"/>
                    <a:pt x="413456" y="323138"/>
                    <a:pt x="408529" y="318211"/>
                  </a:cubicBezTo>
                  <a:lnTo>
                    <a:pt x="383720" y="293403"/>
                  </a:lnTo>
                  <a:cubicBezTo>
                    <a:pt x="378389" y="288071"/>
                    <a:pt x="369765" y="288116"/>
                    <a:pt x="364478" y="293403"/>
                  </a:cubicBezTo>
                  <a:lnTo>
                    <a:pt x="338564" y="319326"/>
                  </a:lnTo>
                  <a:lnTo>
                    <a:pt x="312641" y="293403"/>
                  </a:lnTo>
                  <a:cubicBezTo>
                    <a:pt x="307327" y="288089"/>
                    <a:pt x="298704" y="288089"/>
                    <a:pt x="293390" y="293403"/>
                  </a:cubicBezTo>
                  <a:lnTo>
                    <a:pt x="280730" y="306063"/>
                  </a:lnTo>
                  <a:cubicBezTo>
                    <a:pt x="276135" y="310658"/>
                    <a:pt x="268861" y="310999"/>
                    <a:pt x="263880" y="306980"/>
                  </a:cubicBezTo>
                  <a:cubicBezTo>
                    <a:pt x="259320" y="301396"/>
                    <a:pt x="258772" y="292288"/>
                    <a:pt x="262864" y="288196"/>
                  </a:cubicBezTo>
                  <a:lnTo>
                    <a:pt x="275523" y="275536"/>
                  </a:lnTo>
                  <a:cubicBezTo>
                    <a:pt x="280838" y="270222"/>
                    <a:pt x="280838" y="261599"/>
                    <a:pt x="275523" y="256285"/>
                  </a:cubicBezTo>
                  <a:lnTo>
                    <a:pt x="249610" y="230371"/>
                  </a:lnTo>
                  <a:lnTo>
                    <a:pt x="267854" y="212127"/>
                  </a:lnTo>
                  <a:lnTo>
                    <a:pt x="284479" y="228762"/>
                  </a:lnTo>
                  <a:cubicBezTo>
                    <a:pt x="292015" y="236287"/>
                    <a:pt x="302013" y="240433"/>
                    <a:pt x="312650" y="240433"/>
                  </a:cubicBezTo>
                  <a:lnTo>
                    <a:pt x="312668" y="240433"/>
                  </a:lnTo>
                  <a:cubicBezTo>
                    <a:pt x="324403" y="240433"/>
                    <a:pt x="335381" y="235379"/>
                    <a:pt x="343105" y="226298"/>
                  </a:cubicBezTo>
                  <a:cubicBezTo>
                    <a:pt x="348446" y="220022"/>
                    <a:pt x="351701" y="212163"/>
                    <a:pt x="352375" y="203944"/>
                  </a:cubicBezTo>
                  <a:cubicBezTo>
                    <a:pt x="353347" y="192058"/>
                    <a:pt x="349166" y="180710"/>
                    <a:pt x="340848" y="172393"/>
                  </a:cubicBezTo>
                  <a:lnTo>
                    <a:pt x="324214" y="155767"/>
                  </a:lnTo>
                  <a:lnTo>
                    <a:pt x="338564" y="141425"/>
                  </a:lnTo>
                  <a:lnTo>
                    <a:pt x="427510" y="230371"/>
                  </a:lnTo>
                  <a:lnTo>
                    <a:pt x="401587" y="256294"/>
                  </a:lnTo>
                  <a:cubicBezTo>
                    <a:pt x="396300" y="261581"/>
                    <a:pt x="396255" y="270213"/>
                    <a:pt x="401587" y="275536"/>
                  </a:cubicBezTo>
                  <a:lnTo>
                    <a:pt x="426395" y="300344"/>
                  </a:lnTo>
                  <a:cubicBezTo>
                    <a:pt x="431322" y="305272"/>
                    <a:pt x="431322" y="313283"/>
                    <a:pt x="426395" y="318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307612" y="3989080"/>
              <a:ext cx="63" cy="62"/>
            </a:xfrm>
            <a:custGeom>
              <a:rect b="b" l="l" r="r" t="t"/>
              <a:pathLst>
                <a:path extrusionOk="0" h="62" w="63">
                  <a:moveTo>
                    <a:pt x="63" y="63"/>
                  </a:moveTo>
                  <a:lnTo>
                    <a:pt x="0" y="0"/>
                  </a:lnTo>
                  <a:cubicBezTo>
                    <a:pt x="0" y="0"/>
                    <a:pt x="54" y="54"/>
                    <a:pt x="63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7307675" y="3989143"/>
              <a:ext cx="8" cy="8"/>
            </a:xfrm>
            <a:custGeom>
              <a:rect b="b" l="l" r="r" t="t"/>
              <a:pathLst>
                <a:path extrusionOk="0" h="8" w="8">
                  <a:moveTo>
                    <a:pt x="0" y="0"/>
                  </a:moveTo>
                  <a:cubicBezTo>
                    <a:pt x="0" y="0"/>
                    <a:pt x="18" y="1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6"/>
          <p:cNvGrpSpPr/>
          <p:nvPr/>
        </p:nvGrpSpPr>
        <p:grpSpPr>
          <a:xfrm>
            <a:off x="931587" y="3496208"/>
            <a:ext cx="460625" cy="460632"/>
            <a:chOff x="7834479" y="3738053"/>
            <a:chExt cx="460625" cy="460632"/>
          </a:xfrm>
        </p:grpSpPr>
        <p:sp>
          <p:nvSpPr>
            <p:cNvPr id="443" name="Google Shape;443;p6"/>
            <p:cNvSpPr/>
            <p:nvPr/>
          </p:nvSpPr>
          <p:spPr>
            <a:xfrm>
              <a:off x="7834479" y="3738053"/>
              <a:ext cx="460625" cy="460632"/>
            </a:xfrm>
            <a:custGeom>
              <a:rect b="b" l="l" r="r" t="t"/>
              <a:pathLst>
                <a:path extrusionOk="0" h="460632" w="460625">
                  <a:moveTo>
                    <a:pt x="408599" y="284575"/>
                  </a:moveTo>
                  <a:cubicBezTo>
                    <a:pt x="394878" y="284575"/>
                    <a:pt x="382389" y="289952"/>
                    <a:pt x="373118" y="298692"/>
                  </a:cubicBezTo>
                  <a:lnTo>
                    <a:pt x="305690" y="253042"/>
                  </a:lnTo>
                  <a:cubicBezTo>
                    <a:pt x="312955" y="229645"/>
                    <a:pt x="309035" y="203165"/>
                    <a:pt x="293236" y="182349"/>
                  </a:cubicBezTo>
                  <a:lnTo>
                    <a:pt x="354802" y="123274"/>
                  </a:lnTo>
                  <a:lnTo>
                    <a:pt x="354766" y="123274"/>
                  </a:lnTo>
                  <a:cubicBezTo>
                    <a:pt x="367220" y="131861"/>
                    <a:pt x="382650" y="136384"/>
                    <a:pt x="399185" y="134909"/>
                  </a:cubicBezTo>
                  <a:cubicBezTo>
                    <a:pt x="431205" y="132068"/>
                    <a:pt x="457002" y="106621"/>
                    <a:pt x="460266" y="74638"/>
                  </a:cubicBezTo>
                  <a:cubicBezTo>
                    <a:pt x="464564" y="32458"/>
                    <a:pt x="429811" y="-2960"/>
                    <a:pt x="387838" y="196"/>
                  </a:cubicBezTo>
                  <a:cubicBezTo>
                    <a:pt x="354874" y="2677"/>
                    <a:pt x="328322" y="29068"/>
                    <a:pt x="325678" y="62022"/>
                  </a:cubicBezTo>
                  <a:cubicBezTo>
                    <a:pt x="324437" y="77425"/>
                    <a:pt x="328385" y="91857"/>
                    <a:pt x="335974" y="103771"/>
                  </a:cubicBezTo>
                  <a:lnTo>
                    <a:pt x="273275" y="163934"/>
                  </a:lnTo>
                  <a:cubicBezTo>
                    <a:pt x="251425" y="149655"/>
                    <a:pt x="224441" y="147470"/>
                    <a:pt x="201225" y="156723"/>
                  </a:cubicBezTo>
                  <a:lnTo>
                    <a:pt x="166553" y="98502"/>
                  </a:lnTo>
                  <a:cubicBezTo>
                    <a:pt x="178727" y="87109"/>
                    <a:pt x="185912" y="70457"/>
                    <a:pt x="184428" y="52204"/>
                  </a:cubicBezTo>
                  <a:cubicBezTo>
                    <a:pt x="182162" y="24249"/>
                    <a:pt x="159404" y="1913"/>
                    <a:pt x="131413" y="124"/>
                  </a:cubicBezTo>
                  <a:cubicBezTo>
                    <a:pt x="96364" y="-2115"/>
                    <a:pt x="67474" y="27584"/>
                    <a:pt x="71088" y="62895"/>
                  </a:cubicBezTo>
                  <a:cubicBezTo>
                    <a:pt x="73848" y="89888"/>
                    <a:pt x="95725" y="111342"/>
                    <a:pt x="122763" y="113635"/>
                  </a:cubicBezTo>
                  <a:cubicBezTo>
                    <a:pt x="129795" y="114228"/>
                    <a:pt x="136575" y="113536"/>
                    <a:pt x="142923" y="111764"/>
                  </a:cubicBezTo>
                  <a:lnTo>
                    <a:pt x="178152" y="170921"/>
                  </a:lnTo>
                  <a:lnTo>
                    <a:pt x="178278" y="170921"/>
                  </a:lnTo>
                  <a:cubicBezTo>
                    <a:pt x="166382" y="181441"/>
                    <a:pt x="157678" y="195477"/>
                    <a:pt x="153802" y="211383"/>
                  </a:cubicBezTo>
                  <a:lnTo>
                    <a:pt x="103818" y="203093"/>
                  </a:lnTo>
                  <a:cubicBezTo>
                    <a:pt x="100932" y="177152"/>
                    <a:pt x="78866" y="156903"/>
                    <a:pt x="52160" y="156903"/>
                  </a:cubicBezTo>
                  <a:cubicBezTo>
                    <a:pt x="20950" y="156903"/>
                    <a:pt x="-3911" y="184543"/>
                    <a:pt x="737" y="216625"/>
                  </a:cubicBezTo>
                  <a:cubicBezTo>
                    <a:pt x="3983" y="239006"/>
                    <a:pt x="21697" y="256863"/>
                    <a:pt x="44059" y="260253"/>
                  </a:cubicBezTo>
                  <a:cubicBezTo>
                    <a:pt x="68579" y="263975"/>
                    <a:pt x="90573" y="250443"/>
                    <a:pt x="99682" y="229942"/>
                  </a:cubicBezTo>
                  <a:lnTo>
                    <a:pt x="152022" y="238628"/>
                  </a:lnTo>
                  <a:cubicBezTo>
                    <a:pt x="153668" y="253959"/>
                    <a:pt x="159719" y="267995"/>
                    <a:pt x="168881" y="279432"/>
                  </a:cubicBezTo>
                  <a:lnTo>
                    <a:pt x="93792" y="348614"/>
                  </a:lnTo>
                  <a:cubicBezTo>
                    <a:pt x="84288" y="342473"/>
                    <a:pt x="72985" y="338912"/>
                    <a:pt x="60856" y="338912"/>
                  </a:cubicBezTo>
                  <a:cubicBezTo>
                    <a:pt x="27299" y="338912"/>
                    <a:pt x="0" y="366211"/>
                    <a:pt x="0" y="399777"/>
                  </a:cubicBezTo>
                  <a:cubicBezTo>
                    <a:pt x="0" y="433343"/>
                    <a:pt x="27299" y="460632"/>
                    <a:pt x="60865" y="460632"/>
                  </a:cubicBezTo>
                  <a:cubicBezTo>
                    <a:pt x="94431" y="460632"/>
                    <a:pt x="121729" y="433334"/>
                    <a:pt x="121729" y="399777"/>
                  </a:cubicBezTo>
                  <a:cubicBezTo>
                    <a:pt x="121729" y="388168"/>
                    <a:pt x="118456" y="377306"/>
                    <a:pt x="112791" y="368063"/>
                  </a:cubicBezTo>
                  <a:lnTo>
                    <a:pt x="189373" y="297514"/>
                  </a:lnTo>
                  <a:cubicBezTo>
                    <a:pt x="203014" y="305886"/>
                    <a:pt x="219055" y="310076"/>
                    <a:pt x="236022" y="308961"/>
                  </a:cubicBezTo>
                  <a:lnTo>
                    <a:pt x="241202" y="339047"/>
                  </a:lnTo>
                  <a:lnTo>
                    <a:pt x="240878" y="339047"/>
                  </a:lnTo>
                  <a:cubicBezTo>
                    <a:pt x="240878" y="339047"/>
                    <a:pt x="210881" y="364610"/>
                    <a:pt x="210881" y="385390"/>
                  </a:cubicBezTo>
                  <a:cubicBezTo>
                    <a:pt x="210881" y="413974"/>
                    <a:pt x="234143" y="437236"/>
                    <a:pt x="262728" y="437236"/>
                  </a:cubicBezTo>
                  <a:cubicBezTo>
                    <a:pt x="291312" y="437236"/>
                    <a:pt x="314574" y="413974"/>
                    <a:pt x="314574" y="385390"/>
                  </a:cubicBezTo>
                  <a:cubicBezTo>
                    <a:pt x="314574" y="358433"/>
                    <a:pt x="267592" y="333652"/>
                    <a:pt x="267592" y="333652"/>
                  </a:cubicBezTo>
                  <a:lnTo>
                    <a:pt x="267754" y="333652"/>
                  </a:lnTo>
                  <a:lnTo>
                    <a:pt x="262260" y="301785"/>
                  </a:lnTo>
                  <a:cubicBezTo>
                    <a:pt x="274552" y="296345"/>
                    <a:pt x="285216" y="287839"/>
                    <a:pt x="293245" y="277256"/>
                  </a:cubicBezTo>
                  <a:lnTo>
                    <a:pt x="358966" y="321747"/>
                  </a:lnTo>
                  <a:cubicBezTo>
                    <a:pt x="349192" y="354890"/>
                    <a:pt x="374269" y="388114"/>
                    <a:pt x="408698" y="388069"/>
                  </a:cubicBezTo>
                  <a:cubicBezTo>
                    <a:pt x="435700" y="388033"/>
                    <a:pt x="458413" y="366867"/>
                    <a:pt x="460257" y="339937"/>
                  </a:cubicBezTo>
                  <a:cubicBezTo>
                    <a:pt x="462316" y="309779"/>
                    <a:pt x="438362" y="284566"/>
                    <a:pt x="408627" y="284566"/>
                  </a:cubicBezTo>
                  <a:close/>
                  <a:moveTo>
                    <a:pt x="393062" y="26829"/>
                  </a:moveTo>
                  <a:cubicBezTo>
                    <a:pt x="415397" y="26829"/>
                    <a:pt x="433569" y="45001"/>
                    <a:pt x="433569" y="67337"/>
                  </a:cubicBezTo>
                  <a:cubicBezTo>
                    <a:pt x="433569" y="89672"/>
                    <a:pt x="415397" y="107853"/>
                    <a:pt x="393062" y="107853"/>
                  </a:cubicBezTo>
                  <a:cubicBezTo>
                    <a:pt x="370726" y="107853"/>
                    <a:pt x="352554" y="89681"/>
                    <a:pt x="352554" y="67337"/>
                  </a:cubicBezTo>
                  <a:cubicBezTo>
                    <a:pt x="352554" y="44992"/>
                    <a:pt x="370718" y="26829"/>
                    <a:pt x="393062" y="26829"/>
                  </a:cubicBezTo>
                  <a:close/>
                  <a:moveTo>
                    <a:pt x="127637" y="86507"/>
                  </a:moveTo>
                  <a:cubicBezTo>
                    <a:pt x="111191" y="86507"/>
                    <a:pt x="97802" y="73118"/>
                    <a:pt x="97802" y="56663"/>
                  </a:cubicBezTo>
                  <a:cubicBezTo>
                    <a:pt x="97802" y="40209"/>
                    <a:pt x="111182" y="26820"/>
                    <a:pt x="127637" y="26820"/>
                  </a:cubicBezTo>
                  <a:cubicBezTo>
                    <a:pt x="144092" y="26820"/>
                    <a:pt x="157471" y="40209"/>
                    <a:pt x="157471" y="56663"/>
                  </a:cubicBezTo>
                  <a:cubicBezTo>
                    <a:pt x="157471" y="73118"/>
                    <a:pt x="144092" y="86507"/>
                    <a:pt x="127637" y="86507"/>
                  </a:cubicBezTo>
                  <a:close/>
                  <a:moveTo>
                    <a:pt x="76789" y="212345"/>
                  </a:moveTo>
                  <a:cubicBezTo>
                    <a:pt x="74972" y="224205"/>
                    <a:pt x="64695" y="233323"/>
                    <a:pt x="52332" y="233323"/>
                  </a:cubicBezTo>
                  <a:cubicBezTo>
                    <a:pt x="38691" y="233323"/>
                    <a:pt x="27587" y="222227"/>
                    <a:pt x="27587" y="208578"/>
                  </a:cubicBezTo>
                  <a:cubicBezTo>
                    <a:pt x="27587" y="194928"/>
                    <a:pt x="38691" y="183833"/>
                    <a:pt x="52332" y="183833"/>
                  </a:cubicBezTo>
                  <a:cubicBezTo>
                    <a:pt x="67446" y="183833"/>
                    <a:pt x="79100" y="197356"/>
                    <a:pt x="76789" y="212345"/>
                  </a:cubicBezTo>
                  <a:close/>
                  <a:moveTo>
                    <a:pt x="60999" y="432551"/>
                  </a:moveTo>
                  <a:cubicBezTo>
                    <a:pt x="42476" y="432551"/>
                    <a:pt x="27407" y="417481"/>
                    <a:pt x="27407" y="398967"/>
                  </a:cubicBezTo>
                  <a:cubicBezTo>
                    <a:pt x="27407" y="380454"/>
                    <a:pt x="42486" y="365374"/>
                    <a:pt x="60999" y="365374"/>
                  </a:cubicBezTo>
                  <a:cubicBezTo>
                    <a:pt x="79514" y="365374"/>
                    <a:pt x="94593" y="380327"/>
                    <a:pt x="94593" y="398967"/>
                  </a:cubicBezTo>
                  <a:cubicBezTo>
                    <a:pt x="94593" y="417490"/>
                    <a:pt x="79522" y="432551"/>
                    <a:pt x="60999" y="432551"/>
                  </a:cubicBezTo>
                  <a:close/>
                  <a:moveTo>
                    <a:pt x="262710" y="360672"/>
                  </a:moveTo>
                  <a:cubicBezTo>
                    <a:pt x="276350" y="360672"/>
                    <a:pt x="287455" y="371768"/>
                    <a:pt x="287455" y="385417"/>
                  </a:cubicBezTo>
                  <a:cubicBezTo>
                    <a:pt x="287455" y="399066"/>
                    <a:pt x="276350" y="410162"/>
                    <a:pt x="262710" y="410162"/>
                  </a:cubicBezTo>
                  <a:cubicBezTo>
                    <a:pt x="249069" y="410162"/>
                    <a:pt x="237964" y="399057"/>
                    <a:pt x="237964" y="385417"/>
                  </a:cubicBezTo>
                  <a:cubicBezTo>
                    <a:pt x="237964" y="371777"/>
                    <a:pt x="249069" y="360672"/>
                    <a:pt x="262710" y="360672"/>
                  </a:cubicBezTo>
                  <a:close/>
                  <a:moveTo>
                    <a:pt x="230295" y="281473"/>
                  </a:moveTo>
                  <a:cubicBezTo>
                    <a:pt x="201728" y="281473"/>
                    <a:pt x="178575" y="258320"/>
                    <a:pt x="178575" y="229753"/>
                  </a:cubicBezTo>
                  <a:cubicBezTo>
                    <a:pt x="178575" y="201186"/>
                    <a:pt x="201728" y="178033"/>
                    <a:pt x="230295" y="178033"/>
                  </a:cubicBezTo>
                  <a:cubicBezTo>
                    <a:pt x="258861" y="178033"/>
                    <a:pt x="282015" y="201186"/>
                    <a:pt x="282015" y="229753"/>
                  </a:cubicBezTo>
                  <a:cubicBezTo>
                    <a:pt x="282015" y="258320"/>
                    <a:pt x="258861" y="281473"/>
                    <a:pt x="230295" y="281473"/>
                  </a:cubicBezTo>
                  <a:close/>
                  <a:moveTo>
                    <a:pt x="408680" y="361220"/>
                  </a:moveTo>
                  <a:cubicBezTo>
                    <a:pt x="395013" y="361220"/>
                    <a:pt x="383926" y="350134"/>
                    <a:pt x="383926" y="336466"/>
                  </a:cubicBezTo>
                  <a:cubicBezTo>
                    <a:pt x="383926" y="322799"/>
                    <a:pt x="395013" y="311712"/>
                    <a:pt x="408680" y="311712"/>
                  </a:cubicBezTo>
                  <a:cubicBezTo>
                    <a:pt x="422348" y="311712"/>
                    <a:pt x="433435" y="322799"/>
                    <a:pt x="433435" y="336466"/>
                  </a:cubicBezTo>
                  <a:cubicBezTo>
                    <a:pt x="433435" y="350134"/>
                    <a:pt x="422348" y="361220"/>
                    <a:pt x="408680" y="361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8046691" y="3949733"/>
              <a:ext cx="36128" cy="36137"/>
            </a:xfrm>
            <a:custGeom>
              <a:rect b="b" l="l" r="r" t="t"/>
              <a:pathLst>
                <a:path extrusionOk="0" h="36137" w="36128">
                  <a:moveTo>
                    <a:pt x="18065" y="0"/>
                  </a:moveTo>
                  <a:cubicBezTo>
                    <a:pt x="8084" y="0"/>
                    <a:pt x="0" y="8093"/>
                    <a:pt x="0" y="18064"/>
                  </a:cubicBezTo>
                  <a:cubicBezTo>
                    <a:pt x="0" y="28036"/>
                    <a:pt x="8093" y="36137"/>
                    <a:pt x="18065" y="36137"/>
                  </a:cubicBezTo>
                  <a:cubicBezTo>
                    <a:pt x="28036" y="36137"/>
                    <a:pt x="36129" y="28045"/>
                    <a:pt x="36129" y="18064"/>
                  </a:cubicBezTo>
                  <a:cubicBezTo>
                    <a:pt x="36129" y="8084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7877405" y="4118956"/>
              <a:ext cx="36128" cy="36128"/>
            </a:xfrm>
            <a:custGeom>
              <a:rect b="b" l="l" r="r" t="t"/>
              <a:pathLst>
                <a:path extrusionOk="0" h="36128" w="36128">
                  <a:moveTo>
                    <a:pt x="18065" y="0"/>
                  </a:moveTo>
                  <a:cubicBezTo>
                    <a:pt x="8093" y="0"/>
                    <a:pt x="0" y="8084"/>
                    <a:pt x="0" y="18064"/>
                  </a:cubicBezTo>
                  <a:cubicBezTo>
                    <a:pt x="0" y="28045"/>
                    <a:pt x="8093" y="36128"/>
                    <a:pt x="18065" y="36128"/>
                  </a:cubicBezTo>
                  <a:cubicBezTo>
                    <a:pt x="28036" y="36128"/>
                    <a:pt x="36129" y="28036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7948575" y="3781166"/>
              <a:ext cx="27100" cy="27100"/>
            </a:xfrm>
            <a:custGeom>
              <a:rect b="b" l="l" r="r" t="t"/>
              <a:pathLst>
                <a:path extrusionOk="0" h="27100" w="27100">
                  <a:moveTo>
                    <a:pt x="13550" y="0"/>
                  </a:moveTo>
                  <a:cubicBezTo>
                    <a:pt x="6060" y="0"/>
                    <a:pt x="0" y="6069"/>
                    <a:pt x="0" y="13550"/>
                  </a:cubicBezTo>
                  <a:cubicBezTo>
                    <a:pt x="0" y="21031"/>
                    <a:pt x="6060" y="27101"/>
                    <a:pt x="13550" y="27101"/>
                  </a:cubicBezTo>
                  <a:cubicBezTo>
                    <a:pt x="21040" y="27101"/>
                    <a:pt x="27101" y="21031"/>
                    <a:pt x="27101" y="13550"/>
                  </a:cubicBezTo>
                  <a:cubicBezTo>
                    <a:pt x="27101" y="6069"/>
                    <a:pt x="21031" y="0"/>
                    <a:pt x="1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8209477" y="3787325"/>
              <a:ext cx="36128" cy="36128"/>
            </a:xfrm>
            <a:custGeom>
              <a:rect b="b" l="l" r="r" t="t"/>
              <a:pathLst>
                <a:path extrusionOk="0" h="36128" w="36128">
                  <a:moveTo>
                    <a:pt x="18065" y="0"/>
                  </a:moveTo>
                  <a:cubicBezTo>
                    <a:pt x="8075" y="0"/>
                    <a:pt x="0" y="8093"/>
                    <a:pt x="0" y="18064"/>
                  </a:cubicBezTo>
                  <a:cubicBezTo>
                    <a:pt x="0" y="28036"/>
                    <a:pt x="8084" y="36128"/>
                    <a:pt x="18065" y="36128"/>
                  </a:cubicBezTo>
                  <a:cubicBezTo>
                    <a:pt x="28045" y="36128"/>
                    <a:pt x="36129" y="28045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6"/>
          <p:cNvGrpSpPr/>
          <p:nvPr/>
        </p:nvGrpSpPr>
        <p:grpSpPr>
          <a:xfrm>
            <a:off x="931692" y="1872771"/>
            <a:ext cx="460382" cy="330893"/>
            <a:chOff x="1920918" y="2978345"/>
            <a:chExt cx="460382" cy="330893"/>
          </a:xfrm>
        </p:grpSpPr>
        <p:sp>
          <p:nvSpPr>
            <p:cNvPr id="449" name="Google Shape;449;p6"/>
            <p:cNvSpPr/>
            <p:nvPr/>
          </p:nvSpPr>
          <p:spPr>
            <a:xfrm>
              <a:off x="1920918" y="2978345"/>
              <a:ext cx="180732" cy="330893"/>
            </a:xfrm>
            <a:custGeom>
              <a:rect b="b" l="l" r="r" t="t"/>
              <a:pathLst>
                <a:path extrusionOk="0" h="330893" w="180732">
                  <a:moveTo>
                    <a:pt x="152571" y="0"/>
                  </a:moveTo>
                  <a:lnTo>
                    <a:pt x="28198" y="0"/>
                  </a:lnTo>
                  <a:cubicBezTo>
                    <a:pt x="12624" y="0"/>
                    <a:pt x="0" y="12624"/>
                    <a:pt x="0" y="28198"/>
                  </a:cubicBezTo>
                  <a:lnTo>
                    <a:pt x="0" y="302695"/>
                  </a:lnTo>
                  <a:cubicBezTo>
                    <a:pt x="0" y="318269"/>
                    <a:pt x="12624" y="330893"/>
                    <a:pt x="28198" y="330893"/>
                  </a:cubicBezTo>
                  <a:lnTo>
                    <a:pt x="152535" y="330893"/>
                  </a:lnTo>
                  <a:cubicBezTo>
                    <a:pt x="168108" y="330893"/>
                    <a:pt x="180733" y="318269"/>
                    <a:pt x="180733" y="302695"/>
                  </a:cubicBezTo>
                  <a:lnTo>
                    <a:pt x="180733" y="28216"/>
                  </a:lnTo>
                  <a:cubicBezTo>
                    <a:pt x="180733" y="12660"/>
                    <a:pt x="168099" y="0"/>
                    <a:pt x="152571" y="0"/>
                  </a:cubicBezTo>
                  <a:close/>
                  <a:moveTo>
                    <a:pt x="153758" y="302075"/>
                  </a:moveTo>
                  <a:cubicBezTo>
                    <a:pt x="153758" y="303595"/>
                    <a:pt x="152526" y="304818"/>
                    <a:pt x="151015" y="304818"/>
                  </a:cubicBezTo>
                  <a:lnTo>
                    <a:pt x="30617" y="304818"/>
                  </a:lnTo>
                  <a:cubicBezTo>
                    <a:pt x="29097" y="304818"/>
                    <a:pt x="27865" y="303604"/>
                    <a:pt x="27874" y="302102"/>
                  </a:cubicBezTo>
                  <a:lnTo>
                    <a:pt x="27910" y="285036"/>
                  </a:lnTo>
                  <a:lnTo>
                    <a:pt x="153758" y="285036"/>
                  </a:lnTo>
                  <a:lnTo>
                    <a:pt x="153758" y="302075"/>
                  </a:lnTo>
                  <a:close/>
                  <a:moveTo>
                    <a:pt x="153758" y="257162"/>
                  </a:moveTo>
                  <a:lnTo>
                    <a:pt x="27874" y="257162"/>
                  </a:lnTo>
                  <a:lnTo>
                    <a:pt x="27874" y="72833"/>
                  </a:lnTo>
                  <a:lnTo>
                    <a:pt x="153758" y="72833"/>
                  </a:lnTo>
                  <a:lnTo>
                    <a:pt x="153758" y="257162"/>
                  </a:lnTo>
                  <a:close/>
                  <a:moveTo>
                    <a:pt x="153758" y="46757"/>
                  </a:moveTo>
                  <a:lnTo>
                    <a:pt x="27874" y="46757"/>
                  </a:lnTo>
                  <a:lnTo>
                    <a:pt x="27874" y="29718"/>
                  </a:lnTo>
                  <a:cubicBezTo>
                    <a:pt x="27874" y="28207"/>
                    <a:pt x="29097" y="26975"/>
                    <a:pt x="30617" y="26975"/>
                  </a:cubicBezTo>
                  <a:lnTo>
                    <a:pt x="151015" y="26975"/>
                  </a:lnTo>
                  <a:cubicBezTo>
                    <a:pt x="152535" y="26975"/>
                    <a:pt x="153758" y="28207"/>
                    <a:pt x="153758" y="29718"/>
                  </a:cubicBezTo>
                  <a:lnTo>
                    <a:pt x="153758" y="46757"/>
                  </a:lnTo>
                  <a:lnTo>
                    <a:pt x="153758" y="46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962704" y="3063185"/>
              <a:ext cx="96873" cy="160245"/>
            </a:xfrm>
            <a:custGeom>
              <a:rect b="b" l="l" r="r" t="t"/>
              <a:pathLst>
                <a:path extrusionOk="0" h="160245" w="96873">
                  <a:moveTo>
                    <a:pt x="61915" y="66220"/>
                  </a:moveTo>
                  <a:lnTo>
                    <a:pt x="35434" y="66220"/>
                  </a:lnTo>
                  <a:cubicBezTo>
                    <a:pt x="31352" y="66750"/>
                    <a:pt x="28025" y="63424"/>
                    <a:pt x="28025" y="59341"/>
                  </a:cubicBezTo>
                  <a:cubicBezTo>
                    <a:pt x="28025" y="55259"/>
                    <a:pt x="35434" y="51833"/>
                    <a:pt x="35434" y="51833"/>
                  </a:cubicBezTo>
                  <a:lnTo>
                    <a:pt x="82802" y="51833"/>
                  </a:lnTo>
                  <a:cubicBezTo>
                    <a:pt x="89177" y="51833"/>
                    <a:pt x="94923" y="47607"/>
                    <a:pt x="96443" y="41421"/>
                  </a:cubicBezTo>
                  <a:cubicBezTo>
                    <a:pt x="98700" y="32196"/>
                    <a:pt x="91785" y="23959"/>
                    <a:pt x="82937" y="23959"/>
                  </a:cubicBezTo>
                  <a:lnTo>
                    <a:pt x="67013" y="23959"/>
                  </a:lnTo>
                  <a:lnTo>
                    <a:pt x="67013" y="14068"/>
                  </a:lnTo>
                  <a:cubicBezTo>
                    <a:pt x="67013" y="7684"/>
                    <a:pt x="62778" y="1912"/>
                    <a:pt x="56565" y="419"/>
                  </a:cubicBezTo>
                  <a:cubicBezTo>
                    <a:pt x="47357" y="-1793"/>
                    <a:pt x="39139" y="5059"/>
                    <a:pt x="39139" y="13808"/>
                  </a:cubicBezTo>
                  <a:lnTo>
                    <a:pt x="39139" y="23950"/>
                  </a:lnTo>
                  <a:lnTo>
                    <a:pt x="35398" y="23950"/>
                  </a:lnTo>
                  <a:cubicBezTo>
                    <a:pt x="19096" y="23950"/>
                    <a:pt x="4566" y="34974"/>
                    <a:pt x="933" y="50862"/>
                  </a:cubicBezTo>
                  <a:cubicBezTo>
                    <a:pt x="-4300" y="73728"/>
                    <a:pt x="13198" y="94085"/>
                    <a:pt x="35398" y="94085"/>
                  </a:cubicBezTo>
                  <a:lnTo>
                    <a:pt x="61744" y="94085"/>
                  </a:lnTo>
                  <a:cubicBezTo>
                    <a:pt x="65592" y="94085"/>
                    <a:pt x="68964" y="96980"/>
                    <a:pt x="69207" y="100820"/>
                  </a:cubicBezTo>
                  <a:cubicBezTo>
                    <a:pt x="69468" y="104992"/>
                    <a:pt x="66150" y="108472"/>
                    <a:pt x="62032" y="108472"/>
                  </a:cubicBezTo>
                  <a:lnTo>
                    <a:pt x="14457" y="108472"/>
                  </a:lnTo>
                  <a:cubicBezTo>
                    <a:pt x="8082" y="108472"/>
                    <a:pt x="2336" y="112698"/>
                    <a:pt x="816" y="118884"/>
                  </a:cubicBezTo>
                  <a:cubicBezTo>
                    <a:pt x="-1441" y="128110"/>
                    <a:pt x="5474" y="136346"/>
                    <a:pt x="14322" y="136346"/>
                  </a:cubicBezTo>
                  <a:lnTo>
                    <a:pt x="39157" y="136346"/>
                  </a:lnTo>
                  <a:lnTo>
                    <a:pt x="39157" y="146525"/>
                  </a:lnTo>
                  <a:cubicBezTo>
                    <a:pt x="39157" y="146525"/>
                    <a:pt x="45280" y="160246"/>
                    <a:pt x="52860" y="160246"/>
                  </a:cubicBezTo>
                  <a:cubicBezTo>
                    <a:pt x="60440" y="160246"/>
                    <a:pt x="66581" y="154105"/>
                    <a:pt x="67031" y="146525"/>
                  </a:cubicBezTo>
                  <a:lnTo>
                    <a:pt x="67031" y="136121"/>
                  </a:lnTo>
                  <a:cubicBezTo>
                    <a:pt x="83612" y="133837"/>
                    <a:pt x="96784" y="119226"/>
                    <a:pt x="96784" y="101593"/>
                  </a:cubicBezTo>
                  <a:cubicBezTo>
                    <a:pt x="96784" y="82378"/>
                    <a:pt x="81148" y="66741"/>
                    <a:pt x="61933" y="66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2200568" y="2978345"/>
              <a:ext cx="180732" cy="330893"/>
            </a:xfrm>
            <a:custGeom>
              <a:rect b="b" l="l" r="r" t="t"/>
              <a:pathLst>
                <a:path extrusionOk="0" h="330893" w="180732">
                  <a:moveTo>
                    <a:pt x="152535" y="0"/>
                  </a:moveTo>
                  <a:lnTo>
                    <a:pt x="28198" y="0"/>
                  </a:lnTo>
                  <a:cubicBezTo>
                    <a:pt x="12624" y="0"/>
                    <a:pt x="0" y="12624"/>
                    <a:pt x="0" y="28198"/>
                  </a:cubicBezTo>
                  <a:lnTo>
                    <a:pt x="0" y="302678"/>
                  </a:lnTo>
                  <a:cubicBezTo>
                    <a:pt x="0" y="318233"/>
                    <a:pt x="12633" y="330893"/>
                    <a:pt x="28162" y="330893"/>
                  </a:cubicBezTo>
                  <a:lnTo>
                    <a:pt x="152535" y="330893"/>
                  </a:lnTo>
                  <a:cubicBezTo>
                    <a:pt x="168108" y="330893"/>
                    <a:pt x="180733" y="318269"/>
                    <a:pt x="180733" y="302695"/>
                  </a:cubicBezTo>
                  <a:lnTo>
                    <a:pt x="180733" y="28198"/>
                  </a:lnTo>
                  <a:cubicBezTo>
                    <a:pt x="180733" y="12624"/>
                    <a:pt x="168108" y="0"/>
                    <a:pt x="152535" y="0"/>
                  </a:cubicBezTo>
                  <a:close/>
                  <a:moveTo>
                    <a:pt x="29717" y="26975"/>
                  </a:moveTo>
                  <a:lnTo>
                    <a:pt x="150116" y="26975"/>
                  </a:lnTo>
                  <a:cubicBezTo>
                    <a:pt x="151636" y="26975"/>
                    <a:pt x="152858" y="28207"/>
                    <a:pt x="152858" y="29718"/>
                  </a:cubicBezTo>
                  <a:lnTo>
                    <a:pt x="152858" y="46757"/>
                  </a:lnTo>
                  <a:lnTo>
                    <a:pt x="26975" y="46757"/>
                  </a:lnTo>
                  <a:lnTo>
                    <a:pt x="26975" y="29718"/>
                  </a:lnTo>
                  <a:cubicBezTo>
                    <a:pt x="26975" y="28198"/>
                    <a:pt x="28207" y="26975"/>
                    <a:pt x="29717" y="26975"/>
                  </a:cubicBezTo>
                  <a:close/>
                  <a:moveTo>
                    <a:pt x="26975" y="72833"/>
                  </a:moveTo>
                  <a:lnTo>
                    <a:pt x="152858" y="72833"/>
                  </a:lnTo>
                  <a:lnTo>
                    <a:pt x="152858" y="257162"/>
                  </a:lnTo>
                  <a:lnTo>
                    <a:pt x="26975" y="257162"/>
                  </a:lnTo>
                  <a:lnTo>
                    <a:pt x="26975" y="72833"/>
                  </a:lnTo>
                  <a:close/>
                  <a:moveTo>
                    <a:pt x="152858" y="302111"/>
                  </a:moveTo>
                  <a:cubicBezTo>
                    <a:pt x="152858" y="303613"/>
                    <a:pt x="151636" y="304818"/>
                    <a:pt x="150116" y="304818"/>
                  </a:cubicBezTo>
                  <a:lnTo>
                    <a:pt x="29717" y="304818"/>
                  </a:lnTo>
                  <a:cubicBezTo>
                    <a:pt x="28198" y="304818"/>
                    <a:pt x="26975" y="303586"/>
                    <a:pt x="26975" y="302075"/>
                  </a:cubicBezTo>
                  <a:lnTo>
                    <a:pt x="26975" y="285036"/>
                  </a:lnTo>
                  <a:lnTo>
                    <a:pt x="152858" y="285036"/>
                  </a:lnTo>
                  <a:lnTo>
                    <a:pt x="152858" y="302111"/>
                  </a:lnTo>
                  <a:lnTo>
                    <a:pt x="152858" y="3021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233685" y="3074546"/>
              <a:ext cx="110489" cy="138471"/>
            </a:xfrm>
            <a:custGeom>
              <a:rect b="b" l="l" r="r" t="t"/>
              <a:pathLst>
                <a:path extrusionOk="0" h="138471" w="110489">
                  <a:moveTo>
                    <a:pt x="96507" y="87237"/>
                  </a:moveTo>
                  <a:cubicBezTo>
                    <a:pt x="89044" y="87174"/>
                    <a:pt x="82957" y="93172"/>
                    <a:pt x="82903" y="100608"/>
                  </a:cubicBezTo>
                  <a:cubicBezTo>
                    <a:pt x="82858" y="106587"/>
                    <a:pt x="78218" y="111497"/>
                    <a:pt x="72239" y="111497"/>
                  </a:cubicBezTo>
                  <a:lnTo>
                    <a:pt x="60442" y="111497"/>
                  </a:lnTo>
                  <a:cubicBezTo>
                    <a:pt x="54813" y="111497"/>
                    <a:pt x="50191" y="107127"/>
                    <a:pt x="49759" y="101606"/>
                  </a:cubicBezTo>
                  <a:lnTo>
                    <a:pt x="57249" y="101606"/>
                  </a:lnTo>
                  <a:cubicBezTo>
                    <a:pt x="63625" y="101606"/>
                    <a:pt x="69370" y="97380"/>
                    <a:pt x="70890" y="91194"/>
                  </a:cubicBezTo>
                  <a:cubicBezTo>
                    <a:pt x="73147" y="81968"/>
                    <a:pt x="66232" y="73732"/>
                    <a:pt x="57384" y="73732"/>
                  </a:cubicBezTo>
                  <a:lnTo>
                    <a:pt x="49607" y="73732"/>
                  </a:lnTo>
                  <a:lnTo>
                    <a:pt x="49607" y="65639"/>
                  </a:lnTo>
                  <a:lnTo>
                    <a:pt x="57249" y="65639"/>
                  </a:lnTo>
                  <a:cubicBezTo>
                    <a:pt x="63625" y="65639"/>
                    <a:pt x="69370" y="61413"/>
                    <a:pt x="70890" y="55227"/>
                  </a:cubicBezTo>
                  <a:cubicBezTo>
                    <a:pt x="73147" y="46001"/>
                    <a:pt x="66232" y="37765"/>
                    <a:pt x="57384" y="37765"/>
                  </a:cubicBezTo>
                  <a:lnTo>
                    <a:pt x="49759" y="37765"/>
                  </a:lnTo>
                  <a:cubicBezTo>
                    <a:pt x="50191" y="32244"/>
                    <a:pt x="54813" y="27874"/>
                    <a:pt x="60442" y="27874"/>
                  </a:cubicBezTo>
                  <a:lnTo>
                    <a:pt x="71780" y="27874"/>
                  </a:lnTo>
                  <a:cubicBezTo>
                    <a:pt x="77858" y="27874"/>
                    <a:pt x="82651" y="32874"/>
                    <a:pt x="82624" y="38952"/>
                  </a:cubicBezTo>
                  <a:cubicBezTo>
                    <a:pt x="82588" y="47881"/>
                    <a:pt x="90959" y="54876"/>
                    <a:pt x="100275" y="52466"/>
                  </a:cubicBezTo>
                  <a:cubicBezTo>
                    <a:pt x="106065" y="50965"/>
                    <a:pt x="110552" y="44581"/>
                    <a:pt x="110489" y="38592"/>
                  </a:cubicBezTo>
                  <a:cubicBezTo>
                    <a:pt x="110264" y="17273"/>
                    <a:pt x="92856" y="0"/>
                    <a:pt x="71483" y="0"/>
                  </a:cubicBezTo>
                  <a:lnTo>
                    <a:pt x="60657" y="0"/>
                  </a:lnTo>
                  <a:cubicBezTo>
                    <a:pt x="39653" y="0"/>
                    <a:pt x="22515" y="16868"/>
                    <a:pt x="22056" y="37765"/>
                  </a:cubicBezTo>
                  <a:lnTo>
                    <a:pt x="14071" y="37765"/>
                  </a:lnTo>
                  <a:cubicBezTo>
                    <a:pt x="7696" y="37765"/>
                    <a:pt x="1951" y="41991"/>
                    <a:pt x="431" y="48177"/>
                  </a:cubicBezTo>
                  <a:cubicBezTo>
                    <a:pt x="-1826" y="57403"/>
                    <a:pt x="5089" y="65639"/>
                    <a:pt x="13937" y="65639"/>
                  </a:cubicBezTo>
                  <a:lnTo>
                    <a:pt x="21714" y="65639"/>
                  </a:lnTo>
                  <a:lnTo>
                    <a:pt x="21714" y="73732"/>
                  </a:lnTo>
                  <a:lnTo>
                    <a:pt x="14071" y="73732"/>
                  </a:lnTo>
                  <a:cubicBezTo>
                    <a:pt x="7696" y="73732"/>
                    <a:pt x="1951" y="77958"/>
                    <a:pt x="431" y="84144"/>
                  </a:cubicBezTo>
                  <a:cubicBezTo>
                    <a:pt x="-1826" y="93369"/>
                    <a:pt x="5089" y="101606"/>
                    <a:pt x="13937" y="101606"/>
                  </a:cubicBezTo>
                  <a:lnTo>
                    <a:pt x="22515" y="101606"/>
                  </a:lnTo>
                  <a:cubicBezTo>
                    <a:pt x="22964" y="122008"/>
                    <a:pt x="39689" y="138472"/>
                    <a:pt x="60199" y="138472"/>
                  </a:cubicBezTo>
                  <a:lnTo>
                    <a:pt x="72113" y="138472"/>
                  </a:lnTo>
                  <a:cubicBezTo>
                    <a:pt x="92668" y="138472"/>
                    <a:pt x="109437" y="121954"/>
                    <a:pt x="109851" y="101498"/>
                  </a:cubicBezTo>
                  <a:cubicBezTo>
                    <a:pt x="110004" y="93981"/>
                    <a:pt x="104015" y="87309"/>
                    <a:pt x="96489" y="87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107891" y="3065408"/>
              <a:ext cx="86282" cy="60336"/>
            </a:xfrm>
            <a:custGeom>
              <a:rect b="b" l="l" r="r" t="t"/>
              <a:pathLst>
                <a:path extrusionOk="0" h="60336" w="86282">
                  <a:moveTo>
                    <a:pt x="80493" y="18966"/>
                  </a:moveTo>
                  <a:lnTo>
                    <a:pt x="57762" y="2610"/>
                  </a:lnTo>
                  <a:cubicBezTo>
                    <a:pt x="48680" y="-3927"/>
                    <a:pt x="36020" y="2565"/>
                    <a:pt x="36020" y="13751"/>
                  </a:cubicBezTo>
                  <a:lnTo>
                    <a:pt x="36020" y="16350"/>
                  </a:lnTo>
                  <a:lnTo>
                    <a:pt x="14072" y="16350"/>
                  </a:lnTo>
                  <a:cubicBezTo>
                    <a:pt x="7696" y="16350"/>
                    <a:pt x="1951" y="20576"/>
                    <a:pt x="431" y="26762"/>
                  </a:cubicBezTo>
                  <a:cubicBezTo>
                    <a:pt x="-1826" y="35987"/>
                    <a:pt x="5089" y="44224"/>
                    <a:pt x="13937" y="44224"/>
                  </a:cubicBezTo>
                  <a:lnTo>
                    <a:pt x="36020" y="44224"/>
                  </a:lnTo>
                  <a:lnTo>
                    <a:pt x="36020" y="46400"/>
                  </a:lnTo>
                  <a:cubicBezTo>
                    <a:pt x="36020" y="54142"/>
                    <a:pt x="42305" y="60337"/>
                    <a:pt x="49957" y="60337"/>
                  </a:cubicBezTo>
                  <a:cubicBezTo>
                    <a:pt x="57609" y="60337"/>
                    <a:pt x="59605" y="55742"/>
                    <a:pt x="80493" y="41598"/>
                  </a:cubicBezTo>
                  <a:cubicBezTo>
                    <a:pt x="88208" y="36041"/>
                    <a:pt x="88217" y="24532"/>
                    <a:pt x="80493" y="18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108054" y="3161614"/>
              <a:ext cx="86282" cy="60341"/>
            </a:xfrm>
            <a:custGeom>
              <a:rect b="b" l="l" r="r" t="t"/>
              <a:pathLst>
                <a:path extrusionOk="0" h="60341" w="86282">
                  <a:moveTo>
                    <a:pt x="72202" y="16346"/>
                  </a:moveTo>
                  <a:lnTo>
                    <a:pt x="50253" y="16346"/>
                  </a:lnTo>
                  <a:cubicBezTo>
                    <a:pt x="50253" y="16346"/>
                    <a:pt x="50253" y="13747"/>
                    <a:pt x="50253" y="13747"/>
                  </a:cubicBezTo>
                  <a:cubicBezTo>
                    <a:pt x="50253" y="2562"/>
                    <a:pt x="37593" y="-3921"/>
                    <a:pt x="28511" y="2606"/>
                  </a:cubicBezTo>
                  <a:lnTo>
                    <a:pt x="5790" y="18962"/>
                  </a:lnTo>
                  <a:cubicBezTo>
                    <a:pt x="-1925" y="24519"/>
                    <a:pt x="-1934" y="36029"/>
                    <a:pt x="5790" y="41585"/>
                  </a:cubicBezTo>
                  <a:lnTo>
                    <a:pt x="28179" y="57698"/>
                  </a:lnTo>
                  <a:cubicBezTo>
                    <a:pt x="37386" y="64325"/>
                    <a:pt x="50262" y="57725"/>
                    <a:pt x="50262" y="46387"/>
                  </a:cubicBezTo>
                  <a:lnTo>
                    <a:pt x="50262" y="44211"/>
                  </a:lnTo>
                  <a:lnTo>
                    <a:pt x="72346" y="44211"/>
                  </a:lnTo>
                  <a:cubicBezTo>
                    <a:pt x="81194" y="44211"/>
                    <a:pt x="88108" y="35975"/>
                    <a:pt x="85851" y="26749"/>
                  </a:cubicBezTo>
                  <a:cubicBezTo>
                    <a:pt x="84332" y="20563"/>
                    <a:pt x="78586" y="16337"/>
                    <a:pt x="72211" y="16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6"/>
          <p:cNvGrpSpPr/>
          <p:nvPr/>
        </p:nvGrpSpPr>
        <p:grpSpPr>
          <a:xfrm>
            <a:off x="4972021" y="1814786"/>
            <a:ext cx="461065" cy="446886"/>
            <a:chOff x="7254672" y="1567552"/>
            <a:chExt cx="461065" cy="446886"/>
          </a:xfrm>
        </p:grpSpPr>
        <p:sp>
          <p:nvSpPr>
            <p:cNvPr id="456" name="Google Shape;456;p6"/>
            <p:cNvSpPr/>
            <p:nvPr/>
          </p:nvSpPr>
          <p:spPr>
            <a:xfrm>
              <a:off x="7254672" y="1675452"/>
              <a:ext cx="259604" cy="259611"/>
            </a:xfrm>
            <a:custGeom>
              <a:rect b="b" l="l" r="r" t="t"/>
              <a:pathLst>
                <a:path extrusionOk="0" h="259611" w="259604">
                  <a:moveTo>
                    <a:pt x="251971" y="115993"/>
                  </a:moveTo>
                  <a:lnTo>
                    <a:pt x="143980" y="115993"/>
                  </a:lnTo>
                  <a:lnTo>
                    <a:pt x="143980" y="7472"/>
                  </a:lnTo>
                  <a:cubicBezTo>
                    <a:pt x="143980" y="3345"/>
                    <a:pt x="140636" y="0"/>
                    <a:pt x="136508" y="0"/>
                  </a:cubicBezTo>
                  <a:lnTo>
                    <a:pt x="129801" y="0"/>
                  </a:lnTo>
                  <a:cubicBezTo>
                    <a:pt x="31549" y="0"/>
                    <a:pt x="-41554" y="109725"/>
                    <a:pt x="26594" y="213076"/>
                  </a:cubicBezTo>
                  <a:cubicBezTo>
                    <a:pt x="31863" y="221069"/>
                    <a:pt x="38742" y="227894"/>
                    <a:pt x="46736" y="233154"/>
                  </a:cubicBezTo>
                  <a:cubicBezTo>
                    <a:pt x="152370" y="302606"/>
                    <a:pt x="264577" y="224612"/>
                    <a:pt x="259434" y="123096"/>
                  </a:cubicBezTo>
                  <a:cubicBezTo>
                    <a:pt x="259236" y="119122"/>
                    <a:pt x="255945" y="116002"/>
                    <a:pt x="251971" y="116002"/>
                  </a:cubicBezTo>
                  <a:close/>
                  <a:moveTo>
                    <a:pt x="27413" y="133203"/>
                  </a:moveTo>
                  <a:cubicBezTo>
                    <a:pt x="25803" y="80008"/>
                    <a:pt x="65079" y="35481"/>
                    <a:pt x="116106" y="28746"/>
                  </a:cubicBezTo>
                  <a:lnTo>
                    <a:pt x="116106" y="130056"/>
                  </a:lnTo>
                  <a:cubicBezTo>
                    <a:pt x="116106" y="137680"/>
                    <a:pt x="122293" y="143867"/>
                    <a:pt x="129918" y="143867"/>
                  </a:cubicBezTo>
                  <a:lnTo>
                    <a:pt x="230813" y="143867"/>
                  </a:lnTo>
                  <a:cubicBezTo>
                    <a:pt x="223908" y="194751"/>
                    <a:pt x="179408" y="233855"/>
                    <a:pt x="126294" y="232192"/>
                  </a:cubicBezTo>
                  <a:cubicBezTo>
                    <a:pt x="72596" y="230510"/>
                    <a:pt x="29040" y="186901"/>
                    <a:pt x="27413" y="133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416627" y="1630727"/>
              <a:ext cx="143264" cy="143623"/>
            </a:xfrm>
            <a:custGeom>
              <a:rect b="b" l="l" r="r" t="t"/>
              <a:pathLst>
                <a:path extrusionOk="0" h="143623" w="143264">
                  <a:moveTo>
                    <a:pt x="9" y="13811"/>
                  </a:moveTo>
                  <a:lnTo>
                    <a:pt x="9" y="129813"/>
                  </a:lnTo>
                  <a:cubicBezTo>
                    <a:pt x="9" y="137438"/>
                    <a:pt x="6195" y="143624"/>
                    <a:pt x="13820" y="143624"/>
                  </a:cubicBezTo>
                  <a:lnTo>
                    <a:pt x="129453" y="143624"/>
                  </a:lnTo>
                  <a:cubicBezTo>
                    <a:pt x="137087" y="143624"/>
                    <a:pt x="143264" y="137429"/>
                    <a:pt x="143264" y="129795"/>
                  </a:cubicBezTo>
                  <a:cubicBezTo>
                    <a:pt x="143255" y="58104"/>
                    <a:pt x="84656" y="0"/>
                    <a:pt x="13811" y="0"/>
                  </a:cubicBezTo>
                  <a:cubicBezTo>
                    <a:pt x="6186" y="0"/>
                    <a:pt x="0" y="6186"/>
                    <a:pt x="0" y="13811"/>
                  </a:cubicBezTo>
                  <a:close/>
                  <a:moveTo>
                    <a:pt x="26984" y="115750"/>
                  </a:moveTo>
                  <a:lnTo>
                    <a:pt x="26984" y="28360"/>
                  </a:lnTo>
                  <a:cubicBezTo>
                    <a:pt x="72104" y="34663"/>
                    <a:pt x="107918" y="70603"/>
                    <a:pt x="114059" y="115750"/>
                  </a:cubicBezTo>
                  <a:lnTo>
                    <a:pt x="26984" y="1157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7585884" y="1567552"/>
              <a:ext cx="99731" cy="27874"/>
            </a:xfrm>
            <a:custGeom>
              <a:rect b="b" l="l" r="r" t="t"/>
              <a:pathLst>
                <a:path extrusionOk="0" h="27874" w="99731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7585749" y="1609813"/>
              <a:ext cx="129988" cy="27874"/>
            </a:xfrm>
            <a:custGeom>
              <a:rect b="b" l="l" r="r" t="t"/>
              <a:pathLst>
                <a:path extrusionOk="0" h="27874" w="129988">
                  <a:moveTo>
                    <a:pt x="116049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15851" y="27874"/>
                  </a:lnTo>
                  <a:cubicBezTo>
                    <a:pt x="122262" y="27874"/>
                    <a:pt x="128080" y="23630"/>
                    <a:pt x="129572" y="17390"/>
                  </a:cubicBezTo>
                  <a:cubicBezTo>
                    <a:pt x="131784" y="8191"/>
                    <a:pt x="124879" y="0"/>
                    <a:pt x="116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7549180" y="1791444"/>
              <a:ext cx="68584" cy="27874"/>
            </a:xfrm>
            <a:custGeom>
              <a:rect b="b" l="l" r="r" t="t"/>
              <a:pathLst>
                <a:path extrusionOk="0" h="27874" w="68584">
                  <a:moveTo>
                    <a:pt x="5464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54447" y="27874"/>
                  </a:lnTo>
                  <a:cubicBezTo>
                    <a:pt x="60858" y="27874"/>
                    <a:pt x="66676" y="23630"/>
                    <a:pt x="68168" y="17390"/>
                  </a:cubicBezTo>
                  <a:cubicBezTo>
                    <a:pt x="70380" y="8191"/>
                    <a:pt x="63466" y="0"/>
                    <a:pt x="54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7626382" y="1791444"/>
              <a:ext cx="84463" cy="27874"/>
            </a:xfrm>
            <a:custGeom>
              <a:rect b="b" l="l" r="r" t="t"/>
              <a:pathLst>
                <a:path extrusionOk="0" h="27874" w="84463">
                  <a:moveTo>
                    <a:pt x="70524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70326" y="27874"/>
                  </a:lnTo>
                  <a:cubicBezTo>
                    <a:pt x="76738" y="27874"/>
                    <a:pt x="82555" y="23630"/>
                    <a:pt x="84048" y="17390"/>
                  </a:cubicBezTo>
                  <a:cubicBezTo>
                    <a:pt x="86260" y="8191"/>
                    <a:pt x="79345" y="0"/>
                    <a:pt x="70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7548766" y="1833705"/>
              <a:ext cx="162421" cy="27874"/>
            </a:xfrm>
            <a:custGeom>
              <a:rect b="b" l="l" r="r" t="t"/>
              <a:pathLst>
                <a:path extrusionOk="0" h="27874" w="162421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7548766" y="1876865"/>
              <a:ext cx="162421" cy="27874"/>
            </a:xfrm>
            <a:custGeom>
              <a:rect b="b" l="l" r="r" t="t"/>
              <a:pathLst>
                <a:path extrusionOk="0" h="27874" w="162421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7472526" y="1944303"/>
              <a:ext cx="99731" cy="27874"/>
            </a:xfrm>
            <a:custGeom>
              <a:rect b="b" l="l" r="r" t="t"/>
              <a:pathLst>
                <a:path extrusionOk="0" h="27874" w="99731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7472229" y="1986564"/>
              <a:ext cx="165334" cy="27874"/>
            </a:xfrm>
            <a:custGeom>
              <a:rect b="b" l="l" r="r" t="t"/>
              <a:pathLst>
                <a:path extrusionOk="0" h="27874" w="165334">
                  <a:moveTo>
                    <a:pt x="15139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51197" y="27874"/>
                  </a:lnTo>
                  <a:cubicBezTo>
                    <a:pt x="157609" y="27874"/>
                    <a:pt x="163426" y="23630"/>
                    <a:pt x="164919" y="17390"/>
                  </a:cubicBezTo>
                  <a:cubicBezTo>
                    <a:pt x="167131" y="8191"/>
                    <a:pt x="160216" y="0"/>
                    <a:pt x="151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7490368" y="1567552"/>
              <a:ext cx="82384" cy="73716"/>
            </a:xfrm>
            <a:custGeom>
              <a:rect b="b" l="l" r="r" t="t"/>
              <a:pathLst>
                <a:path extrusionOk="0" h="73716" w="82384">
                  <a:moveTo>
                    <a:pt x="68445" y="0"/>
                  </a:moveTo>
                  <a:lnTo>
                    <a:pt x="14405" y="0"/>
                  </a:lnTo>
                  <a:cubicBezTo>
                    <a:pt x="6447" y="0"/>
                    <a:pt x="0" y="6447"/>
                    <a:pt x="0" y="14405"/>
                  </a:cubicBezTo>
                  <a:lnTo>
                    <a:pt x="0" y="64686"/>
                  </a:lnTo>
                  <a:cubicBezTo>
                    <a:pt x="0" y="65873"/>
                    <a:pt x="459" y="67024"/>
                    <a:pt x="1304" y="67869"/>
                  </a:cubicBezTo>
                  <a:cubicBezTo>
                    <a:pt x="13362" y="79864"/>
                    <a:pt x="27874" y="71520"/>
                    <a:pt x="27874" y="59777"/>
                  </a:cubicBezTo>
                  <a:lnTo>
                    <a:pt x="27874" y="33521"/>
                  </a:lnTo>
                  <a:cubicBezTo>
                    <a:pt x="27874" y="30401"/>
                    <a:pt x="30401" y="27874"/>
                    <a:pt x="33521" y="27874"/>
                  </a:cubicBezTo>
                  <a:lnTo>
                    <a:pt x="73354" y="27874"/>
                  </a:lnTo>
                  <a:cubicBezTo>
                    <a:pt x="74541" y="27874"/>
                    <a:pt x="75692" y="27416"/>
                    <a:pt x="76537" y="26570"/>
                  </a:cubicBezTo>
                  <a:cubicBezTo>
                    <a:pt x="88532" y="14513"/>
                    <a:pt x="80188" y="0"/>
                    <a:pt x="68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7366283" y="1940721"/>
              <a:ext cx="82382" cy="73716"/>
            </a:xfrm>
            <a:custGeom>
              <a:rect b="b" l="l" r="r" t="t"/>
              <a:pathLst>
                <a:path extrusionOk="0" h="73716" w="82382">
                  <a:moveTo>
                    <a:pt x="68445" y="45843"/>
                  </a:moveTo>
                  <a:lnTo>
                    <a:pt x="33521" y="45843"/>
                  </a:lnTo>
                  <a:cubicBezTo>
                    <a:pt x="30401" y="45843"/>
                    <a:pt x="27874" y="43316"/>
                    <a:pt x="27874" y="40196"/>
                  </a:cubicBezTo>
                  <a:lnTo>
                    <a:pt x="27874" y="9031"/>
                  </a:lnTo>
                  <a:cubicBezTo>
                    <a:pt x="27874" y="7844"/>
                    <a:pt x="27416" y="6693"/>
                    <a:pt x="26571" y="5848"/>
                  </a:cubicBezTo>
                  <a:cubicBezTo>
                    <a:pt x="14513" y="-6147"/>
                    <a:pt x="0" y="2197"/>
                    <a:pt x="0" y="13940"/>
                  </a:cubicBezTo>
                  <a:lnTo>
                    <a:pt x="0" y="59312"/>
                  </a:lnTo>
                  <a:cubicBezTo>
                    <a:pt x="0" y="67270"/>
                    <a:pt x="6447" y="73717"/>
                    <a:pt x="14405" y="73717"/>
                  </a:cubicBezTo>
                  <a:lnTo>
                    <a:pt x="73345" y="73717"/>
                  </a:lnTo>
                  <a:cubicBezTo>
                    <a:pt x="74532" y="73717"/>
                    <a:pt x="75683" y="73258"/>
                    <a:pt x="76528" y="72413"/>
                  </a:cubicBezTo>
                  <a:cubicBezTo>
                    <a:pt x="88532" y="60355"/>
                    <a:pt x="80188" y="45843"/>
                    <a:pt x="68445" y="45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"/>
          <p:cNvSpPr txBox="1"/>
          <p:nvPr>
            <p:ph type="title"/>
          </p:nvPr>
        </p:nvSpPr>
        <p:spPr>
          <a:xfrm>
            <a:off x="722375" y="539500"/>
            <a:ext cx="6925646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4800"/>
              <a:t>Mockup de Solución</a:t>
            </a:r>
            <a:endParaRPr sz="4800"/>
          </a:p>
        </p:txBody>
      </p:sp>
      <p:grpSp>
        <p:nvGrpSpPr>
          <p:cNvPr id="473" name="Google Shape;473;p7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474" name="Google Shape;474;p7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76" name="Google Shape;476;p7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477" name="Google Shape;477;p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9" name="Google Shape;479;p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0" name="Google Shape;480;p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1" name="Google Shape;481;p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2" name="Google Shape;482;p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7" name="Google Shape;487;p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8" name="Google Shape;488;p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9" name="Google Shape;489;p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descr="https://lh7-rt.googleusercontent.com/slidesz/AGV_vUerP61MM3vyMGNsyMOgeUNZK10nANb0ubc58hDidKCHH5H8mRZ_o8-jpeWoCnrvBZd5Xr3p5GDVOIXYaW84EnxsDfN8gYS1MNHy3EcfTzNLDkSnG1axDOA_k5KQfjgmFmiJGtiF3jB1uvYzOFtwnSAqQl3ix_VBDjGodAQW7GtRENMo9-K-rg=s2048?key=z6elpyXsXr5s36XBLCOQ5w" id="491" name="Google Shape;4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683" y="1432246"/>
            <a:ext cx="1824651" cy="35963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slidesz/AGV_vUcjDb8jxkJMLwjiGMq6e0yZhJtqjSwuJiJxLqYvXKJtl6I6R0M0J1Th-IRVIfzGiBmcFCgVdZhLIXRKqhpZFSPDU2oT5HHgryDjDgHFSYczU2I1Zt76NtDdcqGhzwWQLGiURfS9dh1wU6FHcXJe9VBcGWyDmUzwn6VPybvJqOldCD6ModlGUjw=s2048?key=z6elpyXsXr5s36XBLCOQ5w" id="492" name="Google Shape;4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8188" y="1432246"/>
            <a:ext cx="1840622" cy="36112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slidesz/AGV_vUdrYte13U-h4jCEKBII1dzh_2svJptj_woSmWP8o1hm7XpYw_EOhsQ13uPbRAtxRe2tAyK04CA3csAxmzHF5nVKxNtrf4qLv8d0AcjhUBhjgqHjTFC9pXcyArQS5iHiB3fFiDMBAeR4SiTOFk5bGoVt0pSOe6caHD9y_WOgqyp6W0XaIE9P0w=s2048?key=z6elpyXsXr5s36XBLCOQ5w" id="493" name="Google Shape;49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5024" y="1432245"/>
            <a:ext cx="1847329" cy="359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/>
          <p:nvPr>
            <p:ph type="title"/>
          </p:nvPr>
        </p:nvSpPr>
        <p:spPr>
          <a:xfrm>
            <a:off x="722375" y="539500"/>
            <a:ext cx="6925646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4800"/>
              <a:t>Mockup de Solución</a:t>
            </a:r>
            <a:endParaRPr sz="4800"/>
          </a:p>
        </p:txBody>
      </p:sp>
      <p:grpSp>
        <p:nvGrpSpPr>
          <p:cNvPr id="499" name="Google Shape;499;p8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500" name="Google Shape;500;p8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02" name="Google Shape;502;p8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503" name="Google Shape;503;p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4" name="Google Shape;504;p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5" name="Google Shape;505;p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6" name="Google Shape;506;p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7" name="Google Shape;507;p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8" name="Google Shape;508;p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9" name="Google Shape;509;p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0" name="Google Shape;510;p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1" name="Google Shape;511;p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2" name="Google Shape;512;p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3" name="Google Shape;513;p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4" name="Google Shape;514;p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5" name="Google Shape;515;p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descr="https://lh7-rt.googleusercontent.com/slidesz/AGV_vUdfht9IrEGRy1kiEZUbnVw2lszDqmzd0KG7FplSKDVPRnoMXhg3ZTgIoQwfL3SdCjVsTEiQ08f8Y4eHvLAmGRHVV6_cFbcROaV8lTu4VZCY2sUQDEDfcPTpJIM38gJtroYbDYEYbodFm4ChC75ZFC-ksAkBGxTG4fY-GjWe_JwYAE-pylYUuw=s2048?key=z6elpyXsXr5s36XBLCOQ5w" id="517" name="Google Shape;5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77" y="1449386"/>
            <a:ext cx="1863993" cy="3609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slidesz/AGV_vUc_l7wwgPHI8MYzyu3kQgMoxqkC2ERKp8NbOJMiKrl6kQX7b0XZnN8AcIGYE5WQBkLRb39w-PqoeuayMHNti1ux5vY_PFWOiQQwA5mOpJp6wS9qIVYrhK97Nhp-4AiTUOTd9RJECu2O2WhizaboSvH_UX3EJPr9kW5CjHGWqmkPa_0ss_ilpw=s2048?key=z6elpyXsXr5s36XBLCOQ5w" id="518" name="Google Shape;5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5754" y="1449387"/>
            <a:ext cx="1835739" cy="3609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slidesz/AGV_vUfHJCy9TEROqj3GxRvM1Z3GfDIgAFbV9a4_lvYLaIlZeZRpn-JrfdzncDUW6ApQtT1MrhbhM2jgBmYj-PartTtvcVqsQJaH0X_y5h1AwXIWYD0PlWNGuw4IT2BQAzUcN0XkggEyNdR0DPKis8THsjpBEW2i316wxSyD5QhWaN4_e-KYvxfkXQ=s2048?key=z6elpyXsXr5s36XBLCOQ5w" id="519" name="Google Shape;51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8333" y="1449386"/>
            <a:ext cx="1831220" cy="360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"/>
          <p:cNvSpPr txBox="1"/>
          <p:nvPr>
            <p:ph type="title"/>
          </p:nvPr>
        </p:nvSpPr>
        <p:spPr>
          <a:xfrm>
            <a:off x="722375" y="539500"/>
            <a:ext cx="6925646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4800"/>
              <a:t>Mockup de Solución</a:t>
            </a:r>
            <a:endParaRPr sz="4800"/>
          </a:p>
        </p:txBody>
      </p:sp>
      <p:grpSp>
        <p:nvGrpSpPr>
          <p:cNvPr id="525" name="Google Shape;525;p9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526" name="Google Shape;526;p9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529" name="Google Shape;529;p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8" name="Google Shape;538;p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9" name="Google Shape;539;p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0" name="Google Shape;540;p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1" name="Google Shape;541;p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descr="https://lh7-rt.googleusercontent.com/slidesz/AGV_vUc_X8HeBYY_x-o38kkZ_YR5nuwPaD181isP-C6GVUXiy2tzCdt9mXeYvl56S58-WnmTf02f-sDoIgUQ7VHThh7RBAGp6RwntXBytZFXlFc3TDGVyTxWxjgG6XnMAfkvY9eihourFYQ4Z64b4IUMtxdc_Z2bl41vfrGqc1sU7jaVTQ2BDkNBuQ=s2048?key=z6elpyXsXr5s36XBLCOQ5w" id="543" name="Google Shape;5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132" y="1364824"/>
            <a:ext cx="1877950" cy="3713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slidesz/AGV_vUfwD-_pdLUoVC9Q5sson3EvDYB8Kxlr_0hI_qXVJVpuZDGc3xaFGbd_HFb9OfVBKNiMiz-Ns72hS0ZFmtmNcg9yWwTt-AN76MWreEluC0w8NSm-EDWAFS9B1OUWoaFYu6HNrZoFNNUJs5YH9GYN4w-7lBye5UHk5QZhEDY8thVDU7l5oxY8xEo=s2048?key=z6elpyXsXr5s36XBLCOQ5w" id="544" name="Google Shape;5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7518" y="1357868"/>
            <a:ext cx="1895588" cy="3727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slidesz/AGV_vUcMQdfbW_6eqhrmTPEA9Bomj2F1MB9nL4FVnbMdjbUK4WYhzvknlLDSc91qB-a29IIhAjr5xh3UPM-yJna5uSAdyQ-Tg1hnccw5c8YIJPr01TFXIL7OmPpZwaQZN1vP1p_5RPcCSAVFWRd3Qve0OFgwIreUc0EyAdTGzTilkdRzIHK-OkdPWQ=s2048?key=z6elpyXsXr5s36XBLCOQ5w" id="545" name="Google Shape;54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2597" y="1357868"/>
            <a:ext cx="1865706" cy="36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dabrian labraña</dc:creator>
</cp:coreProperties>
</file>