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notesMasterIdLst>
    <p:notesMasterId r:id="rId21"/>
  </p:notesMasterIdLst>
  <p:sldIdLst>
    <p:sldId id="257" r:id="rId2"/>
    <p:sldId id="275" r:id="rId3"/>
    <p:sldId id="259" r:id="rId4"/>
    <p:sldId id="260" r:id="rId5"/>
    <p:sldId id="262" r:id="rId6"/>
    <p:sldId id="274" r:id="rId7"/>
    <p:sldId id="263" r:id="rId8"/>
    <p:sldId id="264" r:id="rId9"/>
    <p:sldId id="265" r:id="rId10"/>
    <p:sldId id="266" r:id="rId11"/>
    <p:sldId id="267" r:id="rId12"/>
    <p:sldId id="271" r:id="rId13"/>
    <p:sldId id="268" r:id="rId14"/>
    <p:sldId id="261" r:id="rId15"/>
    <p:sldId id="269" r:id="rId16"/>
    <p:sldId id="270" r:id="rId17"/>
    <p:sldId id="272" r:id="rId18"/>
    <p:sldId id="276" r:id="rId19"/>
    <p:sldId id="278" r:id="rId2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EE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0CC2FE-CB58-403E-B4FB-2472740501E4}" v="47" dt="2020-10-15T20:36:12.671"/>
    <p1510:client id="{6AF5ECD1-E37A-4715-BD30-A41F06A5BD1B}" v="83" dt="2020-10-15T23:06:40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i Godoy" userId="9fb74deffcc60029" providerId="LiveId" clId="{6AF5ECD1-E37A-4715-BD30-A41F06A5BD1B}"/>
    <pc:docChg chg="undo redo custSel mod addSld delSld modSld sldOrd">
      <pc:chgData name="Mati Godoy" userId="9fb74deffcc60029" providerId="LiveId" clId="{6AF5ECD1-E37A-4715-BD30-A41F06A5BD1B}" dt="2020-10-15T23:06:40.970" v="2703" actId="313"/>
      <pc:docMkLst>
        <pc:docMk/>
      </pc:docMkLst>
      <pc:sldChg chg="addSp delSp modSp mod setBg setClrOvrMap delDesignElem">
        <pc:chgData name="Mati Godoy" userId="9fb74deffcc60029" providerId="LiveId" clId="{6AF5ECD1-E37A-4715-BD30-A41F06A5BD1B}" dt="2020-10-13T23:25:46.288" v="2555"/>
        <pc:sldMkLst>
          <pc:docMk/>
          <pc:sldMk cId="1183393223" sldId="257"/>
        </pc:sldMkLst>
        <pc:spChg chg="mod">
          <ac:chgData name="Mati Godoy" userId="9fb74deffcc60029" providerId="LiveId" clId="{6AF5ECD1-E37A-4715-BD30-A41F06A5BD1B}" dt="2020-10-13T22:41:23.318" v="2374" actId="26606"/>
          <ac:spMkLst>
            <pc:docMk/>
            <pc:sldMk cId="1183393223" sldId="257"/>
            <ac:spMk id="2" creationId="{DC6C8F4A-2782-4C54-9323-241B326BF564}"/>
          </ac:spMkLst>
        </pc:spChg>
        <pc:spChg chg="mod">
          <ac:chgData name="Mati Godoy" userId="9fb74deffcc60029" providerId="LiveId" clId="{6AF5ECD1-E37A-4715-BD30-A41F06A5BD1B}" dt="2020-10-13T22:41:56.523" v="2387" actId="207"/>
          <ac:spMkLst>
            <pc:docMk/>
            <pc:sldMk cId="1183393223" sldId="257"/>
            <ac:spMk id="6" creationId="{EAC787DA-E524-4A2C-B100-4363071D5DBF}"/>
          </ac:spMkLst>
        </pc:spChg>
        <pc:spChg chg="add del">
          <ac:chgData name="Mati Godoy" userId="9fb74deffcc60029" providerId="LiveId" clId="{6AF5ECD1-E37A-4715-BD30-A41F06A5BD1B}" dt="2020-10-13T22:41:23.318" v="2374" actId="26606"/>
          <ac:spMkLst>
            <pc:docMk/>
            <pc:sldMk cId="1183393223" sldId="257"/>
            <ac:spMk id="65" creationId="{8FC9BE17-9A7B-462D-AE50-3D8777387304}"/>
          </ac:spMkLst>
        </pc:spChg>
        <pc:spChg chg="add del">
          <ac:chgData name="Mati Godoy" userId="9fb74deffcc60029" providerId="LiveId" clId="{6AF5ECD1-E37A-4715-BD30-A41F06A5BD1B}" dt="2020-10-13T22:41:23.318" v="2374" actId="26606"/>
          <ac:spMkLst>
            <pc:docMk/>
            <pc:sldMk cId="1183393223" sldId="257"/>
            <ac:spMk id="67" creationId="{3EBE8569-6AEC-4B8C-8D53-2DE337CDBA65}"/>
          </ac:spMkLst>
        </pc:spChg>
        <pc:spChg chg="add del">
          <ac:chgData name="Mati Godoy" userId="9fb74deffcc60029" providerId="LiveId" clId="{6AF5ECD1-E37A-4715-BD30-A41F06A5BD1B}" dt="2020-10-13T22:41:23.318" v="2374" actId="26606"/>
          <ac:spMkLst>
            <pc:docMk/>
            <pc:sldMk cId="1183393223" sldId="257"/>
            <ac:spMk id="69" creationId="{55D4142C-5077-457F-A6AD-3FECFDB39685}"/>
          </ac:spMkLst>
        </pc:spChg>
        <pc:spChg chg="add del">
          <ac:chgData name="Mati Godoy" userId="9fb74deffcc60029" providerId="LiveId" clId="{6AF5ECD1-E37A-4715-BD30-A41F06A5BD1B}" dt="2020-10-13T22:41:23.318" v="2374" actId="26606"/>
          <ac:spMkLst>
            <pc:docMk/>
            <pc:sldMk cId="1183393223" sldId="257"/>
            <ac:spMk id="73" creationId="{7A5F0580-5EE9-419F-96EE-B6529EF6E7D0}"/>
          </ac:spMkLst>
        </pc:spChg>
        <pc:spChg chg="add del">
          <ac:chgData name="Mati Godoy" userId="9fb74deffcc60029" providerId="LiveId" clId="{6AF5ECD1-E37A-4715-BD30-A41F06A5BD1B}" dt="2020-10-13T22:41:23.309" v="2373" actId="26606"/>
          <ac:spMkLst>
            <pc:docMk/>
            <pc:sldMk cId="1183393223" sldId="257"/>
            <ac:spMk id="78" creationId="{A81E7530-396C-45F0-92F4-A885648D1631}"/>
          </ac:spMkLst>
        </pc:spChg>
        <pc:spChg chg="add del">
          <ac:chgData name="Mati Godoy" userId="9fb74deffcc60029" providerId="LiveId" clId="{6AF5ECD1-E37A-4715-BD30-A41F06A5BD1B}" dt="2020-10-13T22:41:23.309" v="2373" actId="26606"/>
          <ac:spMkLst>
            <pc:docMk/>
            <pc:sldMk cId="1183393223" sldId="257"/>
            <ac:spMk id="80" creationId="{7316481C-0A49-4796-812B-0D64F063B720}"/>
          </ac:spMkLst>
        </pc:spChg>
        <pc:spChg chg="add del">
          <ac:chgData name="Mati Godoy" userId="9fb74deffcc60029" providerId="LiveId" clId="{6AF5ECD1-E37A-4715-BD30-A41F06A5BD1B}" dt="2020-10-13T22:41:23.309" v="2373" actId="26606"/>
          <ac:spMkLst>
            <pc:docMk/>
            <pc:sldMk cId="1183393223" sldId="257"/>
            <ac:spMk id="82" creationId="{A5271697-90F1-4A23-8EF2-0179F2EAFACB}"/>
          </ac:spMkLst>
        </pc:spChg>
        <pc:spChg chg="add del">
          <ac:chgData name="Mati Godoy" userId="9fb74deffcc60029" providerId="LiveId" clId="{6AF5ECD1-E37A-4715-BD30-A41F06A5BD1B}" dt="2020-10-13T22:41:23.309" v="2373" actId="26606"/>
          <ac:spMkLst>
            <pc:docMk/>
            <pc:sldMk cId="1183393223" sldId="257"/>
            <ac:spMk id="106" creationId="{D9F5512A-48E1-4C07-B75E-3CCC517B6804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1183393223" sldId="257"/>
            <ac:spMk id="108" creationId="{EE1FC7B4-E4A7-4452-B413-1A623E3A7230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1183393223" sldId="257"/>
            <ac:spMk id="109" creationId="{E0709AF0-24F0-4486-B189-BE6386BDB198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1183393223" sldId="257"/>
            <ac:spMk id="110" creationId="{FBE3B62F-5853-4A3C-B050-6186351A7176}"/>
          </ac:spMkLst>
        </pc:spChg>
        <pc:grpChg chg="add del">
          <ac:chgData name="Mati Godoy" userId="9fb74deffcc60029" providerId="LiveId" clId="{6AF5ECD1-E37A-4715-BD30-A41F06A5BD1B}" dt="2020-10-13T22:41:23.309" v="2373" actId="26606"/>
          <ac:grpSpMkLst>
            <pc:docMk/>
            <pc:sldMk cId="1183393223" sldId="257"/>
            <ac:grpSpMk id="84" creationId="{81DE8B58-F373-409E-A253-4380A66091D4}"/>
          </ac:grpSpMkLst>
        </pc:grpChg>
        <pc:picChg chg="del mod ord">
          <ac:chgData name="Mati Godoy" userId="9fb74deffcc60029" providerId="LiveId" clId="{6AF5ECD1-E37A-4715-BD30-A41F06A5BD1B}" dt="2020-10-13T22:46:08.800" v="2392" actId="478"/>
          <ac:picMkLst>
            <pc:docMk/>
            <pc:sldMk cId="1183393223" sldId="257"/>
            <ac:picMk id="4" creationId="{45C5188D-C7C7-4195-8381-1DA61A171716}"/>
          </ac:picMkLst>
        </pc:picChg>
        <pc:picChg chg="add del mod">
          <ac:chgData name="Mati Godoy" userId="9fb74deffcc60029" providerId="LiveId" clId="{6AF5ECD1-E37A-4715-BD30-A41F06A5BD1B}" dt="2020-10-13T22:48:58.926" v="2395" actId="478"/>
          <ac:picMkLst>
            <pc:docMk/>
            <pc:sldMk cId="1183393223" sldId="257"/>
            <ac:picMk id="5" creationId="{F8CEA7F8-8784-4691-BCCB-FF55991DFD63}"/>
          </ac:picMkLst>
        </pc:picChg>
        <pc:picChg chg="add del mod">
          <ac:chgData name="Mati Godoy" userId="9fb74deffcc60029" providerId="LiveId" clId="{6AF5ECD1-E37A-4715-BD30-A41F06A5BD1B}" dt="2020-10-13T22:48:57.469" v="2394" actId="478"/>
          <ac:picMkLst>
            <pc:docMk/>
            <pc:sldMk cId="1183393223" sldId="257"/>
            <ac:picMk id="8" creationId="{F0AD3158-55EE-4004-A93C-94E0E05EE1C6}"/>
          </ac:picMkLst>
        </pc:picChg>
        <pc:picChg chg="add del mod">
          <ac:chgData name="Mati Godoy" userId="9fb74deffcc60029" providerId="LiveId" clId="{6AF5ECD1-E37A-4715-BD30-A41F06A5BD1B}" dt="2020-10-13T22:50:04.581" v="2401" actId="478"/>
          <ac:picMkLst>
            <pc:docMk/>
            <pc:sldMk cId="1183393223" sldId="257"/>
            <ac:picMk id="10" creationId="{F7A68E4C-F977-4916-931B-05129EA29871}"/>
          </ac:picMkLst>
        </pc:picChg>
        <pc:picChg chg="add mod ord">
          <ac:chgData name="Mati Godoy" userId="9fb74deffcc60029" providerId="LiveId" clId="{6AF5ECD1-E37A-4715-BD30-A41F06A5BD1B}" dt="2020-10-13T23:01:19.574" v="2498" actId="1076"/>
          <ac:picMkLst>
            <pc:docMk/>
            <pc:sldMk cId="1183393223" sldId="257"/>
            <ac:picMk id="12" creationId="{95FE6413-DF26-42E3-9798-2840E5E3D568}"/>
          </ac:picMkLst>
        </pc:picChg>
        <pc:picChg chg="mod ord">
          <ac:chgData name="Mati Godoy" userId="9fb74deffcc60029" providerId="LiveId" clId="{6AF5ECD1-E37A-4715-BD30-A41F06A5BD1B}" dt="2020-10-13T22:51:53.192" v="2416" actId="166"/>
          <ac:picMkLst>
            <pc:docMk/>
            <pc:sldMk cId="1183393223" sldId="257"/>
            <ac:picMk id="29" creationId="{CFF1FE7C-AE09-4B41-956A-DB316233BA5F}"/>
          </ac:picMkLst>
        </pc:picChg>
        <pc:picChg chg="add mod">
          <ac:chgData name="Mati Godoy" userId="9fb74deffcc60029" providerId="LiveId" clId="{6AF5ECD1-E37A-4715-BD30-A41F06A5BD1B}" dt="2020-10-13T23:01:21.830" v="2500" actId="1076"/>
          <ac:picMkLst>
            <pc:docMk/>
            <pc:sldMk cId="1183393223" sldId="257"/>
            <ac:picMk id="2050" creationId="{92FF5C60-CF46-4E97-911E-A9D06C7DDB1C}"/>
          </ac:picMkLst>
        </pc:picChg>
      </pc:sldChg>
      <pc:sldChg chg="addSp delSp modSp add setBg">
        <pc:chgData name="Mati Godoy" userId="9fb74deffcc60029" providerId="LiveId" clId="{6AF5ECD1-E37A-4715-BD30-A41F06A5BD1B}" dt="2020-10-13T22:53:54.526" v="2491" actId="207"/>
        <pc:sldMkLst>
          <pc:docMk/>
          <pc:sldMk cId="220685938" sldId="258"/>
        </pc:sldMkLst>
        <pc:spChg chg="add del mod">
          <ac:chgData name="Mati Godoy" userId="9fb74deffcc60029" providerId="LiveId" clId="{6AF5ECD1-E37A-4715-BD30-A41F06A5BD1B}" dt="2020-10-13T22:53:52.487" v="2490" actId="207"/>
          <ac:spMkLst>
            <pc:docMk/>
            <pc:sldMk cId="220685938" sldId="258"/>
            <ac:spMk id="2" creationId="{1C35B61B-397F-4668-A3DB-B7F335FCE5ED}"/>
          </ac:spMkLst>
        </pc:spChg>
        <pc:spChg chg="del mod">
          <ac:chgData name="Mati Godoy" userId="9fb74deffcc60029" providerId="LiveId" clId="{6AF5ECD1-E37A-4715-BD30-A41F06A5BD1B}" dt="2020-10-13T21:19:34.297" v="29" actId="478"/>
          <ac:spMkLst>
            <pc:docMk/>
            <pc:sldMk cId="220685938" sldId="258"/>
            <ac:spMk id="3" creationId="{75155DB7-E9F4-4FF9-8859-B81B8D0B5DD5}"/>
          </ac:spMkLst>
        </pc:spChg>
        <pc:spChg chg="add mod">
          <ac:chgData name="Mati Godoy" userId="9fb74deffcc60029" providerId="LiveId" clId="{6AF5ECD1-E37A-4715-BD30-A41F06A5BD1B}" dt="2020-10-13T22:53:46.102" v="2488" actId="207"/>
          <ac:spMkLst>
            <pc:docMk/>
            <pc:sldMk cId="220685938" sldId="258"/>
            <ac:spMk id="5" creationId="{BE4D7A14-FBEF-42A6-85C5-4719C1122666}"/>
          </ac:spMkLst>
        </pc:spChg>
        <pc:spChg chg="add del mod">
          <ac:chgData name="Mati Godoy" userId="9fb74deffcc60029" providerId="LiveId" clId="{6AF5ECD1-E37A-4715-BD30-A41F06A5BD1B}" dt="2020-10-13T21:25:00.027" v="164" actId="478"/>
          <ac:spMkLst>
            <pc:docMk/>
            <pc:sldMk cId="220685938" sldId="258"/>
            <ac:spMk id="6" creationId="{AC70FB28-3AF1-4750-A634-2B68DF35BF1C}"/>
          </ac:spMkLst>
        </pc:spChg>
        <pc:spChg chg="add del mod">
          <ac:chgData name="Mati Godoy" userId="9fb74deffcc60029" providerId="LiveId" clId="{6AF5ECD1-E37A-4715-BD30-A41F06A5BD1B}" dt="2020-10-13T22:53:50.371" v="2489" actId="207"/>
          <ac:spMkLst>
            <pc:docMk/>
            <pc:sldMk cId="220685938" sldId="258"/>
            <ac:spMk id="7" creationId="{BF90AC5D-71E2-4F76-B678-7E9AEF9FAE5A}"/>
          </ac:spMkLst>
        </pc:spChg>
        <pc:spChg chg="add del mod">
          <ac:chgData name="Mati Godoy" userId="9fb74deffcc60029" providerId="LiveId" clId="{6AF5ECD1-E37A-4715-BD30-A41F06A5BD1B}" dt="2020-10-13T22:53:54.526" v="2491" actId="207"/>
          <ac:spMkLst>
            <pc:docMk/>
            <pc:sldMk cId="220685938" sldId="258"/>
            <ac:spMk id="9" creationId="{C082619E-30C8-4339-BB91-E777F7CFF444}"/>
          </ac:spMkLst>
        </pc:spChg>
        <pc:picChg chg="add mod">
          <ac:chgData name="Mati Godoy" userId="9fb74deffcc60029" providerId="LiveId" clId="{6AF5ECD1-E37A-4715-BD30-A41F06A5BD1B}" dt="2020-10-13T21:19:48.767" v="32" actId="1076"/>
          <ac:picMkLst>
            <pc:docMk/>
            <pc:sldMk cId="220685938" sldId="258"/>
            <ac:picMk id="1026" creationId="{CD1774AC-D9FC-4D1D-9874-87607AC67703}"/>
          </ac:picMkLst>
        </pc:picChg>
        <pc:picChg chg="add mod">
          <ac:chgData name="Mati Godoy" userId="9fb74deffcc60029" providerId="LiveId" clId="{6AF5ECD1-E37A-4715-BD30-A41F06A5BD1B}" dt="2020-10-13T21:22:58.113" v="86" actId="1076"/>
          <ac:picMkLst>
            <pc:docMk/>
            <pc:sldMk cId="220685938" sldId="258"/>
            <ac:picMk id="1028" creationId="{270D5387-A138-4E2B-A3B5-D8F3E96B6E18}"/>
          </ac:picMkLst>
        </pc:picChg>
        <pc:picChg chg="add mod">
          <ac:chgData name="Mati Godoy" userId="9fb74deffcc60029" providerId="LiveId" clId="{6AF5ECD1-E37A-4715-BD30-A41F06A5BD1B}" dt="2020-10-13T21:22:23.516" v="72" actId="1076"/>
          <ac:picMkLst>
            <pc:docMk/>
            <pc:sldMk cId="220685938" sldId="258"/>
            <ac:picMk id="1030" creationId="{5C6C6E53-A14E-47AD-9E2A-E959B7851801}"/>
          </ac:picMkLst>
        </pc:picChg>
      </pc:sldChg>
      <pc:sldChg chg="del">
        <pc:chgData name="Mati Godoy" userId="9fb74deffcc60029" providerId="LiveId" clId="{6AF5ECD1-E37A-4715-BD30-A41F06A5BD1B}" dt="2020-10-13T21:18:46.715" v="8" actId="2696"/>
        <pc:sldMkLst>
          <pc:docMk/>
          <pc:sldMk cId="4251662845" sldId="258"/>
        </pc:sldMkLst>
      </pc:sldChg>
      <pc:sldChg chg="addSp delSp modSp add mod setBg setClrOvrMap delDesignElem">
        <pc:chgData name="Mati Godoy" userId="9fb74deffcc60029" providerId="LiveId" clId="{6AF5ECD1-E37A-4715-BD30-A41F06A5BD1B}" dt="2020-10-13T23:25:46.288" v="2555"/>
        <pc:sldMkLst>
          <pc:docMk/>
          <pc:sldMk cId="1553110637" sldId="259"/>
        </pc:sldMkLst>
        <pc:spChg chg="mod">
          <ac:chgData name="Mati Godoy" userId="9fb74deffcc60029" providerId="LiveId" clId="{6AF5ECD1-E37A-4715-BD30-A41F06A5BD1B}" dt="2020-10-13T21:25:11.912" v="166" actId="26606"/>
          <ac:spMkLst>
            <pc:docMk/>
            <pc:sldMk cId="1553110637" sldId="259"/>
            <ac:spMk id="2" creationId="{3E5BC6AA-D159-4BCC-916D-40DF6D88CAF8}"/>
          </ac:spMkLst>
        </pc:spChg>
        <pc:spChg chg="mod ord">
          <ac:chgData name="Mati Godoy" userId="9fb74deffcc60029" providerId="LiveId" clId="{6AF5ECD1-E37A-4715-BD30-A41F06A5BD1B}" dt="2020-10-13T21:28:39.058" v="332" actId="20577"/>
          <ac:spMkLst>
            <pc:docMk/>
            <pc:sldMk cId="1553110637" sldId="259"/>
            <ac:spMk id="3" creationId="{C0F855DE-A979-4362-B2BB-E1CF84297E51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1553110637" sldId="259"/>
            <ac:spMk id="14" creationId="{56C20283-73E0-40EC-8AD8-057F581F64C2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1553110637" sldId="259"/>
            <ac:spMk id="16" creationId="{3FCC729B-E528-40C3-82D3-BA4375575E87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1553110637" sldId="259"/>
            <ac:spMk id="18" creationId="{58F1FB8D-1842-4A04-998D-6CF047AB2790}"/>
          </ac:spMkLst>
        </pc:spChg>
        <pc:picChg chg="add mod">
          <ac:chgData name="Mati Godoy" userId="9fb74deffcc60029" providerId="LiveId" clId="{6AF5ECD1-E37A-4715-BD30-A41F06A5BD1B}" dt="2020-10-13T21:25:11.912" v="166" actId="26606"/>
          <ac:picMkLst>
            <pc:docMk/>
            <pc:sldMk cId="1553110637" sldId="259"/>
            <ac:picMk id="4" creationId="{EF35BAB0-6EDB-453A-AA3C-AA7A34EF9689}"/>
          </ac:picMkLst>
        </pc:picChg>
        <pc:picChg chg="add mod">
          <ac:chgData name="Mati Godoy" userId="9fb74deffcc60029" providerId="LiveId" clId="{6AF5ECD1-E37A-4715-BD30-A41F06A5BD1B}" dt="2020-10-13T21:26:48.112" v="169" actId="1076"/>
          <ac:picMkLst>
            <pc:docMk/>
            <pc:sldMk cId="1553110637" sldId="259"/>
            <ac:picMk id="5" creationId="{D0AA95B2-C1A8-41DA-B0D3-F80FA37C3081}"/>
          </ac:picMkLst>
        </pc:picChg>
        <pc:cxnChg chg="add del">
          <ac:chgData name="Mati Godoy" userId="9fb74deffcc60029" providerId="LiveId" clId="{6AF5ECD1-E37A-4715-BD30-A41F06A5BD1B}" dt="2020-10-13T21:25:11.912" v="166" actId="26606"/>
          <ac:cxnSpMkLst>
            <pc:docMk/>
            <pc:sldMk cId="1553110637" sldId="259"/>
            <ac:cxnSpMk id="9" creationId="{E4A809D5-3600-46D4-A466-67F2349A54FB}"/>
          </ac:cxnSpMkLst>
        </pc:cxnChg>
      </pc:sldChg>
      <pc:sldChg chg="addSp delSp add del setBg delDesignElem">
        <pc:chgData name="Mati Godoy" userId="9fb74deffcc60029" providerId="LiveId" clId="{6AF5ECD1-E37A-4715-BD30-A41F06A5BD1B}" dt="2020-10-13T21:28:50.226" v="335"/>
        <pc:sldMkLst>
          <pc:docMk/>
          <pc:sldMk cId="877131056" sldId="260"/>
        </pc:sldMkLst>
        <pc:spChg chg="add del">
          <ac:chgData name="Mati Godoy" userId="9fb74deffcc60029" providerId="LiveId" clId="{6AF5ECD1-E37A-4715-BD30-A41F06A5BD1B}" dt="2020-10-13T21:28:50.226" v="335"/>
          <ac:spMkLst>
            <pc:docMk/>
            <pc:sldMk cId="877131056" sldId="260"/>
            <ac:spMk id="14" creationId="{56C20283-73E0-40EC-8AD8-057F581F64C2}"/>
          </ac:spMkLst>
        </pc:spChg>
        <pc:spChg chg="add del">
          <ac:chgData name="Mati Godoy" userId="9fb74deffcc60029" providerId="LiveId" clId="{6AF5ECD1-E37A-4715-BD30-A41F06A5BD1B}" dt="2020-10-13T21:28:50.226" v="335"/>
          <ac:spMkLst>
            <pc:docMk/>
            <pc:sldMk cId="877131056" sldId="260"/>
            <ac:spMk id="16" creationId="{3FCC729B-E528-40C3-82D3-BA4375575E87}"/>
          </ac:spMkLst>
        </pc:spChg>
        <pc:spChg chg="add del">
          <ac:chgData name="Mati Godoy" userId="9fb74deffcc60029" providerId="LiveId" clId="{6AF5ECD1-E37A-4715-BD30-A41F06A5BD1B}" dt="2020-10-13T21:28:50.226" v="335"/>
          <ac:spMkLst>
            <pc:docMk/>
            <pc:sldMk cId="877131056" sldId="260"/>
            <ac:spMk id="18" creationId="{58F1FB8D-1842-4A04-998D-6CF047AB2790}"/>
          </ac:spMkLst>
        </pc:spChg>
      </pc:sldChg>
      <pc:sldChg chg="addSp delSp modSp add delDesignElem">
        <pc:chgData name="Mati Godoy" userId="9fb74deffcc60029" providerId="LiveId" clId="{6AF5ECD1-E37A-4715-BD30-A41F06A5BD1B}" dt="2020-10-13T23:25:46.288" v="2555"/>
        <pc:sldMkLst>
          <pc:docMk/>
          <pc:sldMk cId="2177068963" sldId="260"/>
        </pc:sldMkLst>
        <pc:spChg chg="mod">
          <ac:chgData name="Mati Godoy" userId="9fb74deffcc60029" providerId="LiveId" clId="{6AF5ECD1-E37A-4715-BD30-A41F06A5BD1B}" dt="2020-10-13T21:29:52.091" v="433" actId="20577"/>
          <ac:spMkLst>
            <pc:docMk/>
            <pc:sldMk cId="2177068963" sldId="260"/>
            <ac:spMk id="3" creationId="{C0F855DE-A979-4362-B2BB-E1CF84297E51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2177068963" sldId="260"/>
            <ac:spMk id="14" creationId="{56C20283-73E0-40EC-8AD8-057F581F64C2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2177068963" sldId="260"/>
            <ac:spMk id="16" creationId="{3FCC729B-E528-40C3-82D3-BA4375575E87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2177068963" sldId="260"/>
            <ac:spMk id="18" creationId="{58F1FB8D-1842-4A04-998D-6CF047AB2790}"/>
          </ac:spMkLst>
        </pc:spChg>
        <pc:picChg chg="del">
          <ac:chgData name="Mati Godoy" userId="9fb74deffcc60029" providerId="LiveId" clId="{6AF5ECD1-E37A-4715-BD30-A41F06A5BD1B}" dt="2020-10-13T21:28:55.519" v="337" actId="478"/>
          <ac:picMkLst>
            <pc:docMk/>
            <pc:sldMk cId="2177068963" sldId="260"/>
            <ac:picMk id="5" creationId="{D0AA95B2-C1A8-41DA-B0D3-F80FA37C3081}"/>
          </ac:picMkLst>
        </pc:picChg>
        <pc:picChg chg="add mod">
          <ac:chgData name="Mati Godoy" userId="9fb74deffcc60029" providerId="LiveId" clId="{6AF5ECD1-E37A-4715-BD30-A41F06A5BD1B}" dt="2020-10-13T21:29:17.708" v="343" actId="1076"/>
          <ac:picMkLst>
            <pc:docMk/>
            <pc:sldMk cId="2177068963" sldId="260"/>
            <ac:picMk id="6" creationId="{81F45FDA-29BC-4118-8701-6F9F32580764}"/>
          </ac:picMkLst>
        </pc:picChg>
      </pc:sldChg>
      <pc:sldChg chg="addSp delSp modSp add delDesignElem">
        <pc:chgData name="Mati Godoy" userId="9fb74deffcc60029" providerId="LiveId" clId="{6AF5ECD1-E37A-4715-BD30-A41F06A5BD1B}" dt="2020-10-13T23:25:46.288" v="2555"/>
        <pc:sldMkLst>
          <pc:docMk/>
          <pc:sldMk cId="1207616291" sldId="261"/>
        </pc:sldMkLst>
        <pc:spChg chg="mod">
          <ac:chgData name="Mati Godoy" userId="9fb74deffcc60029" providerId="LiveId" clId="{6AF5ECD1-E37A-4715-BD30-A41F06A5BD1B}" dt="2020-10-13T22:04:35.217" v="1227" actId="20577"/>
          <ac:spMkLst>
            <pc:docMk/>
            <pc:sldMk cId="1207616291" sldId="261"/>
            <ac:spMk id="2" creationId="{3E5BC6AA-D159-4BCC-916D-40DF6D88CAF8}"/>
          </ac:spMkLst>
        </pc:spChg>
        <pc:spChg chg="mod">
          <ac:chgData name="Mati Godoy" userId="9fb74deffcc60029" providerId="LiveId" clId="{6AF5ECD1-E37A-4715-BD30-A41F06A5BD1B}" dt="2020-10-13T22:19:20.235" v="1500" actId="115"/>
          <ac:spMkLst>
            <pc:docMk/>
            <pc:sldMk cId="1207616291" sldId="261"/>
            <ac:spMk id="3" creationId="{C0F855DE-A979-4362-B2BB-E1CF84297E51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1207616291" sldId="261"/>
            <ac:spMk id="14" creationId="{56C20283-73E0-40EC-8AD8-057F581F64C2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1207616291" sldId="261"/>
            <ac:spMk id="16" creationId="{3FCC729B-E528-40C3-82D3-BA4375575E87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1207616291" sldId="261"/>
            <ac:spMk id="18" creationId="{58F1FB8D-1842-4A04-998D-6CF047AB2790}"/>
          </ac:spMkLst>
        </pc:spChg>
        <pc:picChg chg="del">
          <ac:chgData name="Mati Godoy" userId="9fb74deffcc60029" providerId="LiveId" clId="{6AF5ECD1-E37A-4715-BD30-A41F06A5BD1B}" dt="2020-10-13T21:30:45.286" v="441" actId="478"/>
          <ac:picMkLst>
            <pc:docMk/>
            <pc:sldMk cId="1207616291" sldId="261"/>
            <ac:picMk id="4" creationId="{EF35BAB0-6EDB-453A-AA3C-AA7A34EF9689}"/>
          </ac:picMkLst>
        </pc:picChg>
        <pc:picChg chg="add del mod">
          <ac:chgData name="Mati Godoy" userId="9fb74deffcc60029" providerId="LiveId" clId="{6AF5ECD1-E37A-4715-BD30-A41F06A5BD1B}" dt="2020-10-13T22:17:39.753" v="1338" actId="478"/>
          <ac:picMkLst>
            <pc:docMk/>
            <pc:sldMk cId="1207616291" sldId="261"/>
            <ac:picMk id="5" creationId="{52BF06B2-9E89-4A2E-AAE1-E1035078FD21}"/>
          </ac:picMkLst>
        </pc:picChg>
        <pc:picChg chg="del">
          <ac:chgData name="Mati Godoy" userId="9fb74deffcc60029" providerId="LiveId" clId="{6AF5ECD1-E37A-4715-BD30-A41F06A5BD1B}" dt="2020-10-13T22:16:39.240" v="1335" actId="478"/>
          <ac:picMkLst>
            <pc:docMk/>
            <pc:sldMk cId="1207616291" sldId="261"/>
            <ac:picMk id="6" creationId="{81F45FDA-29BC-4118-8701-6F9F32580764}"/>
          </ac:picMkLst>
        </pc:picChg>
        <pc:picChg chg="add mod modCrop">
          <ac:chgData name="Mati Godoy" userId="9fb74deffcc60029" providerId="LiveId" clId="{6AF5ECD1-E37A-4715-BD30-A41F06A5BD1B}" dt="2020-10-13T22:20:21.967" v="1508" actId="1076"/>
          <ac:picMkLst>
            <pc:docMk/>
            <pc:sldMk cId="1207616291" sldId="261"/>
            <ac:picMk id="7" creationId="{ECD74BEF-DACF-4071-BF3F-44EF0686150A}"/>
          </ac:picMkLst>
        </pc:picChg>
        <pc:picChg chg="add mod">
          <ac:chgData name="Mati Godoy" userId="9fb74deffcc60029" providerId="LiveId" clId="{6AF5ECD1-E37A-4715-BD30-A41F06A5BD1B}" dt="2020-10-13T21:30:51.979" v="444" actId="1076"/>
          <ac:picMkLst>
            <pc:docMk/>
            <pc:sldMk cId="1207616291" sldId="261"/>
            <ac:picMk id="9" creationId="{58958DF7-82B3-4599-B71A-2ED96D977B9D}"/>
          </ac:picMkLst>
        </pc:picChg>
      </pc:sldChg>
      <pc:sldChg chg="addSp delSp modSp add delDesignElem">
        <pc:chgData name="Mati Godoy" userId="9fb74deffcc60029" providerId="LiveId" clId="{6AF5ECD1-E37A-4715-BD30-A41F06A5BD1B}" dt="2020-10-13T23:25:46.288" v="2555"/>
        <pc:sldMkLst>
          <pc:docMk/>
          <pc:sldMk cId="2462731015" sldId="262"/>
        </pc:sldMkLst>
        <pc:spChg chg="mod">
          <ac:chgData name="Mati Godoy" userId="9fb74deffcc60029" providerId="LiveId" clId="{6AF5ECD1-E37A-4715-BD30-A41F06A5BD1B}" dt="2020-10-13T21:37:00.216" v="631" actId="20577"/>
          <ac:spMkLst>
            <pc:docMk/>
            <pc:sldMk cId="2462731015" sldId="262"/>
            <ac:spMk id="3" creationId="{C0F855DE-A979-4362-B2BB-E1CF84297E51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2462731015" sldId="262"/>
            <ac:spMk id="14" creationId="{56C20283-73E0-40EC-8AD8-057F581F64C2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2462731015" sldId="262"/>
            <ac:spMk id="16" creationId="{3FCC729B-E528-40C3-82D3-BA4375575E87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2462731015" sldId="262"/>
            <ac:spMk id="18" creationId="{58F1FB8D-1842-4A04-998D-6CF047AB2790}"/>
          </ac:spMkLst>
        </pc:spChg>
        <pc:picChg chg="add mod modCrop">
          <ac:chgData name="Mati Godoy" userId="9fb74deffcc60029" providerId="LiveId" clId="{6AF5ECD1-E37A-4715-BD30-A41F06A5BD1B}" dt="2020-10-13T21:34:35.634" v="450" actId="1076"/>
          <ac:picMkLst>
            <pc:docMk/>
            <pc:sldMk cId="2462731015" sldId="262"/>
            <ac:picMk id="5" creationId="{DF8135EC-65E6-4555-9692-5CE9D1BE83D9}"/>
          </ac:picMkLst>
        </pc:picChg>
        <pc:picChg chg="del">
          <ac:chgData name="Mati Godoy" userId="9fb74deffcc60029" providerId="LiveId" clId="{6AF5ECD1-E37A-4715-BD30-A41F06A5BD1B}" dt="2020-10-13T21:34:01.847" v="446" actId="478"/>
          <ac:picMkLst>
            <pc:docMk/>
            <pc:sldMk cId="2462731015" sldId="262"/>
            <ac:picMk id="6" creationId="{81F45FDA-29BC-4118-8701-6F9F32580764}"/>
          </ac:picMkLst>
        </pc:picChg>
      </pc:sldChg>
      <pc:sldChg chg="addSp delSp modSp add delDesignElem">
        <pc:chgData name="Mati Godoy" userId="9fb74deffcc60029" providerId="LiveId" clId="{6AF5ECD1-E37A-4715-BD30-A41F06A5BD1B}" dt="2020-10-13T23:25:46.288" v="2555"/>
        <pc:sldMkLst>
          <pc:docMk/>
          <pc:sldMk cId="643260354" sldId="263"/>
        </pc:sldMkLst>
        <pc:spChg chg="mod">
          <ac:chgData name="Mati Godoy" userId="9fb74deffcc60029" providerId="LiveId" clId="{6AF5ECD1-E37A-4715-BD30-A41F06A5BD1B}" dt="2020-10-13T21:45:51.401" v="792" actId="20577"/>
          <ac:spMkLst>
            <pc:docMk/>
            <pc:sldMk cId="643260354" sldId="263"/>
            <ac:spMk id="3" creationId="{C0F855DE-A979-4362-B2BB-E1CF84297E51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643260354" sldId="263"/>
            <ac:spMk id="14" creationId="{56C20283-73E0-40EC-8AD8-057F581F64C2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643260354" sldId="263"/>
            <ac:spMk id="16" creationId="{3FCC729B-E528-40C3-82D3-BA4375575E87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643260354" sldId="263"/>
            <ac:spMk id="18" creationId="{58F1FB8D-1842-4A04-998D-6CF047AB2790}"/>
          </ac:spMkLst>
        </pc:spChg>
        <pc:picChg chg="del">
          <ac:chgData name="Mati Godoy" userId="9fb74deffcc60029" providerId="LiveId" clId="{6AF5ECD1-E37A-4715-BD30-A41F06A5BD1B}" dt="2020-10-13T21:43:38.617" v="633" actId="478"/>
          <ac:picMkLst>
            <pc:docMk/>
            <pc:sldMk cId="643260354" sldId="263"/>
            <ac:picMk id="5" creationId="{DF8135EC-65E6-4555-9692-5CE9D1BE83D9}"/>
          </ac:picMkLst>
        </pc:picChg>
        <pc:picChg chg="add mod">
          <ac:chgData name="Mati Godoy" userId="9fb74deffcc60029" providerId="LiveId" clId="{6AF5ECD1-E37A-4715-BD30-A41F06A5BD1B}" dt="2020-10-13T21:43:41.158" v="635" actId="1076"/>
          <ac:picMkLst>
            <pc:docMk/>
            <pc:sldMk cId="643260354" sldId="263"/>
            <ac:picMk id="6" creationId="{DF9C7BD1-2F3E-4729-AE67-2E2C1A945BB7}"/>
          </ac:picMkLst>
        </pc:picChg>
        <pc:picChg chg="add mod modCrop">
          <ac:chgData name="Mati Godoy" userId="9fb74deffcc60029" providerId="LiveId" clId="{6AF5ECD1-E37A-4715-BD30-A41F06A5BD1B}" dt="2020-10-13T21:43:56.655" v="638" actId="732"/>
          <ac:picMkLst>
            <pc:docMk/>
            <pc:sldMk cId="643260354" sldId="263"/>
            <ac:picMk id="7" creationId="{DD2AA3E0-E6B0-4569-814E-5A228E9D9A67}"/>
          </ac:picMkLst>
        </pc:picChg>
      </pc:sldChg>
      <pc:sldChg chg="addSp delSp modSp add delDesignElem">
        <pc:chgData name="Mati Godoy" userId="9fb74deffcc60029" providerId="LiveId" clId="{6AF5ECD1-E37A-4715-BD30-A41F06A5BD1B}" dt="2020-10-13T23:25:46.288" v="2555"/>
        <pc:sldMkLst>
          <pc:docMk/>
          <pc:sldMk cId="2513653576" sldId="264"/>
        </pc:sldMkLst>
        <pc:spChg chg="mod">
          <ac:chgData name="Mati Godoy" userId="9fb74deffcc60029" providerId="LiveId" clId="{6AF5ECD1-E37A-4715-BD30-A41F06A5BD1B}" dt="2020-10-13T21:53:41.776" v="944" actId="313"/>
          <ac:spMkLst>
            <pc:docMk/>
            <pc:sldMk cId="2513653576" sldId="264"/>
            <ac:spMk id="3" creationId="{C0F855DE-A979-4362-B2BB-E1CF84297E51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2513653576" sldId="264"/>
            <ac:spMk id="14" creationId="{56C20283-73E0-40EC-8AD8-057F581F64C2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2513653576" sldId="264"/>
            <ac:spMk id="16" creationId="{3FCC729B-E528-40C3-82D3-BA4375575E87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2513653576" sldId="264"/>
            <ac:spMk id="18" creationId="{58F1FB8D-1842-4A04-998D-6CF047AB2790}"/>
          </ac:spMkLst>
        </pc:spChg>
        <pc:picChg chg="add mod modCrop">
          <ac:chgData name="Mati Godoy" userId="9fb74deffcc60029" providerId="LiveId" clId="{6AF5ECD1-E37A-4715-BD30-A41F06A5BD1B}" dt="2020-10-13T21:52:33.792" v="804" actId="1076"/>
          <ac:picMkLst>
            <pc:docMk/>
            <pc:sldMk cId="2513653576" sldId="264"/>
            <ac:picMk id="5" creationId="{8C4BE541-A14E-4690-89CC-5825C54EB9F9}"/>
          </ac:picMkLst>
        </pc:picChg>
        <pc:picChg chg="del">
          <ac:chgData name="Mati Godoy" userId="9fb74deffcc60029" providerId="LiveId" clId="{6AF5ECD1-E37A-4715-BD30-A41F06A5BD1B}" dt="2020-10-13T21:51:45.928" v="795" actId="478"/>
          <ac:picMkLst>
            <pc:docMk/>
            <pc:sldMk cId="2513653576" sldId="264"/>
            <ac:picMk id="6" creationId="{DF9C7BD1-2F3E-4729-AE67-2E2C1A945BB7}"/>
          </ac:picMkLst>
        </pc:picChg>
        <pc:picChg chg="del">
          <ac:chgData name="Mati Godoy" userId="9fb74deffcc60029" providerId="LiveId" clId="{6AF5ECD1-E37A-4715-BD30-A41F06A5BD1B}" dt="2020-10-13T21:51:44.608" v="794" actId="478"/>
          <ac:picMkLst>
            <pc:docMk/>
            <pc:sldMk cId="2513653576" sldId="264"/>
            <ac:picMk id="7" creationId="{DD2AA3E0-E6B0-4569-814E-5A228E9D9A67}"/>
          </ac:picMkLst>
        </pc:picChg>
      </pc:sldChg>
      <pc:sldChg chg="addSp delSp modSp add delDesignElem">
        <pc:chgData name="Mati Godoy" userId="9fb74deffcc60029" providerId="LiveId" clId="{6AF5ECD1-E37A-4715-BD30-A41F06A5BD1B}" dt="2020-10-13T23:25:46.288" v="2555"/>
        <pc:sldMkLst>
          <pc:docMk/>
          <pc:sldMk cId="1460694331" sldId="265"/>
        </pc:sldMkLst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1460694331" sldId="265"/>
            <ac:spMk id="14" creationId="{56C20283-73E0-40EC-8AD8-057F581F64C2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1460694331" sldId="265"/>
            <ac:spMk id="16" creationId="{3FCC729B-E528-40C3-82D3-BA4375575E87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1460694331" sldId="265"/>
            <ac:spMk id="18" creationId="{58F1FB8D-1842-4A04-998D-6CF047AB2790}"/>
          </ac:spMkLst>
        </pc:spChg>
        <pc:picChg chg="mod modCrop">
          <ac:chgData name="Mati Godoy" userId="9fb74deffcc60029" providerId="LiveId" clId="{6AF5ECD1-E37A-4715-BD30-A41F06A5BD1B}" dt="2020-10-13T21:54:11.316" v="951" actId="1076"/>
          <ac:picMkLst>
            <pc:docMk/>
            <pc:sldMk cId="1460694331" sldId="265"/>
            <ac:picMk id="5" creationId="{8C4BE541-A14E-4690-89CC-5825C54EB9F9}"/>
          </ac:picMkLst>
        </pc:picChg>
      </pc:sldChg>
      <pc:sldChg chg="addSp delSp modSp add delDesignElem">
        <pc:chgData name="Mati Godoy" userId="9fb74deffcc60029" providerId="LiveId" clId="{6AF5ECD1-E37A-4715-BD30-A41F06A5BD1B}" dt="2020-10-13T23:25:46.288" v="2555"/>
        <pc:sldMkLst>
          <pc:docMk/>
          <pc:sldMk cId="2065420769" sldId="266"/>
        </pc:sldMkLst>
        <pc:spChg chg="mod">
          <ac:chgData name="Mati Godoy" userId="9fb74deffcc60029" providerId="LiveId" clId="{6AF5ECD1-E37A-4715-BD30-A41F06A5BD1B}" dt="2020-10-13T21:56:40.457" v="1068" actId="20577"/>
          <ac:spMkLst>
            <pc:docMk/>
            <pc:sldMk cId="2065420769" sldId="266"/>
            <ac:spMk id="3" creationId="{C0F855DE-A979-4362-B2BB-E1CF84297E51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2065420769" sldId="266"/>
            <ac:spMk id="14" creationId="{56C20283-73E0-40EC-8AD8-057F581F64C2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2065420769" sldId="266"/>
            <ac:spMk id="16" creationId="{3FCC729B-E528-40C3-82D3-BA4375575E87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2065420769" sldId="266"/>
            <ac:spMk id="18" creationId="{58F1FB8D-1842-4A04-998D-6CF047AB2790}"/>
          </ac:spMkLst>
        </pc:spChg>
        <pc:picChg chg="del">
          <ac:chgData name="Mati Godoy" userId="9fb74deffcc60029" providerId="LiveId" clId="{6AF5ECD1-E37A-4715-BD30-A41F06A5BD1B}" dt="2020-10-13T21:55:49.258" v="953" actId="478"/>
          <ac:picMkLst>
            <pc:docMk/>
            <pc:sldMk cId="2065420769" sldId="266"/>
            <ac:picMk id="5" creationId="{8C4BE541-A14E-4690-89CC-5825C54EB9F9}"/>
          </ac:picMkLst>
        </pc:picChg>
        <pc:picChg chg="add mod modCrop">
          <ac:chgData name="Mati Godoy" userId="9fb74deffcc60029" providerId="LiveId" clId="{6AF5ECD1-E37A-4715-BD30-A41F06A5BD1B}" dt="2020-10-13T21:56:04.163" v="959" actId="14100"/>
          <ac:picMkLst>
            <pc:docMk/>
            <pc:sldMk cId="2065420769" sldId="266"/>
            <ac:picMk id="6" creationId="{2B00B120-C8C6-42C5-B9FA-08A208D0402D}"/>
          </ac:picMkLst>
        </pc:picChg>
      </pc:sldChg>
      <pc:sldChg chg="addSp delSp modSp add delDesignElem">
        <pc:chgData name="Mati Godoy" userId="9fb74deffcc60029" providerId="LiveId" clId="{6AF5ECD1-E37A-4715-BD30-A41F06A5BD1B}" dt="2020-10-13T23:42:21.664" v="2586" actId="1037"/>
        <pc:sldMkLst>
          <pc:docMk/>
          <pc:sldMk cId="909839749" sldId="267"/>
        </pc:sldMkLst>
        <pc:spChg chg="mod">
          <ac:chgData name="Mati Godoy" userId="9fb74deffcc60029" providerId="LiveId" clId="{6AF5ECD1-E37A-4715-BD30-A41F06A5BD1B}" dt="2020-10-13T23:39:27.356" v="2582" actId="1076"/>
          <ac:spMkLst>
            <pc:docMk/>
            <pc:sldMk cId="909839749" sldId="267"/>
            <ac:spMk id="2" creationId="{3E5BC6AA-D159-4BCC-916D-40DF6D88CAF8}"/>
          </ac:spMkLst>
        </pc:spChg>
        <pc:spChg chg="del mod">
          <ac:chgData name="Mati Godoy" userId="9fb74deffcc60029" providerId="LiveId" clId="{6AF5ECD1-E37A-4715-BD30-A41F06A5BD1B}" dt="2020-10-13T23:39:22.800" v="2580" actId="478"/>
          <ac:spMkLst>
            <pc:docMk/>
            <pc:sldMk cId="909839749" sldId="267"/>
            <ac:spMk id="3" creationId="{C0F855DE-A979-4362-B2BB-E1CF84297E51}"/>
          </ac:spMkLst>
        </pc:spChg>
        <pc:spChg chg="add del mod">
          <ac:chgData name="Mati Godoy" userId="9fb74deffcc60029" providerId="LiveId" clId="{6AF5ECD1-E37A-4715-BD30-A41F06A5BD1B}" dt="2020-10-13T23:39:25.253" v="2581" actId="478"/>
          <ac:spMkLst>
            <pc:docMk/>
            <pc:sldMk cId="909839749" sldId="267"/>
            <ac:spMk id="9" creationId="{DA68BE1F-E9C5-4EDC-97C3-5D39081D6A19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909839749" sldId="267"/>
            <ac:spMk id="14" creationId="{56C20283-73E0-40EC-8AD8-057F581F64C2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909839749" sldId="267"/>
            <ac:spMk id="16" creationId="{3FCC729B-E528-40C3-82D3-BA4375575E87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909839749" sldId="267"/>
            <ac:spMk id="18" creationId="{58F1FB8D-1842-4A04-998D-6CF047AB2790}"/>
          </ac:spMkLst>
        </pc:spChg>
        <pc:picChg chg="del">
          <ac:chgData name="Mati Godoy" userId="9fb74deffcc60029" providerId="LiveId" clId="{6AF5ECD1-E37A-4715-BD30-A41F06A5BD1B}" dt="2020-10-13T23:39:06.973" v="2573" actId="478"/>
          <ac:picMkLst>
            <pc:docMk/>
            <pc:sldMk cId="909839749" sldId="267"/>
            <ac:picMk id="4" creationId="{EF35BAB0-6EDB-453A-AA3C-AA7A34EF9689}"/>
          </ac:picMkLst>
        </pc:picChg>
        <pc:picChg chg="add mod modCrop">
          <ac:chgData name="Mati Godoy" userId="9fb74deffcc60029" providerId="LiveId" clId="{6AF5ECD1-E37A-4715-BD30-A41F06A5BD1B}" dt="2020-10-13T23:42:21.664" v="2586" actId="1037"/>
          <ac:picMkLst>
            <pc:docMk/>
            <pc:sldMk cId="909839749" sldId="267"/>
            <ac:picMk id="5" creationId="{13316179-9C03-4034-9FDD-BF909155D793}"/>
          </ac:picMkLst>
        </pc:picChg>
        <pc:picChg chg="del mod">
          <ac:chgData name="Mati Godoy" userId="9fb74deffcc60029" providerId="LiveId" clId="{6AF5ECD1-E37A-4715-BD30-A41F06A5BD1B}" dt="2020-10-13T22:01:13.424" v="1071" actId="478"/>
          <ac:picMkLst>
            <pc:docMk/>
            <pc:sldMk cId="909839749" sldId="267"/>
            <ac:picMk id="6" creationId="{2B00B120-C8C6-42C5-B9FA-08A208D0402D}"/>
          </ac:picMkLst>
        </pc:picChg>
      </pc:sldChg>
      <pc:sldChg chg="addSp delSp modSp add mod setBg delDesignElem">
        <pc:chgData name="Mati Godoy" userId="9fb74deffcc60029" providerId="LiveId" clId="{6AF5ECD1-E37A-4715-BD30-A41F06A5BD1B}" dt="2020-10-13T23:25:46.288" v="2555"/>
        <pc:sldMkLst>
          <pc:docMk/>
          <pc:sldMk cId="2176130882" sldId="268"/>
        </pc:sldMkLst>
        <pc:spChg chg="mod">
          <ac:chgData name="Mati Godoy" userId="9fb74deffcc60029" providerId="LiveId" clId="{6AF5ECD1-E37A-4715-BD30-A41F06A5BD1B}" dt="2020-10-13T22:13:27.092" v="1292" actId="1076"/>
          <ac:spMkLst>
            <pc:docMk/>
            <pc:sldMk cId="2176130882" sldId="268"/>
            <ac:spMk id="2" creationId="{3E5BC6AA-D159-4BCC-916D-40DF6D88CAF8}"/>
          </ac:spMkLst>
        </pc:spChg>
        <pc:spChg chg="del">
          <ac:chgData name="Mati Godoy" userId="9fb74deffcc60029" providerId="LiveId" clId="{6AF5ECD1-E37A-4715-BD30-A41F06A5BD1B}" dt="2020-10-13T22:08:58.221" v="1249" actId="478"/>
          <ac:spMkLst>
            <pc:docMk/>
            <pc:sldMk cId="2176130882" sldId="268"/>
            <ac:spMk id="3" creationId="{C0F855DE-A979-4362-B2BB-E1CF84297E51}"/>
          </ac:spMkLst>
        </pc:spChg>
        <pc:spChg chg="add del mod">
          <ac:chgData name="Mati Godoy" userId="9fb74deffcc60029" providerId="LiveId" clId="{6AF5ECD1-E37A-4715-BD30-A41F06A5BD1B}" dt="2020-10-13T22:09:00.094" v="1250" actId="478"/>
          <ac:spMkLst>
            <pc:docMk/>
            <pc:sldMk cId="2176130882" sldId="268"/>
            <ac:spMk id="7" creationId="{2D10BA99-A869-428C-809C-8CA64E9371A4}"/>
          </ac:spMkLst>
        </pc:spChg>
        <pc:spChg chg="add del mod">
          <ac:chgData name="Mati Godoy" userId="9fb74deffcc60029" providerId="LiveId" clId="{6AF5ECD1-E37A-4715-BD30-A41F06A5BD1B}" dt="2020-10-13T22:14:36.041" v="1332" actId="20577"/>
          <ac:spMkLst>
            <pc:docMk/>
            <pc:sldMk cId="2176130882" sldId="268"/>
            <ac:spMk id="10" creationId="{C77F69EA-EC3E-44D1-92C1-DA7DFD262829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2176130882" sldId="268"/>
            <ac:spMk id="14" creationId="{56C20283-73E0-40EC-8AD8-057F581F64C2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2176130882" sldId="268"/>
            <ac:spMk id="16" creationId="{3FCC729B-E528-40C3-82D3-BA4375575E87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2176130882" sldId="268"/>
            <ac:spMk id="18" creationId="{58F1FB8D-1842-4A04-998D-6CF047AB2790}"/>
          </ac:spMkLst>
        </pc:spChg>
        <pc:spChg chg="add del">
          <ac:chgData name="Mati Godoy" userId="9fb74deffcc60029" providerId="LiveId" clId="{6AF5ECD1-E37A-4715-BD30-A41F06A5BD1B}" dt="2020-10-13T22:12:28.738" v="1280" actId="26606"/>
          <ac:spMkLst>
            <pc:docMk/>
            <pc:sldMk cId="2176130882" sldId="268"/>
            <ac:spMk id="20" creationId="{E26B9EF5-5D92-4AC7-BC55-FC5C4C98ED4C}"/>
          </ac:spMkLst>
        </pc:spChg>
        <pc:spChg chg="add del">
          <ac:chgData name="Mati Godoy" userId="9fb74deffcc60029" providerId="LiveId" clId="{6AF5ECD1-E37A-4715-BD30-A41F06A5BD1B}" dt="2020-10-13T22:12:28.738" v="1280" actId="26606"/>
          <ac:spMkLst>
            <pc:docMk/>
            <pc:sldMk cId="2176130882" sldId="268"/>
            <ac:spMk id="25" creationId="{F05C5575-0F07-43D0-AE78-81EAA8E67152}"/>
          </ac:spMkLst>
        </pc:spChg>
        <pc:picChg chg="del">
          <ac:chgData name="Mati Godoy" userId="9fb74deffcc60029" providerId="LiveId" clId="{6AF5ECD1-E37A-4715-BD30-A41F06A5BD1B}" dt="2020-10-13T22:09:03.726" v="1253" actId="478"/>
          <ac:picMkLst>
            <pc:docMk/>
            <pc:sldMk cId="2176130882" sldId="268"/>
            <ac:picMk id="4" creationId="{EF35BAB0-6EDB-453A-AA3C-AA7A34EF9689}"/>
          </ac:picMkLst>
        </pc:picChg>
        <pc:picChg chg="del">
          <ac:chgData name="Mati Godoy" userId="9fb74deffcc60029" providerId="LiveId" clId="{6AF5ECD1-E37A-4715-BD30-A41F06A5BD1B}" dt="2020-10-13T22:08:56.246" v="1248" actId="478"/>
          <ac:picMkLst>
            <pc:docMk/>
            <pc:sldMk cId="2176130882" sldId="268"/>
            <ac:picMk id="5" creationId="{13316179-9C03-4034-9FDD-BF909155D793}"/>
          </ac:picMkLst>
        </pc:picChg>
        <pc:picChg chg="add mod modCrop">
          <ac:chgData name="Mati Godoy" userId="9fb74deffcc60029" providerId="LiveId" clId="{6AF5ECD1-E37A-4715-BD30-A41F06A5BD1B}" dt="2020-10-13T22:13:09.206" v="1285" actId="1076"/>
          <ac:picMkLst>
            <pc:docMk/>
            <pc:sldMk cId="2176130882" sldId="268"/>
            <ac:picMk id="8" creationId="{69C616FD-FA3A-4F91-A7B1-DBF737E234DD}"/>
          </ac:picMkLst>
        </pc:picChg>
        <pc:picChg chg="add mod">
          <ac:chgData name="Mati Godoy" userId="9fb74deffcc60029" providerId="LiveId" clId="{6AF5ECD1-E37A-4715-BD30-A41F06A5BD1B}" dt="2020-10-13T22:13:09.206" v="1285" actId="1076"/>
          <ac:picMkLst>
            <pc:docMk/>
            <pc:sldMk cId="2176130882" sldId="268"/>
            <ac:picMk id="9" creationId="{D56A3F4C-2BD2-4AB6-8329-4ED7C0D9DF31}"/>
          </ac:picMkLst>
        </pc:picChg>
        <pc:picChg chg="add mod">
          <ac:chgData name="Mati Godoy" userId="9fb74deffcc60029" providerId="LiveId" clId="{6AF5ECD1-E37A-4715-BD30-A41F06A5BD1B}" dt="2020-10-13T22:13:28.903" v="1293" actId="1076"/>
          <ac:picMkLst>
            <pc:docMk/>
            <pc:sldMk cId="2176130882" sldId="268"/>
            <ac:picMk id="12" creationId="{10C1F880-2BEF-42CE-98EA-38A4C7C5465C}"/>
          </ac:picMkLst>
        </pc:picChg>
        <pc:cxnChg chg="add del">
          <ac:chgData name="Mati Godoy" userId="9fb74deffcc60029" providerId="LiveId" clId="{6AF5ECD1-E37A-4715-BD30-A41F06A5BD1B}" dt="2020-10-13T22:12:05.908" v="1271" actId="26606"/>
          <ac:cxnSpMkLst>
            <pc:docMk/>
            <pc:sldMk cId="2176130882" sldId="268"/>
            <ac:cxnSpMk id="23" creationId="{B6375111-306C-49EA-9DD1-79A2ED78FA30}"/>
          </ac:cxnSpMkLst>
        </pc:cxnChg>
      </pc:sldChg>
      <pc:sldChg chg="addSp delSp modSp add delDesignElem">
        <pc:chgData name="Mati Godoy" userId="9fb74deffcc60029" providerId="LiveId" clId="{6AF5ECD1-E37A-4715-BD30-A41F06A5BD1B}" dt="2020-10-13T23:25:46.288" v="2555"/>
        <pc:sldMkLst>
          <pc:docMk/>
          <pc:sldMk cId="340360844" sldId="269"/>
        </pc:sldMkLst>
        <pc:spChg chg="mod">
          <ac:chgData name="Mati Godoy" userId="9fb74deffcc60029" providerId="LiveId" clId="{6AF5ECD1-E37A-4715-BD30-A41F06A5BD1B}" dt="2020-10-13T22:20:40.633" v="1535" actId="20577"/>
          <ac:spMkLst>
            <pc:docMk/>
            <pc:sldMk cId="340360844" sldId="269"/>
            <ac:spMk id="3" creationId="{C0F855DE-A979-4362-B2BB-E1CF84297E51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340360844" sldId="269"/>
            <ac:spMk id="14" creationId="{56C20283-73E0-40EC-8AD8-057F581F64C2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340360844" sldId="269"/>
            <ac:spMk id="16" creationId="{3FCC729B-E528-40C3-82D3-BA4375575E87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340360844" sldId="269"/>
            <ac:spMk id="18" creationId="{58F1FB8D-1842-4A04-998D-6CF047AB2790}"/>
          </ac:spMkLst>
        </pc:spChg>
        <pc:picChg chg="add del">
          <ac:chgData name="Mati Godoy" userId="9fb74deffcc60029" providerId="LiveId" clId="{6AF5ECD1-E37A-4715-BD30-A41F06A5BD1B}" dt="2020-10-13T22:20:22.594" v="1509"/>
          <ac:picMkLst>
            <pc:docMk/>
            <pc:sldMk cId="340360844" sldId="269"/>
            <ac:picMk id="4" creationId="{261AEBB4-8266-423C-A9AA-D91CAFB1CF08}"/>
          </ac:picMkLst>
        </pc:picChg>
        <pc:picChg chg="add mod">
          <ac:chgData name="Mati Godoy" userId="9fb74deffcc60029" providerId="LiveId" clId="{6AF5ECD1-E37A-4715-BD30-A41F06A5BD1B}" dt="2020-10-13T22:21:10.093" v="1537" actId="1076"/>
          <ac:picMkLst>
            <pc:docMk/>
            <pc:sldMk cId="340360844" sldId="269"/>
            <ac:picMk id="5" creationId="{B6158F16-209B-4C15-B11F-80A9E60D5AC0}"/>
          </ac:picMkLst>
        </pc:picChg>
        <pc:picChg chg="del">
          <ac:chgData name="Mati Godoy" userId="9fb74deffcc60029" providerId="LiveId" clId="{6AF5ECD1-E37A-4715-BD30-A41F06A5BD1B}" dt="2020-10-13T22:20:13.073" v="1505" actId="478"/>
          <ac:picMkLst>
            <pc:docMk/>
            <pc:sldMk cId="340360844" sldId="269"/>
            <ac:picMk id="7" creationId="{ECD74BEF-DACF-4071-BF3F-44EF0686150A}"/>
          </ac:picMkLst>
        </pc:picChg>
      </pc:sldChg>
      <pc:sldChg chg="addSp delSp modSp add delDesignElem">
        <pc:chgData name="Mati Godoy" userId="9fb74deffcc60029" providerId="LiveId" clId="{6AF5ECD1-E37A-4715-BD30-A41F06A5BD1B}" dt="2020-10-13T23:25:46.288" v="2555"/>
        <pc:sldMkLst>
          <pc:docMk/>
          <pc:sldMk cId="4263840673" sldId="270"/>
        </pc:sldMkLst>
        <pc:spChg chg="mod">
          <ac:chgData name="Mati Godoy" userId="9fb74deffcc60029" providerId="LiveId" clId="{6AF5ECD1-E37A-4715-BD30-A41F06A5BD1B}" dt="2020-10-13T22:25:04.190" v="1723" actId="20577"/>
          <ac:spMkLst>
            <pc:docMk/>
            <pc:sldMk cId="4263840673" sldId="270"/>
            <ac:spMk id="3" creationId="{C0F855DE-A979-4362-B2BB-E1CF84297E51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4263840673" sldId="270"/>
            <ac:spMk id="14" creationId="{56C20283-73E0-40EC-8AD8-057F581F64C2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4263840673" sldId="270"/>
            <ac:spMk id="16" creationId="{3FCC729B-E528-40C3-82D3-BA4375575E87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4263840673" sldId="270"/>
            <ac:spMk id="18" creationId="{58F1FB8D-1842-4A04-998D-6CF047AB2790}"/>
          </ac:spMkLst>
        </pc:spChg>
        <pc:picChg chg="add del mod">
          <ac:chgData name="Mati Godoy" userId="9fb74deffcc60029" providerId="LiveId" clId="{6AF5ECD1-E37A-4715-BD30-A41F06A5BD1B}" dt="2020-10-13T22:23:07.155" v="1545"/>
          <ac:picMkLst>
            <pc:docMk/>
            <pc:sldMk cId="4263840673" sldId="270"/>
            <ac:picMk id="4" creationId="{6EE9022F-8B19-41B7-A376-6E1B0FAA4F04}"/>
          </ac:picMkLst>
        </pc:picChg>
        <pc:picChg chg="add del">
          <ac:chgData name="Mati Godoy" userId="9fb74deffcc60029" providerId="LiveId" clId="{6AF5ECD1-E37A-4715-BD30-A41F06A5BD1B}" dt="2020-10-13T22:23:13.304" v="1549" actId="478"/>
          <ac:picMkLst>
            <pc:docMk/>
            <pc:sldMk cId="4263840673" sldId="270"/>
            <ac:picMk id="5" creationId="{B6158F16-209B-4C15-B11F-80A9E60D5AC0}"/>
          </ac:picMkLst>
        </pc:picChg>
        <pc:picChg chg="add mod">
          <ac:chgData name="Mati Godoy" userId="9fb74deffcc60029" providerId="LiveId" clId="{6AF5ECD1-E37A-4715-BD30-A41F06A5BD1B}" dt="2020-10-13T22:25:09.607" v="1724" actId="14100"/>
          <ac:picMkLst>
            <pc:docMk/>
            <pc:sldMk cId="4263840673" sldId="270"/>
            <ac:picMk id="6" creationId="{460C1CA8-8C3A-440D-850A-FE9802867853}"/>
          </ac:picMkLst>
        </pc:picChg>
      </pc:sldChg>
      <pc:sldChg chg="addSp delSp modSp add ord delDesignElem">
        <pc:chgData name="Mati Godoy" userId="9fb74deffcc60029" providerId="LiveId" clId="{6AF5ECD1-E37A-4715-BD30-A41F06A5BD1B}" dt="2020-10-13T23:55:45.526" v="2587"/>
        <pc:sldMkLst>
          <pc:docMk/>
          <pc:sldMk cId="2419242813" sldId="271"/>
        </pc:sldMkLst>
        <pc:spChg chg="mod">
          <ac:chgData name="Mati Godoy" userId="9fb74deffcc60029" providerId="LiveId" clId="{6AF5ECD1-E37A-4715-BD30-A41F06A5BD1B}" dt="2020-10-13T22:27:36.250" v="1761" actId="20577"/>
          <ac:spMkLst>
            <pc:docMk/>
            <pc:sldMk cId="2419242813" sldId="271"/>
            <ac:spMk id="2" creationId="{3E5BC6AA-D159-4BCC-916D-40DF6D88CAF8}"/>
          </ac:spMkLst>
        </pc:spChg>
        <pc:spChg chg="del mod">
          <ac:chgData name="Mati Godoy" userId="9fb74deffcc60029" providerId="LiveId" clId="{6AF5ECD1-E37A-4715-BD30-A41F06A5BD1B}" dt="2020-10-13T22:31:10.847" v="1789" actId="478"/>
          <ac:spMkLst>
            <pc:docMk/>
            <pc:sldMk cId="2419242813" sldId="271"/>
            <ac:spMk id="3" creationId="{C0F855DE-A979-4362-B2BB-E1CF84297E51}"/>
          </ac:spMkLst>
        </pc:spChg>
        <pc:spChg chg="add del mod">
          <ac:chgData name="Mati Godoy" userId="9fb74deffcc60029" providerId="LiveId" clId="{6AF5ECD1-E37A-4715-BD30-A41F06A5BD1B}" dt="2020-10-13T22:31:12.712" v="1790" actId="478"/>
          <ac:spMkLst>
            <pc:docMk/>
            <pc:sldMk cId="2419242813" sldId="271"/>
            <ac:spMk id="5" creationId="{30F0B034-8C69-4B60-9FBB-98FF5CA26E28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2419242813" sldId="271"/>
            <ac:spMk id="14" creationId="{56C20283-73E0-40EC-8AD8-057F581F64C2}"/>
          </ac:spMkLst>
        </pc:spChg>
        <pc:spChg chg="add mod">
          <ac:chgData name="Mati Godoy" userId="9fb74deffcc60029" providerId="LiveId" clId="{6AF5ECD1-E37A-4715-BD30-A41F06A5BD1B}" dt="2020-10-13T22:31:49.201" v="1803" actId="20577"/>
          <ac:spMkLst>
            <pc:docMk/>
            <pc:sldMk cId="2419242813" sldId="271"/>
            <ac:spMk id="15" creationId="{091AF071-73FA-4F63-9F36-F4F8C3E36A8A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2419242813" sldId="271"/>
            <ac:spMk id="16" creationId="{3FCC729B-E528-40C3-82D3-BA4375575E87}"/>
          </ac:spMkLst>
        </pc:spChg>
        <pc:spChg chg="add mod">
          <ac:chgData name="Mati Godoy" userId="9fb74deffcc60029" providerId="LiveId" clId="{6AF5ECD1-E37A-4715-BD30-A41F06A5BD1B}" dt="2020-10-13T22:32:54.747" v="1824" actId="1076"/>
          <ac:spMkLst>
            <pc:docMk/>
            <pc:sldMk cId="2419242813" sldId="271"/>
            <ac:spMk id="17" creationId="{6FC7AC30-3323-470B-B3D9-95BC4214A8EA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2419242813" sldId="271"/>
            <ac:spMk id="18" creationId="{58F1FB8D-1842-4A04-998D-6CF047AB2790}"/>
          </ac:spMkLst>
        </pc:spChg>
        <pc:spChg chg="add mod">
          <ac:chgData name="Mati Godoy" userId="9fb74deffcc60029" providerId="LiveId" clId="{6AF5ECD1-E37A-4715-BD30-A41F06A5BD1B}" dt="2020-10-13T22:33:09.944" v="1833" actId="1076"/>
          <ac:spMkLst>
            <pc:docMk/>
            <pc:sldMk cId="2419242813" sldId="271"/>
            <ac:spMk id="19" creationId="{A0F37DAC-3FD2-4289-8BB3-38DC23C040E9}"/>
          </ac:spMkLst>
        </pc:spChg>
        <pc:picChg chg="del">
          <ac:chgData name="Mati Godoy" userId="9fb74deffcc60029" providerId="LiveId" clId="{6AF5ECD1-E37A-4715-BD30-A41F06A5BD1B}" dt="2020-10-13T22:28:22.728" v="1788" actId="478"/>
          <ac:picMkLst>
            <pc:docMk/>
            <pc:sldMk cId="2419242813" sldId="271"/>
            <ac:picMk id="6" creationId="{460C1CA8-8C3A-440D-850A-FE9802867853}"/>
          </ac:picMkLst>
        </pc:picChg>
        <pc:picChg chg="add mod">
          <ac:chgData name="Mati Godoy" userId="9fb74deffcc60029" providerId="LiveId" clId="{6AF5ECD1-E37A-4715-BD30-A41F06A5BD1B}" dt="2020-10-13T22:31:14.673" v="1792" actId="1076"/>
          <ac:picMkLst>
            <pc:docMk/>
            <pc:sldMk cId="2419242813" sldId="271"/>
            <ac:picMk id="7" creationId="{003C950A-E5FD-49C6-92CC-9A0935100B48}"/>
          </ac:picMkLst>
        </pc:picChg>
        <pc:picChg chg="del">
          <ac:chgData name="Mati Godoy" userId="9fb74deffcc60029" providerId="LiveId" clId="{6AF5ECD1-E37A-4715-BD30-A41F06A5BD1B}" dt="2020-10-13T22:25:45.102" v="1726" actId="478"/>
          <ac:picMkLst>
            <pc:docMk/>
            <pc:sldMk cId="2419242813" sldId="271"/>
            <ac:picMk id="9" creationId="{58958DF7-82B3-4599-B71A-2ED96D977B9D}"/>
          </ac:picMkLst>
        </pc:picChg>
        <pc:picChg chg="add mod">
          <ac:chgData name="Mati Godoy" userId="9fb74deffcc60029" providerId="LiveId" clId="{6AF5ECD1-E37A-4715-BD30-A41F06A5BD1B}" dt="2020-10-13T22:27:17.268" v="1753"/>
          <ac:picMkLst>
            <pc:docMk/>
            <pc:sldMk cId="2419242813" sldId="271"/>
            <ac:picMk id="10" creationId="{000EAE74-2CF8-4A57-90FB-671433FF7F5B}"/>
          </ac:picMkLst>
        </pc:picChg>
        <pc:picChg chg="add mod">
          <ac:chgData name="Mati Godoy" userId="9fb74deffcc60029" providerId="LiveId" clId="{6AF5ECD1-E37A-4715-BD30-A41F06A5BD1B}" dt="2020-10-13T22:31:57.127" v="1804" actId="1076"/>
          <ac:picMkLst>
            <pc:docMk/>
            <pc:sldMk cId="2419242813" sldId="271"/>
            <ac:picMk id="11" creationId="{2DF8CBB1-534C-4961-A5D9-4B0527C5E75E}"/>
          </ac:picMkLst>
        </pc:picChg>
      </pc:sldChg>
      <pc:sldChg chg="addSp delSp modSp add mod ord setBg setClrOvrMap delDesignElem">
        <pc:chgData name="Mati Godoy" userId="9fb74deffcc60029" providerId="LiveId" clId="{6AF5ECD1-E37A-4715-BD30-A41F06A5BD1B}" dt="2020-10-13T23:25:46.288" v="2555"/>
        <pc:sldMkLst>
          <pc:docMk/>
          <pc:sldMk cId="1672774459" sldId="272"/>
        </pc:sldMkLst>
        <pc:spChg chg="mod">
          <ac:chgData name="Mati Godoy" userId="9fb74deffcc60029" providerId="LiveId" clId="{6AF5ECD1-E37A-4715-BD30-A41F06A5BD1B}" dt="2020-10-13T22:40:29.836" v="2369" actId="1076"/>
          <ac:spMkLst>
            <pc:docMk/>
            <pc:sldMk cId="1672774459" sldId="272"/>
            <ac:spMk id="2" creationId="{3E5BC6AA-D159-4BCC-916D-40DF6D88CAF8}"/>
          </ac:spMkLst>
        </pc:spChg>
        <pc:spChg chg="mod">
          <ac:chgData name="Mati Godoy" userId="9fb74deffcc60029" providerId="LiveId" clId="{6AF5ECD1-E37A-4715-BD30-A41F06A5BD1B}" dt="2020-10-13T22:40:27.907" v="2368" actId="1076"/>
          <ac:spMkLst>
            <pc:docMk/>
            <pc:sldMk cId="1672774459" sldId="272"/>
            <ac:spMk id="3" creationId="{C0F855DE-A979-4362-B2BB-E1CF84297E51}"/>
          </ac:spMkLst>
        </pc:spChg>
        <pc:spChg chg="del">
          <ac:chgData name="Mati Godoy" userId="9fb74deffcc60029" providerId="LiveId" clId="{6AF5ECD1-E37A-4715-BD30-A41F06A5BD1B}" dt="2020-10-13T22:34:55.491" v="1864" actId="26606"/>
          <ac:spMkLst>
            <pc:docMk/>
            <pc:sldMk cId="1672774459" sldId="272"/>
            <ac:spMk id="14" creationId="{56C20283-73E0-40EC-8AD8-057F581F64C2}"/>
          </ac:spMkLst>
        </pc:spChg>
        <pc:spChg chg="del">
          <ac:chgData name="Mati Godoy" userId="9fb74deffcc60029" providerId="LiveId" clId="{6AF5ECD1-E37A-4715-BD30-A41F06A5BD1B}" dt="2020-10-13T22:34:55.491" v="1864" actId="26606"/>
          <ac:spMkLst>
            <pc:docMk/>
            <pc:sldMk cId="1672774459" sldId="272"/>
            <ac:spMk id="16" creationId="{3FCC729B-E528-40C3-82D3-BA4375575E87}"/>
          </ac:spMkLst>
        </pc:spChg>
        <pc:spChg chg="del">
          <ac:chgData name="Mati Godoy" userId="9fb74deffcc60029" providerId="LiveId" clId="{6AF5ECD1-E37A-4715-BD30-A41F06A5BD1B}" dt="2020-10-13T22:34:55.491" v="1864" actId="26606"/>
          <ac:spMkLst>
            <pc:docMk/>
            <pc:sldMk cId="1672774459" sldId="272"/>
            <ac:spMk id="18" creationId="{58F1FB8D-1842-4A04-998D-6CF047AB2790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1672774459" sldId="272"/>
            <ac:spMk id="25" creationId="{5B32A67F-3598-4A13-8552-DA884FFCCE57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1672774459" sldId="272"/>
            <ac:spMk id="27" creationId="{BCC55ACC-A2F6-403C-A3A4-D59B3734D45F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1672774459" sldId="272"/>
            <ac:spMk id="29" creationId="{598EBA13-C937-430B-9523-439FE21096E6}"/>
          </ac:spMkLst>
        </pc:spChg>
        <pc:picChg chg="del">
          <ac:chgData name="Mati Godoy" userId="9fb74deffcc60029" providerId="LiveId" clId="{6AF5ECD1-E37A-4715-BD30-A41F06A5BD1B}" dt="2020-10-13T22:34:12.472" v="1838" actId="478"/>
          <ac:picMkLst>
            <pc:docMk/>
            <pc:sldMk cId="1672774459" sldId="272"/>
            <ac:picMk id="4" creationId="{EF35BAB0-6EDB-453A-AA3C-AA7A34EF9689}"/>
          </ac:picMkLst>
        </pc:picChg>
        <pc:picChg chg="del">
          <ac:chgData name="Mati Godoy" userId="9fb74deffcc60029" providerId="LiveId" clId="{6AF5ECD1-E37A-4715-BD30-A41F06A5BD1B}" dt="2020-10-13T22:34:13.438" v="1839" actId="478"/>
          <ac:picMkLst>
            <pc:docMk/>
            <pc:sldMk cId="1672774459" sldId="272"/>
            <ac:picMk id="5" creationId="{13316179-9C03-4034-9FDD-BF909155D793}"/>
          </ac:picMkLst>
        </pc:picChg>
        <pc:picChg chg="add mod">
          <ac:chgData name="Mati Godoy" userId="9fb74deffcc60029" providerId="LiveId" clId="{6AF5ECD1-E37A-4715-BD30-A41F06A5BD1B}" dt="2020-10-13T22:35:50.007" v="1899" actId="1076"/>
          <ac:picMkLst>
            <pc:docMk/>
            <pc:sldMk cId="1672774459" sldId="272"/>
            <ac:picMk id="22" creationId="{83CC4F77-6FB6-49C4-A39B-13C6FE6213BE}"/>
          </ac:picMkLst>
        </pc:picChg>
      </pc:sldChg>
      <pc:sldChg chg="add del">
        <pc:chgData name="Mati Godoy" userId="9fb74deffcc60029" providerId="LiveId" clId="{6AF5ECD1-E37A-4715-BD30-A41F06A5BD1B}" dt="2020-10-13T22:34:01.353" v="1835"/>
        <pc:sldMkLst>
          <pc:docMk/>
          <pc:sldMk cId="1757459529" sldId="272"/>
        </pc:sldMkLst>
      </pc:sldChg>
      <pc:sldChg chg="addSp delSp modSp add del mod setBg setClrOvrMap delDesignElem">
        <pc:chgData name="Mati Godoy" userId="9fb74deffcc60029" providerId="LiveId" clId="{6AF5ECD1-E37A-4715-BD30-A41F06A5BD1B}" dt="2020-10-13T23:25:58.772" v="2561" actId="2696"/>
        <pc:sldMkLst>
          <pc:docMk/>
          <pc:sldMk cId="3886163121" sldId="273"/>
        </pc:sldMkLst>
        <pc:spChg chg="del">
          <ac:chgData name="Mati Godoy" userId="9fb74deffcc60029" providerId="LiveId" clId="{6AF5ECD1-E37A-4715-BD30-A41F06A5BD1B}" dt="2020-10-13T23:24:40.640" v="2508" actId="478"/>
          <ac:spMkLst>
            <pc:docMk/>
            <pc:sldMk cId="3886163121" sldId="273"/>
            <ac:spMk id="2" creationId="{3E5BC6AA-D159-4BCC-916D-40DF6D88CAF8}"/>
          </ac:spMkLst>
        </pc:spChg>
        <pc:spChg chg="del">
          <ac:chgData name="Mati Godoy" userId="9fb74deffcc60029" providerId="LiveId" clId="{6AF5ECD1-E37A-4715-BD30-A41F06A5BD1B}" dt="2020-10-13T23:24:24.824" v="2504" actId="478"/>
          <ac:spMkLst>
            <pc:docMk/>
            <pc:sldMk cId="3886163121" sldId="273"/>
            <ac:spMk id="3" creationId="{C0F855DE-A979-4362-B2BB-E1CF84297E51}"/>
          </ac:spMkLst>
        </pc:spChg>
        <pc:spChg chg="mod ord">
          <ac:chgData name="Mati Godoy" userId="9fb74deffcc60029" providerId="LiveId" clId="{6AF5ECD1-E37A-4715-BD30-A41F06A5BD1B}" dt="2020-10-13T23:25:03.778" v="2521" actId="26606"/>
          <ac:spMkLst>
            <pc:docMk/>
            <pc:sldMk cId="3886163121" sldId="273"/>
            <ac:spMk id="7" creationId="{FB2DCBD1-9488-4FD3-A754-AD1F93751D75}"/>
          </ac:spMkLst>
        </pc:spChg>
        <pc:spChg chg="add del mod">
          <ac:chgData name="Mati Godoy" userId="9fb74deffcc60029" providerId="LiveId" clId="{6AF5ECD1-E37A-4715-BD30-A41F06A5BD1B}" dt="2020-10-13T23:24:37.667" v="2505" actId="931"/>
          <ac:spMkLst>
            <pc:docMk/>
            <pc:sldMk cId="3886163121" sldId="273"/>
            <ac:spMk id="8" creationId="{B2DF02C3-0859-4035-A508-B98554BCCA54}"/>
          </ac:spMkLst>
        </pc:spChg>
        <pc:spChg chg="add del mod">
          <ac:chgData name="Mati Godoy" userId="9fb74deffcc60029" providerId="LiveId" clId="{6AF5ECD1-E37A-4715-BD30-A41F06A5BD1B}" dt="2020-10-13T23:25:15.736" v="2535" actId="478"/>
          <ac:spMkLst>
            <pc:docMk/>
            <pc:sldMk cId="3886163121" sldId="273"/>
            <ac:spMk id="12" creationId="{3CED14C4-C939-4A6C-9629-ED6BFAF38F1C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3886163121" sldId="273"/>
            <ac:spMk id="14" creationId="{56C20283-73E0-40EC-8AD8-057F581F64C2}"/>
          </ac:spMkLst>
        </pc:spChg>
        <pc:spChg chg="add del mod">
          <ac:chgData name="Mati Godoy" userId="9fb74deffcc60029" providerId="LiveId" clId="{6AF5ECD1-E37A-4715-BD30-A41F06A5BD1B}" dt="2020-10-13T23:25:17.076" v="2536" actId="478"/>
          <ac:spMkLst>
            <pc:docMk/>
            <pc:sldMk cId="3886163121" sldId="273"/>
            <ac:spMk id="15" creationId="{C9495952-1A3D-4DDE-A127-F12C61BE32B2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3886163121" sldId="273"/>
            <ac:spMk id="16" creationId="{3FCC729B-E528-40C3-82D3-BA4375575E87}"/>
          </ac:spMkLst>
        </pc:spChg>
        <pc:spChg chg="add del">
          <ac:chgData name="Mati Godoy" userId="9fb74deffcc60029" providerId="LiveId" clId="{6AF5ECD1-E37A-4715-BD30-A41F06A5BD1B}" dt="2020-10-13T23:25:46.288" v="2555"/>
          <ac:spMkLst>
            <pc:docMk/>
            <pc:sldMk cId="3886163121" sldId="273"/>
            <ac:spMk id="18" creationId="{58F1FB8D-1842-4A04-998D-6CF047AB2790}"/>
          </ac:spMkLst>
        </pc:spChg>
        <pc:spChg chg="add mod">
          <ac:chgData name="Mati Godoy" userId="9fb74deffcc60029" providerId="LiveId" clId="{6AF5ECD1-E37A-4715-BD30-A41F06A5BD1B}" dt="2020-10-13T23:25:57.601" v="2560" actId="478"/>
          <ac:spMkLst>
            <pc:docMk/>
            <pc:sldMk cId="3886163121" sldId="273"/>
            <ac:spMk id="19" creationId="{11363DBF-EB71-4996-8501-CD59C2CD9C28}"/>
          </ac:spMkLst>
        </pc:spChg>
        <pc:spChg chg="add del">
          <ac:chgData name="Mati Godoy" userId="9fb74deffcc60029" providerId="LiveId" clId="{6AF5ECD1-E37A-4715-BD30-A41F06A5BD1B}" dt="2020-10-13T23:24:59.993" v="2515" actId="26606"/>
          <ac:spMkLst>
            <pc:docMk/>
            <pc:sldMk cId="3886163121" sldId="273"/>
            <ac:spMk id="23" creationId="{C7D023E4-8DE1-436E-9847-ED6A4B4B04FD}"/>
          </ac:spMkLst>
        </pc:spChg>
        <pc:spChg chg="add del">
          <ac:chgData name="Mati Godoy" userId="9fb74deffcc60029" providerId="LiveId" clId="{6AF5ECD1-E37A-4715-BD30-A41F06A5BD1B}" dt="2020-10-13T23:24:59.993" v="2515" actId="26606"/>
          <ac:spMkLst>
            <pc:docMk/>
            <pc:sldMk cId="3886163121" sldId="273"/>
            <ac:spMk id="25" creationId="{8B2B1708-8CE4-4A20-94F5-55118AE2CBD7}"/>
          </ac:spMkLst>
        </pc:spChg>
        <pc:spChg chg="add del">
          <ac:chgData name="Mati Godoy" userId="9fb74deffcc60029" providerId="LiveId" clId="{6AF5ECD1-E37A-4715-BD30-A41F06A5BD1B}" dt="2020-10-13T23:25:00.758" v="2517" actId="26606"/>
          <ac:spMkLst>
            <pc:docMk/>
            <pc:sldMk cId="3886163121" sldId="273"/>
            <ac:spMk id="40" creationId="{1DB7C82F-AB7E-4F0C-B829-FA1B9C415180}"/>
          </ac:spMkLst>
        </pc:spChg>
        <pc:spChg chg="add del">
          <ac:chgData name="Mati Godoy" userId="9fb74deffcc60029" providerId="LiveId" clId="{6AF5ECD1-E37A-4715-BD30-A41F06A5BD1B}" dt="2020-10-13T23:25:03.778" v="2521" actId="26606"/>
          <ac:spMkLst>
            <pc:docMk/>
            <pc:sldMk cId="3886163121" sldId="273"/>
            <ac:spMk id="42" creationId="{42A4FC2C-047E-45A5-965D-8E1E3BF09BC6}"/>
          </ac:spMkLst>
        </pc:spChg>
        <pc:grpChg chg="add del">
          <ac:chgData name="Mati Godoy" userId="9fb74deffcc60029" providerId="LiveId" clId="{6AF5ECD1-E37A-4715-BD30-A41F06A5BD1B}" dt="2020-10-13T23:24:59.993" v="2515" actId="26606"/>
          <ac:grpSpMkLst>
            <pc:docMk/>
            <pc:sldMk cId="3886163121" sldId="273"/>
            <ac:grpSpMk id="27" creationId="{EC2D6DD8-FAD6-401D-9DE6-71DD04C980F3}"/>
          </ac:grpSpMkLst>
        </pc:grpChg>
        <pc:grpChg chg="add del">
          <ac:chgData name="Mati Godoy" userId="9fb74deffcc60029" providerId="LiveId" clId="{6AF5ECD1-E37A-4715-BD30-A41F06A5BD1B}" dt="2020-10-13T23:24:59.993" v="2515" actId="26606"/>
          <ac:grpSpMkLst>
            <pc:docMk/>
            <pc:sldMk cId="3886163121" sldId="273"/>
            <ac:grpSpMk id="31" creationId="{43F5E015-E085-4624-B431-B42414448684}"/>
          </ac:grpSpMkLst>
        </pc:grpChg>
        <pc:picChg chg="del">
          <ac:chgData name="Mati Godoy" userId="9fb74deffcc60029" providerId="LiveId" clId="{6AF5ECD1-E37A-4715-BD30-A41F06A5BD1B}" dt="2020-10-13T23:24:22.675" v="2503" actId="478"/>
          <ac:picMkLst>
            <pc:docMk/>
            <pc:sldMk cId="3886163121" sldId="273"/>
            <ac:picMk id="4" creationId="{EF35BAB0-6EDB-453A-AA3C-AA7A34EF9689}"/>
          </ac:picMkLst>
        </pc:picChg>
        <pc:picChg chg="del">
          <ac:chgData name="Mati Godoy" userId="9fb74deffcc60029" providerId="LiveId" clId="{6AF5ECD1-E37A-4715-BD30-A41F06A5BD1B}" dt="2020-10-13T23:24:22.014" v="2502" actId="478"/>
          <ac:picMkLst>
            <pc:docMk/>
            <pc:sldMk cId="3886163121" sldId="273"/>
            <ac:picMk id="5" creationId="{DF8135EC-65E6-4555-9692-5CE9D1BE83D9}"/>
          </ac:picMkLst>
        </pc:picChg>
        <pc:picChg chg="add del mod">
          <ac:chgData name="Mati Godoy" userId="9fb74deffcc60029" providerId="LiveId" clId="{6AF5ECD1-E37A-4715-BD30-A41F06A5BD1B}" dt="2020-10-13T23:25:57.601" v="2560" actId="478"/>
          <ac:picMkLst>
            <pc:docMk/>
            <pc:sldMk cId="3886163121" sldId="273"/>
            <ac:picMk id="10" creationId="{E31C23AA-DCC3-4922-9193-C35374C7B1E7}"/>
          </ac:picMkLst>
        </pc:picChg>
      </pc:sldChg>
      <pc:sldChg chg="addSp delSp modSp add setBg">
        <pc:chgData name="Mati Godoy" userId="9fb74deffcc60029" providerId="LiveId" clId="{6AF5ECD1-E37A-4715-BD30-A41F06A5BD1B}" dt="2020-10-13T23:26:17.263" v="2568" actId="1036"/>
        <pc:sldMkLst>
          <pc:docMk/>
          <pc:sldMk cId="1749462713" sldId="274"/>
        </pc:sldMkLst>
        <pc:spChg chg="del">
          <ac:chgData name="Mati Godoy" userId="9fb74deffcc60029" providerId="LiveId" clId="{6AF5ECD1-E37A-4715-BD30-A41F06A5BD1B}" dt="2020-10-13T23:26:11.644" v="2565" actId="478"/>
          <ac:spMkLst>
            <pc:docMk/>
            <pc:sldMk cId="1749462713" sldId="274"/>
            <ac:spMk id="2" creationId="{79B199CA-DDB3-4390-AFAD-91BAA5742A8E}"/>
          </ac:spMkLst>
        </pc:spChg>
        <pc:spChg chg="del">
          <ac:chgData name="Mati Godoy" userId="9fb74deffcc60029" providerId="LiveId" clId="{6AF5ECD1-E37A-4715-BD30-A41F06A5BD1B}" dt="2020-10-13T23:26:02.765" v="2562" actId="931"/>
          <ac:spMkLst>
            <pc:docMk/>
            <pc:sldMk cId="1749462713" sldId="274"/>
            <ac:spMk id="3" creationId="{892938D2-0BC9-4C47-A4A9-E9D21318C868}"/>
          </ac:spMkLst>
        </pc:spChg>
        <pc:picChg chg="add mod">
          <ac:chgData name="Mati Godoy" userId="9fb74deffcc60029" providerId="LiveId" clId="{6AF5ECD1-E37A-4715-BD30-A41F06A5BD1B}" dt="2020-10-13T23:26:17.263" v="2568" actId="1036"/>
          <ac:picMkLst>
            <pc:docMk/>
            <pc:sldMk cId="1749462713" sldId="274"/>
            <ac:picMk id="6" creationId="{85D5AB3F-BB9E-41AD-8002-AE9B815ACBC8}"/>
          </ac:picMkLst>
        </pc:picChg>
      </pc:sldChg>
      <pc:sldChg chg="addSp delSp modSp add mod setBg setClrOvrMap">
        <pc:chgData name="Mati Godoy" userId="9fb74deffcc60029" providerId="LiveId" clId="{6AF5ECD1-E37A-4715-BD30-A41F06A5BD1B}" dt="2020-10-15T20:39:16.971" v="2642" actId="18131"/>
        <pc:sldMkLst>
          <pc:docMk/>
          <pc:sldMk cId="3125122484" sldId="276"/>
        </pc:sldMkLst>
        <pc:spChg chg="del mod ord">
          <ac:chgData name="Mati Godoy" userId="9fb74deffcc60029" providerId="LiveId" clId="{6AF5ECD1-E37A-4715-BD30-A41F06A5BD1B}" dt="2020-10-15T20:38:00.549" v="2617" actId="478"/>
          <ac:spMkLst>
            <pc:docMk/>
            <pc:sldMk cId="3125122484" sldId="276"/>
            <ac:spMk id="2" creationId="{472EFB57-21A1-4302-8EA7-27CADC5D567B}"/>
          </ac:spMkLst>
        </pc:spChg>
        <pc:spChg chg="del">
          <ac:chgData name="Mati Godoy" userId="9fb74deffcc60029" providerId="LiveId" clId="{6AF5ECD1-E37A-4715-BD30-A41F06A5BD1B}" dt="2020-10-15T20:37:04.784" v="2589" actId="478"/>
          <ac:spMkLst>
            <pc:docMk/>
            <pc:sldMk cId="3125122484" sldId="276"/>
            <ac:spMk id="3" creationId="{800DB340-A374-4BF6-84D2-44CC55A97944}"/>
          </ac:spMkLst>
        </pc:spChg>
        <pc:spChg chg="mod ord">
          <ac:chgData name="Mati Godoy" userId="9fb74deffcc60029" providerId="LiveId" clId="{6AF5ECD1-E37A-4715-BD30-A41F06A5BD1B}" dt="2020-10-15T20:39:04.266" v="2641" actId="26606"/>
          <ac:spMkLst>
            <pc:docMk/>
            <pc:sldMk cId="3125122484" sldId="276"/>
            <ac:spMk id="4" creationId="{79EFE1DC-6422-41BC-BEFF-95705CD53A44}"/>
          </ac:spMkLst>
        </pc:spChg>
        <pc:spChg chg="add del mod">
          <ac:chgData name="Mati Godoy" userId="9fb74deffcc60029" providerId="LiveId" clId="{6AF5ECD1-E37A-4715-BD30-A41F06A5BD1B}" dt="2020-10-15T20:38:04.573" v="2618" actId="478"/>
          <ac:spMkLst>
            <pc:docMk/>
            <pc:sldMk cId="3125122484" sldId="276"/>
            <ac:spMk id="6" creationId="{DF7974FC-7207-4E36-8402-7DB5ACC710DC}"/>
          </ac:spMkLst>
        </pc:spChg>
        <pc:spChg chg="add del">
          <ac:chgData name="Mati Godoy" userId="9fb74deffcc60029" providerId="LiveId" clId="{6AF5ECD1-E37A-4715-BD30-A41F06A5BD1B}" dt="2020-10-15T20:38:15.826" v="2620" actId="26606"/>
          <ac:spMkLst>
            <pc:docMk/>
            <pc:sldMk cId="3125122484" sldId="276"/>
            <ac:spMk id="73" creationId="{A2509F26-B5DC-4BA7-B476-4CB044237A2E}"/>
          </ac:spMkLst>
        </pc:spChg>
        <pc:spChg chg="add del">
          <ac:chgData name="Mati Godoy" userId="9fb74deffcc60029" providerId="LiveId" clId="{6AF5ECD1-E37A-4715-BD30-A41F06A5BD1B}" dt="2020-10-15T20:38:15.826" v="2620" actId="26606"/>
          <ac:spMkLst>
            <pc:docMk/>
            <pc:sldMk cId="3125122484" sldId="276"/>
            <ac:spMk id="75" creationId="{DB103EB1-B135-4526-B883-33228FC27FF1}"/>
          </ac:spMkLst>
        </pc:spChg>
        <pc:spChg chg="add del">
          <ac:chgData name="Mati Godoy" userId="9fb74deffcc60029" providerId="LiveId" clId="{6AF5ECD1-E37A-4715-BD30-A41F06A5BD1B}" dt="2020-10-15T20:38:19.763" v="2628" actId="26606"/>
          <ac:spMkLst>
            <pc:docMk/>
            <pc:sldMk cId="3125122484" sldId="276"/>
            <ac:spMk id="77" creationId="{8D313E8C-7457-407E-BDA5-EACA44D38247}"/>
          </ac:spMkLst>
        </pc:spChg>
        <pc:spChg chg="add del">
          <ac:chgData name="Mati Godoy" userId="9fb74deffcc60029" providerId="LiveId" clId="{6AF5ECD1-E37A-4715-BD30-A41F06A5BD1B}" dt="2020-10-15T20:38:16.665" v="2622" actId="26606"/>
          <ac:spMkLst>
            <pc:docMk/>
            <pc:sldMk cId="3125122484" sldId="276"/>
            <ac:spMk id="1030" creationId="{82A5F716-98EF-42EF-A471-87C6DFDCC799}"/>
          </ac:spMkLst>
        </pc:spChg>
        <pc:spChg chg="add del">
          <ac:chgData name="Mati Godoy" userId="9fb74deffcc60029" providerId="LiveId" clId="{6AF5ECD1-E37A-4715-BD30-A41F06A5BD1B}" dt="2020-10-15T20:38:16.665" v="2622" actId="26606"/>
          <ac:spMkLst>
            <pc:docMk/>
            <pc:sldMk cId="3125122484" sldId="276"/>
            <ac:spMk id="1031" creationId="{B87687D8-4EF1-4EF2-BF7E-74BB4A3D1806}"/>
          </ac:spMkLst>
        </pc:spChg>
        <pc:spChg chg="add del">
          <ac:chgData name="Mati Godoy" userId="9fb74deffcc60029" providerId="LiveId" clId="{6AF5ECD1-E37A-4715-BD30-A41F06A5BD1B}" dt="2020-10-15T20:38:44.668" v="2635" actId="26606"/>
          <ac:spMkLst>
            <pc:docMk/>
            <pc:sldMk cId="3125122484" sldId="276"/>
            <ac:spMk id="1032" creationId="{32BC26D8-82FB-445E-AA49-62A77D7C1EE0}"/>
          </ac:spMkLst>
        </pc:spChg>
        <pc:spChg chg="add del">
          <ac:chgData name="Mati Godoy" userId="9fb74deffcc60029" providerId="LiveId" clId="{6AF5ECD1-E37A-4715-BD30-A41F06A5BD1B}" dt="2020-10-15T20:38:17.521" v="2624" actId="26606"/>
          <ac:spMkLst>
            <pc:docMk/>
            <pc:sldMk cId="3125122484" sldId="276"/>
            <ac:spMk id="1033" creationId="{B649E800-A5C8-49A0-A453-ED537DA3156A}"/>
          </ac:spMkLst>
        </pc:spChg>
        <pc:spChg chg="add del">
          <ac:chgData name="Mati Godoy" userId="9fb74deffcc60029" providerId="LiveId" clId="{6AF5ECD1-E37A-4715-BD30-A41F06A5BD1B}" dt="2020-10-15T20:38:44.668" v="2635" actId="26606"/>
          <ac:spMkLst>
            <pc:docMk/>
            <pc:sldMk cId="3125122484" sldId="276"/>
            <ac:spMk id="1035" creationId="{CB44330D-EA18-4254-AA95-EB49948539B8}"/>
          </ac:spMkLst>
        </pc:spChg>
        <pc:spChg chg="add del">
          <ac:chgData name="Mati Godoy" userId="9fb74deffcc60029" providerId="LiveId" clId="{6AF5ECD1-E37A-4715-BD30-A41F06A5BD1B}" dt="2020-10-15T20:38:18.698" v="2626" actId="26606"/>
          <ac:spMkLst>
            <pc:docMk/>
            <pc:sldMk cId="3125122484" sldId="276"/>
            <ac:spMk id="1036" creationId="{E87731F9-3350-40B1-A05B-A2FE9A3A46E5}"/>
          </ac:spMkLst>
        </pc:spChg>
        <pc:spChg chg="add del">
          <ac:chgData name="Mati Godoy" userId="9fb74deffcc60029" providerId="LiveId" clId="{6AF5ECD1-E37A-4715-BD30-A41F06A5BD1B}" dt="2020-10-15T20:39:04.266" v="2641" actId="26606"/>
          <ac:spMkLst>
            <pc:docMk/>
            <pc:sldMk cId="3125122484" sldId="276"/>
            <ac:spMk id="1038" creationId="{C3896A03-3945-419A-B66B-4EE266EDD152}"/>
          </ac:spMkLst>
        </pc:spChg>
        <pc:spChg chg="add del">
          <ac:chgData name="Mati Godoy" userId="9fb74deffcc60029" providerId="LiveId" clId="{6AF5ECD1-E37A-4715-BD30-A41F06A5BD1B}" dt="2020-10-15T20:38:19.763" v="2628" actId="26606"/>
          <ac:spMkLst>
            <pc:docMk/>
            <pc:sldMk cId="3125122484" sldId="276"/>
            <ac:spMk id="1041" creationId="{7EBFDB7D-DD97-44CE-AFFB-458781A3DB9B}"/>
          </ac:spMkLst>
        </pc:spChg>
        <pc:spChg chg="add del">
          <ac:chgData name="Mati Godoy" userId="9fb74deffcc60029" providerId="LiveId" clId="{6AF5ECD1-E37A-4715-BD30-A41F06A5BD1B}" dt="2020-10-15T20:38:19.763" v="2628" actId="26606"/>
          <ac:spMkLst>
            <pc:docMk/>
            <pc:sldMk cId="3125122484" sldId="276"/>
            <ac:spMk id="1042" creationId="{50F864A1-23CF-4954-887F-3C4458622A68}"/>
          </ac:spMkLst>
        </pc:spChg>
        <pc:spChg chg="add del">
          <ac:chgData name="Mati Godoy" userId="9fb74deffcc60029" providerId="LiveId" clId="{6AF5ECD1-E37A-4715-BD30-A41F06A5BD1B}" dt="2020-10-15T20:38:22.963" v="2630" actId="26606"/>
          <ac:spMkLst>
            <pc:docMk/>
            <pc:sldMk cId="3125122484" sldId="276"/>
            <ac:spMk id="1044" creationId="{32BC26D8-82FB-445E-AA49-62A77D7C1EE0}"/>
          </ac:spMkLst>
        </pc:spChg>
        <pc:spChg chg="add del">
          <ac:chgData name="Mati Godoy" userId="9fb74deffcc60029" providerId="LiveId" clId="{6AF5ECD1-E37A-4715-BD30-A41F06A5BD1B}" dt="2020-10-15T20:38:22.963" v="2630" actId="26606"/>
          <ac:spMkLst>
            <pc:docMk/>
            <pc:sldMk cId="3125122484" sldId="276"/>
            <ac:spMk id="1045" creationId="{CB44330D-EA18-4254-AA95-EB49948539B8}"/>
          </ac:spMkLst>
        </pc:spChg>
        <pc:grpChg chg="add del">
          <ac:chgData name="Mati Godoy" userId="9fb74deffcc60029" providerId="LiveId" clId="{6AF5ECD1-E37A-4715-BD30-A41F06A5BD1B}" dt="2020-10-15T20:38:17.521" v="2624" actId="26606"/>
          <ac:grpSpMkLst>
            <pc:docMk/>
            <pc:sldMk cId="3125122484" sldId="276"/>
            <ac:grpSpMk id="1034" creationId="{C32D4553-E775-4F16-9A6F-FED8D166A5B7}"/>
          </ac:grpSpMkLst>
        </pc:grpChg>
        <pc:grpChg chg="add del">
          <ac:chgData name="Mati Godoy" userId="9fb74deffcc60029" providerId="LiveId" clId="{6AF5ECD1-E37A-4715-BD30-A41F06A5BD1B}" dt="2020-10-15T20:38:18.698" v="2626" actId="26606"/>
          <ac:grpSpMkLst>
            <pc:docMk/>
            <pc:sldMk cId="3125122484" sldId="276"/>
            <ac:grpSpMk id="1037" creationId="{DF127F1C-B0C6-41AE-9FC9-C3DE3B2559C4}"/>
          </ac:grpSpMkLst>
        </pc:grpChg>
        <pc:picChg chg="add del mod">
          <ac:chgData name="Mati Godoy" userId="9fb74deffcc60029" providerId="LiveId" clId="{6AF5ECD1-E37A-4715-BD30-A41F06A5BD1B}" dt="2020-10-15T20:37:35.838" v="2592" actId="478"/>
          <ac:picMkLst>
            <pc:docMk/>
            <pc:sldMk cId="3125122484" sldId="276"/>
            <ac:picMk id="1026" creationId="{C79CD1B0-CD02-4D30-AE47-7DBEFA867FE6}"/>
          </ac:picMkLst>
        </pc:picChg>
        <pc:picChg chg="add mod ord">
          <ac:chgData name="Mati Godoy" userId="9fb74deffcc60029" providerId="LiveId" clId="{6AF5ECD1-E37A-4715-BD30-A41F06A5BD1B}" dt="2020-10-15T20:39:16.971" v="2642" actId="18131"/>
          <ac:picMkLst>
            <pc:docMk/>
            <pc:sldMk cId="3125122484" sldId="276"/>
            <ac:picMk id="1028" creationId="{663A2871-911F-452D-BB06-C31EE1363D33}"/>
          </ac:picMkLst>
        </pc:picChg>
      </pc:sldChg>
      <pc:sldChg chg="add del">
        <pc:chgData name="Mati Godoy" userId="9fb74deffcc60029" providerId="LiveId" clId="{6AF5ECD1-E37A-4715-BD30-A41F06A5BD1B}" dt="2020-10-15T23:05:24.572" v="2646" actId="2696"/>
        <pc:sldMkLst>
          <pc:docMk/>
          <pc:sldMk cId="3265435944" sldId="277"/>
        </pc:sldMkLst>
      </pc:sldChg>
      <pc:sldChg chg="modSp add ord">
        <pc:chgData name="Mati Godoy" userId="9fb74deffcc60029" providerId="LiveId" clId="{6AF5ECD1-E37A-4715-BD30-A41F06A5BD1B}" dt="2020-10-15T23:06:40.970" v="2703" actId="313"/>
        <pc:sldMkLst>
          <pc:docMk/>
          <pc:sldMk cId="194843676" sldId="278"/>
        </pc:sldMkLst>
        <pc:spChg chg="mod">
          <ac:chgData name="Mati Godoy" userId="9fb74deffcc60029" providerId="LiveId" clId="{6AF5ECD1-E37A-4715-BD30-A41F06A5BD1B}" dt="2020-10-15T23:05:34.721" v="2660" actId="20577"/>
          <ac:spMkLst>
            <pc:docMk/>
            <pc:sldMk cId="194843676" sldId="278"/>
            <ac:spMk id="2" creationId="{3E5BC6AA-D159-4BCC-916D-40DF6D88CAF8}"/>
          </ac:spMkLst>
        </pc:spChg>
        <pc:spChg chg="mod">
          <ac:chgData name="Mati Godoy" userId="9fb74deffcc60029" providerId="LiveId" clId="{6AF5ECD1-E37A-4715-BD30-A41F06A5BD1B}" dt="2020-10-15T23:06:40.970" v="2703" actId="313"/>
          <ac:spMkLst>
            <pc:docMk/>
            <pc:sldMk cId="194843676" sldId="278"/>
            <ac:spMk id="3" creationId="{C0F855DE-A979-4362-B2BB-E1CF84297E51}"/>
          </ac:spMkLst>
        </pc:spChg>
      </pc:sldChg>
    </pc:docChg>
  </pc:docChgLst>
  <pc:docChgLst>
    <pc:chgData name="Fede Marquez" userId="c9cd4beba60908fc" providerId="LiveId" clId="{690CC2FE-CB58-403E-B4FB-2472740501E4}"/>
    <pc:docChg chg="undo redo custSel mod addSld delSld modSld sldOrd addMainMaster delMainMaster">
      <pc:chgData name="Fede Marquez" userId="c9cd4beba60908fc" providerId="LiveId" clId="{690CC2FE-CB58-403E-B4FB-2472740501E4}" dt="2020-10-15T20:36:19.114" v="563" actId="2696"/>
      <pc:docMkLst>
        <pc:docMk/>
      </pc:docMkLst>
      <pc:sldChg chg="addSp delSp modSp add del mod setBg modClrScheme setClrOvrMap delDesignElem chgLayout">
        <pc:chgData name="Fede Marquez" userId="c9cd4beba60908fc" providerId="LiveId" clId="{690CC2FE-CB58-403E-B4FB-2472740501E4}" dt="2020-10-13T21:05:04.438" v="76" actId="2696"/>
        <pc:sldMkLst>
          <pc:docMk/>
          <pc:sldMk cId="1480832996" sldId="256"/>
        </pc:sldMkLst>
        <pc:spChg chg="del mod">
          <ac:chgData name="Fede Marquez" userId="c9cd4beba60908fc" providerId="LiveId" clId="{690CC2FE-CB58-403E-B4FB-2472740501E4}" dt="2020-10-13T21:01:33.838" v="19" actId="478"/>
          <ac:spMkLst>
            <pc:docMk/>
            <pc:sldMk cId="1480832996" sldId="256"/>
            <ac:spMk id="2" creationId="{231860A1-07A0-4E7D-99C0-115BBA0B43CB}"/>
          </ac:spMkLst>
        </pc:spChg>
        <pc:spChg chg="del mod">
          <ac:chgData name="Fede Marquez" userId="c9cd4beba60908fc" providerId="LiveId" clId="{690CC2FE-CB58-403E-B4FB-2472740501E4}" dt="2020-10-13T21:01:35.639" v="20" actId="478"/>
          <ac:spMkLst>
            <pc:docMk/>
            <pc:sldMk cId="1480832996" sldId="256"/>
            <ac:spMk id="3" creationId="{7C2B551C-0376-402A-9BC2-135C72235C14}"/>
          </ac:spMkLst>
        </pc:spChg>
        <pc:spChg chg="add del">
          <ac:chgData name="Fede Marquez" userId="c9cd4beba60908fc" providerId="LiveId" clId="{690CC2FE-CB58-403E-B4FB-2472740501E4}" dt="2020-10-13T21:00:50.986" v="2" actId="26606"/>
          <ac:spMkLst>
            <pc:docMk/>
            <pc:sldMk cId="1480832996" sldId="256"/>
            <ac:spMk id="9" creationId="{A4CEB5B4-CDED-47E6-9A79-D8983C3D4360}"/>
          </ac:spMkLst>
        </pc:spChg>
        <pc:spChg chg="add del">
          <ac:chgData name="Fede Marquez" userId="c9cd4beba60908fc" providerId="LiveId" clId="{690CC2FE-CB58-403E-B4FB-2472740501E4}" dt="2020-10-13T21:00:50.986" v="2" actId="26606"/>
          <ac:spMkLst>
            <pc:docMk/>
            <pc:sldMk cId="1480832996" sldId="256"/>
            <ac:spMk id="11" creationId="{D50332B2-2BC3-434F-B11C-851A29882D15}"/>
          </ac:spMkLst>
        </pc:spChg>
        <pc:spChg chg="add del">
          <ac:chgData name="Fede Marquez" userId="c9cd4beba60908fc" providerId="LiveId" clId="{690CC2FE-CB58-403E-B4FB-2472740501E4}" dt="2020-10-13T21:00:50.986" v="2" actId="26606"/>
          <ac:spMkLst>
            <pc:docMk/>
            <pc:sldMk cId="1480832996" sldId="256"/>
            <ac:spMk id="13" creationId="{FF54EC60-509D-4A90-A637-580B5967E1DC}"/>
          </ac:spMkLst>
        </pc:spChg>
        <pc:spChg chg="add del">
          <ac:chgData name="Fede Marquez" userId="c9cd4beba60908fc" providerId="LiveId" clId="{690CC2FE-CB58-403E-B4FB-2472740501E4}" dt="2020-10-13T21:00:50.986" v="2" actId="26606"/>
          <ac:spMkLst>
            <pc:docMk/>
            <pc:sldMk cId="1480832996" sldId="256"/>
            <ac:spMk id="15" creationId="{FCC4408D-5823-4186-97B4-25D12A9F93B0}"/>
          </ac:spMkLst>
        </pc:spChg>
        <pc:spChg chg="add del">
          <ac:chgData name="Fede Marquez" userId="c9cd4beba60908fc" providerId="LiveId" clId="{690CC2FE-CB58-403E-B4FB-2472740501E4}" dt="2020-10-13T21:00:52.117" v="4" actId="26606"/>
          <ac:spMkLst>
            <pc:docMk/>
            <pc:sldMk cId="1480832996" sldId="256"/>
            <ac:spMk id="17" creationId="{DEB38159-65C7-468B-8AAC-0CB079B54F3E}"/>
          </ac:spMkLst>
        </pc:spChg>
        <pc:spChg chg="add del">
          <ac:chgData name="Fede Marquez" userId="c9cd4beba60908fc" providerId="LiveId" clId="{690CC2FE-CB58-403E-B4FB-2472740501E4}" dt="2020-10-13T21:00:52.665" v="6" actId="26606"/>
          <ac:spMkLst>
            <pc:docMk/>
            <pc:sldMk cId="1480832996" sldId="256"/>
            <ac:spMk id="21" creationId="{8C37C960-91F5-4F61-B2CD-8A037920720B}"/>
          </ac:spMkLst>
        </pc:spChg>
        <pc:spChg chg="add del">
          <ac:chgData name="Fede Marquez" userId="c9cd4beba60908fc" providerId="LiveId" clId="{690CC2FE-CB58-403E-B4FB-2472740501E4}" dt="2020-10-13T21:00:52.665" v="6" actId="26606"/>
          <ac:spMkLst>
            <pc:docMk/>
            <pc:sldMk cId="1480832996" sldId="256"/>
            <ac:spMk id="22" creationId="{50F155B6-ACA8-4C58-AAB6-CAFC981FF9EA}"/>
          </ac:spMkLst>
        </pc:spChg>
        <pc:spChg chg="add del">
          <ac:chgData name="Fede Marquez" userId="c9cd4beba60908fc" providerId="LiveId" clId="{690CC2FE-CB58-403E-B4FB-2472740501E4}" dt="2020-10-13T21:00:52.665" v="6" actId="26606"/>
          <ac:spMkLst>
            <pc:docMk/>
            <pc:sldMk cId="1480832996" sldId="256"/>
            <ac:spMk id="23" creationId="{A5C31099-1BBD-40CE-BC60-FCE50741940D}"/>
          </ac:spMkLst>
        </pc:spChg>
        <pc:spChg chg="add del">
          <ac:chgData name="Fede Marquez" userId="c9cd4beba60908fc" providerId="LiveId" clId="{690CC2FE-CB58-403E-B4FB-2472740501E4}" dt="2020-10-13T21:00:54.190" v="8" actId="26606"/>
          <ac:spMkLst>
            <pc:docMk/>
            <pc:sldMk cId="1480832996" sldId="256"/>
            <ac:spMk id="26" creationId="{CFA5B9DB-0BF9-4260-A97B-936524F9668F}"/>
          </ac:spMkLst>
        </pc:spChg>
        <pc:spChg chg="add del">
          <ac:chgData name="Fede Marquez" userId="c9cd4beba60908fc" providerId="LiveId" clId="{690CC2FE-CB58-403E-B4FB-2472740501E4}" dt="2020-10-13T21:00:54.190" v="8" actId="26606"/>
          <ac:spMkLst>
            <pc:docMk/>
            <pc:sldMk cId="1480832996" sldId="256"/>
            <ac:spMk id="28" creationId="{59824785-89B4-4433-955A-F2C847B1534D}"/>
          </ac:spMkLst>
        </pc:spChg>
        <pc:spChg chg="add del">
          <ac:chgData name="Fede Marquez" userId="c9cd4beba60908fc" providerId="LiveId" clId="{690CC2FE-CB58-403E-B4FB-2472740501E4}" dt="2020-10-13T21:00:54.190" v="8" actId="26606"/>
          <ac:spMkLst>
            <pc:docMk/>
            <pc:sldMk cId="1480832996" sldId="256"/>
            <ac:spMk id="29" creationId="{CB2E64D6-3AEB-4AFF-9475-E210F85E0AA7}"/>
          </ac:spMkLst>
        </pc:spChg>
        <pc:spChg chg="add del">
          <ac:chgData name="Fede Marquez" userId="c9cd4beba60908fc" providerId="LiveId" clId="{690CC2FE-CB58-403E-B4FB-2472740501E4}" dt="2020-10-13T21:00:54.944" v="10" actId="26606"/>
          <ac:spMkLst>
            <pc:docMk/>
            <pc:sldMk cId="1480832996" sldId="256"/>
            <ac:spMk id="31" creationId="{60E52DF2-6802-459B-AC2A-AF976DEB1DAB}"/>
          </ac:spMkLst>
        </pc:spChg>
        <pc:spChg chg="add del">
          <ac:chgData name="Fede Marquez" userId="c9cd4beba60908fc" providerId="LiveId" clId="{690CC2FE-CB58-403E-B4FB-2472740501E4}" dt="2020-10-13T21:00:57.892" v="12" actId="26606"/>
          <ac:spMkLst>
            <pc:docMk/>
            <pc:sldMk cId="1480832996" sldId="256"/>
            <ac:spMk id="35" creationId="{5A59F003-E00A-43F9-91DC-CC54E3B87466}"/>
          </ac:spMkLst>
        </pc:spChg>
        <pc:spChg chg="add del">
          <ac:chgData name="Fede Marquez" userId="c9cd4beba60908fc" providerId="LiveId" clId="{690CC2FE-CB58-403E-B4FB-2472740501E4}" dt="2020-10-13T21:00:57.892" v="12" actId="26606"/>
          <ac:spMkLst>
            <pc:docMk/>
            <pc:sldMk cId="1480832996" sldId="256"/>
            <ac:spMk id="37" creationId="{D74A4382-E3AD-430A-9A1F-DFA3E0E77A7D}"/>
          </ac:spMkLst>
        </pc:spChg>
        <pc:spChg chg="add del">
          <ac:chgData name="Fede Marquez" userId="c9cd4beba60908fc" providerId="LiveId" clId="{690CC2FE-CB58-403E-B4FB-2472740501E4}" dt="2020-10-13T21:00:57.892" v="12" actId="26606"/>
          <ac:spMkLst>
            <pc:docMk/>
            <pc:sldMk cId="1480832996" sldId="256"/>
            <ac:spMk id="38" creationId="{79F40191-0F44-4FD1-82CC-ACB507C14BE6}"/>
          </ac:spMkLst>
        </pc:spChg>
        <pc:spChg chg="add del">
          <ac:chgData name="Fede Marquez" userId="c9cd4beba60908fc" providerId="LiveId" clId="{690CC2FE-CB58-403E-B4FB-2472740501E4}" dt="2020-10-13T21:00:58.284" v="14" actId="26606"/>
          <ac:spMkLst>
            <pc:docMk/>
            <pc:sldMk cId="1480832996" sldId="256"/>
            <ac:spMk id="40" creationId="{5AAF8A0F-020F-4BB8-91E7-93ED7C009B72}"/>
          </ac:spMkLst>
        </pc:spChg>
        <pc:spChg chg="add del">
          <ac:chgData name="Fede Marquez" userId="c9cd4beba60908fc" providerId="LiveId" clId="{690CC2FE-CB58-403E-B4FB-2472740501E4}" dt="2020-10-13T21:00:58.284" v="14" actId="26606"/>
          <ac:spMkLst>
            <pc:docMk/>
            <pc:sldMk cId="1480832996" sldId="256"/>
            <ac:spMk id="41" creationId="{73BAE26B-361F-421F-9397-63FCB9929F8B}"/>
          </ac:spMkLst>
        </pc:spChg>
        <pc:spChg chg="add del">
          <ac:chgData name="Fede Marquez" userId="c9cd4beba60908fc" providerId="LiveId" clId="{690CC2FE-CB58-403E-B4FB-2472740501E4}" dt="2020-10-13T21:01:00.085" v="17"/>
          <ac:spMkLst>
            <pc:docMk/>
            <pc:sldMk cId="1480832996" sldId="256"/>
            <ac:spMk id="44" creationId="{F1174801-1395-44C5-9B00-CCAC45C056E7}"/>
          </ac:spMkLst>
        </pc:spChg>
        <pc:spChg chg="add del">
          <ac:chgData name="Fede Marquez" userId="c9cd4beba60908fc" providerId="LiveId" clId="{690CC2FE-CB58-403E-B4FB-2472740501E4}" dt="2020-10-13T21:01:00.085" v="17"/>
          <ac:spMkLst>
            <pc:docMk/>
            <pc:sldMk cId="1480832996" sldId="256"/>
            <ac:spMk id="45" creationId="{996DFAFB-BCE1-4BEC-82FB-D574234DEF0A}"/>
          </ac:spMkLst>
        </pc:spChg>
        <pc:grpChg chg="add del">
          <ac:chgData name="Fede Marquez" userId="c9cd4beba60908fc" providerId="LiveId" clId="{690CC2FE-CB58-403E-B4FB-2472740501E4}" dt="2020-10-13T21:01:00.085" v="17"/>
          <ac:grpSpMkLst>
            <pc:docMk/>
            <pc:sldMk cId="1480832996" sldId="256"/>
            <ac:grpSpMk id="46" creationId="{7A93B028-F8F4-4F84-98D7-2779E4D8B9B4}"/>
          </ac:grpSpMkLst>
        </pc:grpChg>
        <pc:grpChg chg="add del">
          <ac:chgData name="Fede Marquez" userId="c9cd4beba60908fc" providerId="LiveId" clId="{690CC2FE-CB58-403E-B4FB-2472740501E4}" dt="2020-10-13T21:01:00.085" v="17"/>
          <ac:grpSpMkLst>
            <pc:docMk/>
            <pc:sldMk cId="1480832996" sldId="256"/>
            <ac:grpSpMk id="53" creationId="{5C0E6139-8A19-4905-87E2-E547D7B7F1AF}"/>
          </ac:grpSpMkLst>
        </pc:grpChg>
        <pc:grpChg chg="add del">
          <ac:chgData name="Fede Marquez" userId="c9cd4beba60908fc" providerId="LiveId" clId="{690CC2FE-CB58-403E-B4FB-2472740501E4}" dt="2020-10-13T21:01:00.085" v="17"/>
          <ac:grpSpMkLst>
            <pc:docMk/>
            <pc:sldMk cId="1480832996" sldId="256"/>
            <ac:grpSpMk id="55" creationId="{F7513226-C6E6-4885-A42A-D6411FF01805}"/>
          </ac:grpSpMkLst>
        </pc:grpChg>
        <pc:picChg chg="add del">
          <ac:chgData name="Fede Marquez" userId="c9cd4beba60908fc" providerId="LiveId" clId="{690CC2FE-CB58-403E-B4FB-2472740501E4}" dt="2020-10-13T21:00:50.986" v="2" actId="26606"/>
          <ac:picMkLst>
            <pc:docMk/>
            <pc:sldMk cId="1480832996" sldId="256"/>
            <ac:picMk id="4" creationId="{CBBE6DF9-E9F4-4CBD-8A89-303779CD7506}"/>
          </ac:picMkLst>
        </pc:picChg>
        <pc:picChg chg="add del">
          <ac:chgData name="Fede Marquez" userId="c9cd4beba60908fc" providerId="LiveId" clId="{690CC2FE-CB58-403E-B4FB-2472740501E4}" dt="2020-10-13T21:00:52.117" v="4" actId="26606"/>
          <ac:picMkLst>
            <pc:docMk/>
            <pc:sldMk cId="1480832996" sldId="256"/>
            <ac:picMk id="18" creationId="{95AA29B3-9B76-4CB5-8046-6BB81902DF27}"/>
          </ac:picMkLst>
        </pc:picChg>
        <pc:picChg chg="add del">
          <ac:chgData name="Fede Marquez" userId="c9cd4beba60908fc" providerId="LiveId" clId="{690CC2FE-CB58-403E-B4FB-2472740501E4}" dt="2020-10-13T21:00:52.665" v="6" actId="26606"/>
          <ac:picMkLst>
            <pc:docMk/>
            <pc:sldMk cId="1480832996" sldId="256"/>
            <ac:picMk id="24" creationId="{AE2FC931-DF2C-4332-B2A7-9977CD514773}"/>
          </ac:picMkLst>
        </pc:picChg>
        <pc:picChg chg="add del">
          <ac:chgData name="Fede Marquez" userId="c9cd4beba60908fc" providerId="LiveId" clId="{690CC2FE-CB58-403E-B4FB-2472740501E4}" dt="2020-10-13T21:00:54.190" v="8" actId="26606"/>
          <ac:picMkLst>
            <pc:docMk/>
            <pc:sldMk cId="1480832996" sldId="256"/>
            <ac:picMk id="27" creationId="{C28C744E-CA3D-421E-A491-802376284D1C}"/>
          </ac:picMkLst>
        </pc:picChg>
        <pc:picChg chg="add del">
          <ac:chgData name="Fede Marquez" userId="c9cd4beba60908fc" providerId="LiveId" clId="{690CC2FE-CB58-403E-B4FB-2472740501E4}" dt="2020-10-13T21:00:54.944" v="10" actId="26606"/>
          <ac:picMkLst>
            <pc:docMk/>
            <pc:sldMk cId="1480832996" sldId="256"/>
            <ac:picMk id="32" creationId="{637D8E3D-DF88-4CD2-BE88-679921E16132}"/>
          </ac:picMkLst>
        </pc:picChg>
        <pc:picChg chg="add del">
          <ac:chgData name="Fede Marquez" userId="c9cd4beba60908fc" providerId="LiveId" clId="{690CC2FE-CB58-403E-B4FB-2472740501E4}" dt="2020-10-13T21:00:57.892" v="12" actId="26606"/>
          <ac:picMkLst>
            <pc:docMk/>
            <pc:sldMk cId="1480832996" sldId="256"/>
            <ac:picMk id="36" creationId="{049C1183-2100-47E2-8533-8F0E796546B4}"/>
          </ac:picMkLst>
        </pc:picChg>
        <pc:picChg chg="add del">
          <ac:chgData name="Fede Marquez" userId="c9cd4beba60908fc" providerId="LiveId" clId="{690CC2FE-CB58-403E-B4FB-2472740501E4}" dt="2020-10-13T21:00:58.284" v="14" actId="26606"/>
          <ac:picMkLst>
            <pc:docMk/>
            <pc:sldMk cId="1480832996" sldId="256"/>
            <ac:picMk id="42" creationId="{C58423A4-1E02-45FC-B8C9-42B1D51AA968}"/>
          </ac:picMkLst>
        </pc:picChg>
        <pc:picChg chg="add del">
          <ac:chgData name="Fede Marquez" userId="c9cd4beba60908fc" providerId="LiveId" clId="{690CC2FE-CB58-403E-B4FB-2472740501E4}" dt="2020-10-13T21:01:10.509" v="18" actId="478"/>
          <ac:picMkLst>
            <pc:docMk/>
            <pc:sldMk cId="1480832996" sldId="256"/>
            <ac:picMk id="52" creationId="{ADF05605-A79C-4B16-AC7D-4E841455550D}"/>
          </ac:picMkLst>
        </pc:picChg>
        <pc:cxnChg chg="add del">
          <ac:chgData name="Fede Marquez" userId="c9cd4beba60908fc" providerId="LiveId" clId="{690CC2FE-CB58-403E-B4FB-2472740501E4}" dt="2020-10-13T21:00:52.117" v="4" actId="26606"/>
          <ac:cxnSpMkLst>
            <pc:docMk/>
            <pc:sldMk cId="1480832996" sldId="256"/>
            <ac:cxnSpMk id="19" creationId="{FC110044-0C9F-4DDC-925B-2D1F2CCACCA0}"/>
          </ac:cxnSpMkLst>
        </pc:cxnChg>
        <pc:cxnChg chg="add del">
          <ac:chgData name="Fede Marquez" userId="c9cd4beba60908fc" providerId="LiveId" clId="{690CC2FE-CB58-403E-B4FB-2472740501E4}" dt="2020-10-13T21:00:54.944" v="10" actId="26606"/>
          <ac:cxnSpMkLst>
            <pc:docMk/>
            <pc:sldMk cId="1480832996" sldId="256"/>
            <ac:cxnSpMk id="33" creationId="{EE2E603F-4A95-4FE8-BB06-211DFD75DBEF}"/>
          </ac:cxnSpMkLst>
        </pc:cxnChg>
      </pc:sldChg>
      <pc:sldChg chg="addSp delSp modSp add mod setBg setClrOvrMap delDesignElem">
        <pc:chgData name="Fede Marquez" userId="c9cd4beba60908fc" providerId="LiveId" clId="{690CC2FE-CB58-403E-B4FB-2472740501E4}" dt="2020-10-13T21:07:10.715" v="103" actId="14100"/>
        <pc:sldMkLst>
          <pc:docMk/>
          <pc:sldMk cId="1183393223" sldId="257"/>
        </pc:sldMkLst>
        <pc:spChg chg="mod">
          <ac:chgData name="Fede Marquez" userId="c9cd4beba60908fc" providerId="LiveId" clId="{690CC2FE-CB58-403E-B4FB-2472740501E4}" dt="2020-10-13T21:05:00.203" v="75" actId="1076"/>
          <ac:spMkLst>
            <pc:docMk/>
            <pc:sldMk cId="1183393223" sldId="257"/>
            <ac:spMk id="2" creationId="{DC6C8F4A-2782-4C54-9323-241B326BF564}"/>
          </ac:spMkLst>
        </pc:spChg>
        <pc:spChg chg="mod">
          <ac:chgData name="Fede Marquez" userId="c9cd4beba60908fc" providerId="LiveId" clId="{690CC2FE-CB58-403E-B4FB-2472740501E4}" dt="2020-10-13T21:06:39.584" v="101" actId="1076"/>
          <ac:spMkLst>
            <pc:docMk/>
            <pc:sldMk cId="1183393223" sldId="257"/>
            <ac:spMk id="6" creationId="{EAC787DA-E524-4A2C-B100-4363071D5DBF}"/>
          </ac:spMkLst>
        </pc:spChg>
        <pc:spChg chg="add del">
          <ac:chgData name="Fede Marquez" userId="c9cd4beba60908fc" providerId="LiveId" clId="{690CC2FE-CB58-403E-B4FB-2472740501E4}" dt="2020-10-13T21:02:47.355" v="24" actId="26606"/>
          <ac:spMkLst>
            <pc:docMk/>
            <pc:sldMk cId="1183393223" sldId="257"/>
            <ac:spMk id="34" creationId="{3CD9DF72-87A3-404E-A828-84CBF11A8303}"/>
          </ac:spMkLst>
        </pc:spChg>
        <pc:spChg chg="add del">
          <ac:chgData name="Fede Marquez" userId="c9cd4beba60908fc" providerId="LiveId" clId="{690CC2FE-CB58-403E-B4FB-2472740501E4}" dt="2020-10-13T21:02:48.785" v="26" actId="26606"/>
          <ac:spMkLst>
            <pc:docMk/>
            <pc:sldMk cId="1183393223" sldId="257"/>
            <ac:spMk id="38" creationId="{F9A95BEE-6BB1-4A28-A8E6-A34B2E42EF87}"/>
          </ac:spMkLst>
        </pc:spChg>
        <pc:spChg chg="add del">
          <ac:chgData name="Fede Marquez" userId="c9cd4beba60908fc" providerId="LiveId" clId="{690CC2FE-CB58-403E-B4FB-2472740501E4}" dt="2020-10-13T21:02:48.785" v="26" actId="26606"/>
          <ac:spMkLst>
            <pc:docMk/>
            <pc:sldMk cId="1183393223" sldId="257"/>
            <ac:spMk id="39" creationId="{F56F5174-31D9-4DBB-AAB7-A1FD7BDB1352}"/>
          </ac:spMkLst>
        </pc:spChg>
        <pc:spChg chg="add del">
          <ac:chgData name="Fede Marquez" userId="c9cd4beba60908fc" providerId="LiveId" clId="{690CC2FE-CB58-403E-B4FB-2472740501E4}" dt="2020-10-13T21:02:50.107" v="28" actId="26606"/>
          <ac:spMkLst>
            <pc:docMk/>
            <pc:sldMk cId="1183393223" sldId="257"/>
            <ac:spMk id="42" creationId="{9AA72BD9-2C5A-4EDC-931F-5AA08EACA0F3}"/>
          </ac:spMkLst>
        </pc:spChg>
        <pc:spChg chg="add del">
          <ac:chgData name="Fede Marquez" userId="c9cd4beba60908fc" providerId="LiveId" clId="{690CC2FE-CB58-403E-B4FB-2472740501E4}" dt="2020-10-13T21:02:50.107" v="28" actId="26606"/>
          <ac:spMkLst>
            <pc:docMk/>
            <pc:sldMk cId="1183393223" sldId="257"/>
            <ac:spMk id="43" creationId="{DD3981AC-7B61-4947-BCF3-F7AA7FA385B9}"/>
          </ac:spMkLst>
        </pc:spChg>
        <pc:spChg chg="add del">
          <ac:chgData name="Fede Marquez" userId="c9cd4beba60908fc" providerId="LiveId" clId="{690CC2FE-CB58-403E-B4FB-2472740501E4}" dt="2020-10-13T21:02:50.107" v="28" actId="26606"/>
          <ac:spMkLst>
            <pc:docMk/>
            <pc:sldMk cId="1183393223" sldId="257"/>
            <ac:spMk id="44" creationId="{55D4142C-5077-457F-A6AD-3FECFDB39685}"/>
          </ac:spMkLst>
        </pc:spChg>
        <pc:spChg chg="add del">
          <ac:chgData name="Fede Marquez" userId="c9cd4beba60908fc" providerId="LiveId" clId="{690CC2FE-CB58-403E-B4FB-2472740501E4}" dt="2020-10-13T21:02:50.107" v="28" actId="26606"/>
          <ac:spMkLst>
            <pc:docMk/>
            <pc:sldMk cId="1183393223" sldId="257"/>
            <ac:spMk id="45" creationId="{7A5F0580-5EE9-419F-96EE-B6529EF6E7D0}"/>
          </ac:spMkLst>
        </pc:spChg>
        <pc:spChg chg="add del">
          <ac:chgData name="Fede Marquez" userId="c9cd4beba60908fc" providerId="LiveId" clId="{690CC2FE-CB58-403E-B4FB-2472740501E4}" dt="2020-10-13T21:02:51.417" v="30" actId="26606"/>
          <ac:spMkLst>
            <pc:docMk/>
            <pc:sldMk cId="1183393223" sldId="257"/>
            <ac:spMk id="47" creationId="{94E4D846-3AFC-4F86-8C35-24B0542A269D}"/>
          </ac:spMkLst>
        </pc:spChg>
        <pc:spChg chg="add del">
          <ac:chgData name="Fede Marquez" userId="c9cd4beba60908fc" providerId="LiveId" clId="{690CC2FE-CB58-403E-B4FB-2472740501E4}" dt="2020-10-13T21:02:51.417" v="30" actId="26606"/>
          <ac:spMkLst>
            <pc:docMk/>
            <pc:sldMk cId="1183393223" sldId="257"/>
            <ac:spMk id="48" creationId="{284781B9-12CB-45C3-907A-9ED93FF72C65}"/>
          </ac:spMkLst>
        </pc:spChg>
        <pc:spChg chg="add del">
          <ac:chgData name="Fede Marquez" userId="c9cd4beba60908fc" providerId="LiveId" clId="{690CC2FE-CB58-403E-B4FB-2472740501E4}" dt="2020-10-13T21:02:51.417" v="30" actId="26606"/>
          <ac:spMkLst>
            <pc:docMk/>
            <pc:sldMk cId="1183393223" sldId="257"/>
            <ac:spMk id="49" creationId="{55D4142C-5077-457F-A6AD-3FECFDB39685}"/>
          </ac:spMkLst>
        </pc:spChg>
        <pc:spChg chg="add del">
          <ac:chgData name="Fede Marquez" userId="c9cd4beba60908fc" providerId="LiveId" clId="{690CC2FE-CB58-403E-B4FB-2472740501E4}" dt="2020-10-13T21:02:51.417" v="30" actId="26606"/>
          <ac:spMkLst>
            <pc:docMk/>
            <pc:sldMk cId="1183393223" sldId="257"/>
            <ac:spMk id="50" creationId="{7A5F0580-5EE9-419F-96EE-B6529EF6E7D0}"/>
          </ac:spMkLst>
        </pc:spChg>
        <pc:spChg chg="add del">
          <ac:chgData name="Fede Marquez" userId="c9cd4beba60908fc" providerId="LiveId" clId="{690CC2FE-CB58-403E-B4FB-2472740501E4}" dt="2020-10-13T21:04:11.415" v="69" actId="26606"/>
          <ac:spMkLst>
            <pc:docMk/>
            <pc:sldMk cId="1183393223" sldId="257"/>
            <ac:spMk id="52" creationId="{8FC9BE17-9A7B-462D-AE50-3D8777387304}"/>
          </ac:spMkLst>
        </pc:spChg>
        <pc:spChg chg="add del">
          <ac:chgData name="Fede Marquez" userId="c9cd4beba60908fc" providerId="LiveId" clId="{690CC2FE-CB58-403E-B4FB-2472740501E4}" dt="2020-10-13T21:04:11.415" v="69" actId="26606"/>
          <ac:spMkLst>
            <pc:docMk/>
            <pc:sldMk cId="1183393223" sldId="257"/>
            <ac:spMk id="53" creationId="{3EBE8569-6AEC-4B8C-8D53-2DE337CDBA65}"/>
          </ac:spMkLst>
        </pc:spChg>
        <pc:spChg chg="add del">
          <ac:chgData name="Fede Marquez" userId="c9cd4beba60908fc" providerId="LiveId" clId="{690CC2FE-CB58-403E-B4FB-2472740501E4}" dt="2020-10-13T21:04:11.415" v="69" actId="26606"/>
          <ac:spMkLst>
            <pc:docMk/>
            <pc:sldMk cId="1183393223" sldId="257"/>
            <ac:spMk id="54" creationId="{55D4142C-5077-457F-A6AD-3FECFDB39685}"/>
          </ac:spMkLst>
        </pc:spChg>
        <pc:spChg chg="add del">
          <ac:chgData name="Fede Marquez" userId="c9cd4beba60908fc" providerId="LiveId" clId="{690CC2FE-CB58-403E-B4FB-2472740501E4}" dt="2020-10-13T21:04:11.415" v="69" actId="26606"/>
          <ac:spMkLst>
            <pc:docMk/>
            <pc:sldMk cId="1183393223" sldId="257"/>
            <ac:spMk id="55" creationId="{7A5F0580-5EE9-419F-96EE-B6529EF6E7D0}"/>
          </ac:spMkLst>
        </pc:spChg>
        <pc:spChg chg="add del">
          <ac:chgData name="Fede Marquez" userId="c9cd4beba60908fc" providerId="LiveId" clId="{690CC2FE-CB58-403E-B4FB-2472740501E4}" dt="2020-10-13T21:03:56.353" v="60" actId="26606"/>
          <ac:spMkLst>
            <pc:docMk/>
            <pc:sldMk cId="1183393223" sldId="257"/>
            <ac:spMk id="57" creationId="{560AFAAC-EA6C-45A9-9E03-C9C9F0193B4F}"/>
          </ac:spMkLst>
        </pc:spChg>
        <pc:spChg chg="add del">
          <ac:chgData name="Fede Marquez" userId="c9cd4beba60908fc" providerId="LiveId" clId="{690CC2FE-CB58-403E-B4FB-2472740501E4}" dt="2020-10-13T21:03:56.353" v="60" actId="26606"/>
          <ac:spMkLst>
            <pc:docMk/>
            <pc:sldMk cId="1183393223" sldId="257"/>
            <ac:spMk id="58" creationId="{83549E37-C86B-4401-90BD-D8BF83859F14}"/>
          </ac:spMkLst>
        </pc:spChg>
        <pc:spChg chg="add del">
          <ac:chgData name="Fede Marquez" userId="c9cd4beba60908fc" providerId="LiveId" clId="{690CC2FE-CB58-403E-B4FB-2472740501E4}" dt="2020-10-13T21:03:56.353" v="60" actId="26606"/>
          <ac:spMkLst>
            <pc:docMk/>
            <pc:sldMk cId="1183393223" sldId="257"/>
            <ac:spMk id="59" creationId="{8A17784E-76D8-4521-A77D-0D2EBB923004}"/>
          </ac:spMkLst>
        </pc:spChg>
        <pc:spChg chg="add del">
          <ac:chgData name="Fede Marquez" userId="c9cd4beba60908fc" providerId="LiveId" clId="{690CC2FE-CB58-403E-B4FB-2472740501E4}" dt="2020-10-13T21:03:51.365" v="54" actId="26606"/>
          <ac:spMkLst>
            <pc:docMk/>
            <pc:sldMk cId="1183393223" sldId="257"/>
            <ac:spMk id="60" creationId="{6B5E2835-4E47-45B3-9CFE-732FF7B05472}"/>
          </ac:spMkLst>
        </pc:spChg>
        <pc:spChg chg="add del">
          <ac:chgData name="Fede Marquez" userId="c9cd4beba60908fc" providerId="LiveId" clId="{690CC2FE-CB58-403E-B4FB-2472740501E4}" dt="2020-10-13T21:03:56.353" v="60" actId="26606"/>
          <ac:spMkLst>
            <pc:docMk/>
            <pc:sldMk cId="1183393223" sldId="257"/>
            <ac:spMk id="61" creationId="{C0036C6B-F09C-4EAB-AE02-8D056EE74856}"/>
          </ac:spMkLst>
        </pc:spChg>
        <pc:spChg chg="add del">
          <ac:chgData name="Fede Marquez" userId="c9cd4beba60908fc" providerId="LiveId" clId="{690CC2FE-CB58-403E-B4FB-2472740501E4}" dt="2020-10-13T21:03:51.365" v="54" actId="26606"/>
          <ac:spMkLst>
            <pc:docMk/>
            <pc:sldMk cId="1183393223" sldId="257"/>
            <ac:spMk id="62" creationId="{5B45AD5D-AA52-4F7B-9362-576A39AD9E09}"/>
          </ac:spMkLst>
        </pc:spChg>
        <pc:spChg chg="add del">
          <ac:chgData name="Fede Marquez" userId="c9cd4beba60908fc" providerId="LiveId" clId="{690CC2FE-CB58-403E-B4FB-2472740501E4}" dt="2020-10-13T21:03:56.353" v="60" actId="26606"/>
          <ac:spMkLst>
            <pc:docMk/>
            <pc:sldMk cId="1183393223" sldId="257"/>
            <ac:spMk id="63" creationId="{FC8D5885-2804-4D3C-BE31-902E4D3279B0}"/>
          </ac:spMkLst>
        </pc:spChg>
        <pc:spChg chg="add del">
          <ac:chgData name="Fede Marquez" userId="c9cd4beba60908fc" providerId="LiveId" clId="{690CC2FE-CB58-403E-B4FB-2472740501E4}" dt="2020-10-13T21:03:51.365" v="54" actId="26606"/>
          <ac:spMkLst>
            <pc:docMk/>
            <pc:sldMk cId="1183393223" sldId="257"/>
            <ac:spMk id="64" creationId="{AEDD7960-4866-4399-BEF6-DD1431AB4E34}"/>
          </ac:spMkLst>
        </pc:spChg>
        <pc:spChg chg="add del">
          <ac:chgData name="Fede Marquez" userId="c9cd4beba60908fc" providerId="LiveId" clId="{690CC2FE-CB58-403E-B4FB-2472740501E4}" dt="2020-10-13T21:05:40.220" v="83"/>
          <ac:spMkLst>
            <pc:docMk/>
            <pc:sldMk cId="1183393223" sldId="257"/>
            <ac:spMk id="65" creationId="{8FC9BE17-9A7B-462D-AE50-3D8777387304}"/>
          </ac:spMkLst>
        </pc:spChg>
        <pc:spChg chg="add del">
          <ac:chgData name="Fede Marquez" userId="c9cd4beba60908fc" providerId="LiveId" clId="{690CC2FE-CB58-403E-B4FB-2472740501E4}" dt="2020-10-13T21:03:51.365" v="54" actId="26606"/>
          <ac:spMkLst>
            <pc:docMk/>
            <pc:sldMk cId="1183393223" sldId="257"/>
            <ac:spMk id="66" creationId="{55D4142C-5077-457F-A6AD-3FECFDB39685}"/>
          </ac:spMkLst>
        </pc:spChg>
        <pc:spChg chg="add del">
          <ac:chgData name="Fede Marquez" userId="c9cd4beba60908fc" providerId="LiveId" clId="{690CC2FE-CB58-403E-B4FB-2472740501E4}" dt="2020-10-13T21:05:40.220" v="83"/>
          <ac:spMkLst>
            <pc:docMk/>
            <pc:sldMk cId="1183393223" sldId="257"/>
            <ac:spMk id="67" creationId="{3EBE8569-6AEC-4B8C-8D53-2DE337CDBA65}"/>
          </ac:spMkLst>
        </pc:spChg>
        <pc:spChg chg="add del">
          <ac:chgData name="Fede Marquez" userId="c9cd4beba60908fc" providerId="LiveId" clId="{690CC2FE-CB58-403E-B4FB-2472740501E4}" dt="2020-10-13T21:03:51.365" v="54" actId="26606"/>
          <ac:spMkLst>
            <pc:docMk/>
            <pc:sldMk cId="1183393223" sldId="257"/>
            <ac:spMk id="68" creationId="{7A5F0580-5EE9-419F-96EE-B6529EF6E7D0}"/>
          </ac:spMkLst>
        </pc:spChg>
        <pc:spChg chg="add del">
          <ac:chgData name="Fede Marquez" userId="c9cd4beba60908fc" providerId="LiveId" clId="{690CC2FE-CB58-403E-B4FB-2472740501E4}" dt="2020-10-13T21:05:40.220" v="83"/>
          <ac:spMkLst>
            <pc:docMk/>
            <pc:sldMk cId="1183393223" sldId="257"/>
            <ac:spMk id="69" creationId="{55D4142C-5077-457F-A6AD-3FECFDB39685}"/>
          </ac:spMkLst>
        </pc:spChg>
        <pc:spChg chg="add del">
          <ac:chgData name="Fede Marquez" userId="c9cd4beba60908fc" providerId="LiveId" clId="{690CC2FE-CB58-403E-B4FB-2472740501E4}" dt="2020-10-13T21:03:53.008" v="56" actId="26606"/>
          <ac:spMkLst>
            <pc:docMk/>
            <pc:sldMk cId="1183393223" sldId="257"/>
            <ac:spMk id="70" creationId="{F94AA2BD-2E3F-4B1D-8127-5744B8115311}"/>
          </ac:spMkLst>
        </pc:spChg>
        <pc:spChg chg="add del">
          <ac:chgData name="Fede Marquez" userId="c9cd4beba60908fc" providerId="LiveId" clId="{690CC2FE-CB58-403E-B4FB-2472740501E4}" dt="2020-10-13T21:03:53.008" v="56" actId="26606"/>
          <ac:spMkLst>
            <pc:docMk/>
            <pc:sldMk cId="1183393223" sldId="257"/>
            <ac:spMk id="71" creationId="{4BD02261-2DC8-4AA8-9E16-7751AE892445}"/>
          </ac:spMkLst>
        </pc:spChg>
        <pc:spChg chg="add del">
          <ac:chgData name="Fede Marquez" userId="c9cd4beba60908fc" providerId="LiveId" clId="{690CC2FE-CB58-403E-B4FB-2472740501E4}" dt="2020-10-13T21:03:53.008" v="56" actId="26606"/>
          <ac:spMkLst>
            <pc:docMk/>
            <pc:sldMk cId="1183393223" sldId="257"/>
            <ac:spMk id="72" creationId="{3D752CF2-2291-40B5-B462-C17B174C10BC}"/>
          </ac:spMkLst>
        </pc:spChg>
        <pc:spChg chg="add del">
          <ac:chgData name="Fede Marquez" userId="c9cd4beba60908fc" providerId="LiveId" clId="{690CC2FE-CB58-403E-B4FB-2472740501E4}" dt="2020-10-13T21:05:40.220" v="83"/>
          <ac:spMkLst>
            <pc:docMk/>
            <pc:sldMk cId="1183393223" sldId="257"/>
            <ac:spMk id="73" creationId="{7A5F0580-5EE9-419F-96EE-B6529EF6E7D0}"/>
          </ac:spMkLst>
        </pc:spChg>
        <pc:spChg chg="del">
          <ac:chgData name="Fede Marquez" userId="c9cd4beba60908fc" providerId="LiveId" clId="{690CC2FE-CB58-403E-B4FB-2472740501E4}" dt="2020-10-13T21:02:17.728" v="22"/>
          <ac:spMkLst>
            <pc:docMk/>
            <pc:sldMk cId="1183393223" sldId="257"/>
            <ac:spMk id="127" creationId="{E91DC736-0EF8-4F87-9146-EBF1D2EE4D3D}"/>
          </ac:spMkLst>
        </pc:spChg>
        <pc:spChg chg="del">
          <ac:chgData name="Fede Marquez" userId="c9cd4beba60908fc" providerId="LiveId" clId="{690CC2FE-CB58-403E-B4FB-2472740501E4}" dt="2020-10-13T21:02:17.728" v="22"/>
          <ac:spMkLst>
            <pc:docMk/>
            <pc:sldMk cId="1183393223" sldId="257"/>
            <ac:spMk id="129" creationId="{097CD68E-23E3-4007-8847-CD0944C4F7BE}"/>
          </ac:spMkLst>
        </pc:spChg>
        <pc:spChg chg="del">
          <ac:chgData name="Fede Marquez" userId="c9cd4beba60908fc" providerId="LiveId" clId="{690CC2FE-CB58-403E-B4FB-2472740501E4}" dt="2020-10-13T21:02:17.728" v="22"/>
          <ac:spMkLst>
            <pc:docMk/>
            <pc:sldMk cId="1183393223" sldId="257"/>
            <ac:spMk id="131" creationId="{AF2F604E-43BE-4DC3-B983-E071523364F8}"/>
          </ac:spMkLst>
        </pc:spChg>
        <pc:spChg chg="del">
          <ac:chgData name="Fede Marquez" userId="c9cd4beba60908fc" providerId="LiveId" clId="{690CC2FE-CB58-403E-B4FB-2472740501E4}" dt="2020-10-13T21:02:17.728" v="22"/>
          <ac:spMkLst>
            <pc:docMk/>
            <pc:sldMk cId="1183393223" sldId="257"/>
            <ac:spMk id="133" creationId="{08C9B587-E65E-4B52-B37C-ABEBB6E87928}"/>
          </ac:spMkLst>
        </pc:spChg>
        <pc:picChg chg="mod ord">
          <ac:chgData name="Fede Marquez" userId="c9cd4beba60908fc" providerId="LiveId" clId="{690CC2FE-CB58-403E-B4FB-2472740501E4}" dt="2020-10-13T21:04:07.375" v="67" actId="14100"/>
          <ac:picMkLst>
            <pc:docMk/>
            <pc:sldMk cId="1183393223" sldId="257"/>
            <ac:picMk id="4" creationId="{45C5188D-C7C7-4195-8381-1DA61A171716}"/>
          </ac:picMkLst>
        </pc:picChg>
        <pc:picChg chg="mod">
          <ac:chgData name="Fede Marquez" userId="c9cd4beba60908fc" providerId="LiveId" clId="{690CC2FE-CB58-403E-B4FB-2472740501E4}" dt="2020-10-13T21:07:10.715" v="103" actId="14100"/>
          <ac:picMkLst>
            <pc:docMk/>
            <pc:sldMk cId="1183393223" sldId="257"/>
            <ac:picMk id="29" creationId="{CFF1FE7C-AE09-4B41-956A-DB316233BA5F}"/>
          </ac:picMkLst>
        </pc:picChg>
        <pc:picChg chg="add del">
          <ac:chgData name="Fede Marquez" userId="c9cd4beba60908fc" providerId="LiveId" clId="{690CC2FE-CB58-403E-B4FB-2472740501E4}" dt="2020-10-13T21:02:48.785" v="26" actId="26606"/>
          <ac:picMkLst>
            <pc:docMk/>
            <pc:sldMk cId="1183393223" sldId="257"/>
            <ac:picMk id="40" creationId="{AE113210-7872-481A-ADE6-3A05CCAF5EB2}"/>
          </ac:picMkLst>
        </pc:picChg>
        <pc:cxnChg chg="add del">
          <ac:chgData name="Fede Marquez" userId="c9cd4beba60908fc" providerId="LiveId" clId="{690CC2FE-CB58-403E-B4FB-2472740501E4}" dt="2020-10-13T21:02:47.355" v="24" actId="26606"/>
          <ac:cxnSpMkLst>
            <pc:docMk/>
            <pc:sldMk cId="1183393223" sldId="257"/>
            <ac:cxnSpMk id="36" creationId="{20E3A342-4D61-4E3F-AF90-1AB42AEB96CC}"/>
          </ac:cxnSpMkLst>
        </pc:cxnChg>
      </pc:sldChg>
      <pc:sldChg chg="addSp delSp modSp del">
        <pc:chgData name="Fede Marquez" userId="c9cd4beba60908fc" providerId="LiveId" clId="{690CC2FE-CB58-403E-B4FB-2472740501E4}" dt="2020-10-14T23:35:53.477" v="552" actId="2696"/>
        <pc:sldMkLst>
          <pc:docMk/>
          <pc:sldMk cId="220685938" sldId="258"/>
        </pc:sldMkLst>
        <pc:spChg chg="del">
          <ac:chgData name="Fede Marquez" userId="c9cd4beba60908fc" providerId="LiveId" clId="{690CC2FE-CB58-403E-B4FB-2472740501E4}" dt="2020-10-14T23:25:26.613" v="167" actId="478"/>
          <ac:spMkLst>
            <pc:docMk/>
            <pc:sldMk cId="220685938" sldId="258"/>
            <ac:spMk id="2" creationId="{1C35B61B-397F-4668-A3DB-B7F335FCE5ED}"/>
          </ac:spMkLst>
        </pc:spChg>
        <pc:spChg chg="add del mod">
          <ac:chgData name="Fede Marquez" userId="c9cd4beba60908fc" providerId="LiveId" clId="{690CC2FE-CB58-403E-B4FB-2472740501E4}" dt="2020-10-14T23:25:30.141" v="169" actId="478"/>
          <ac:spMkLst>
            <pc:docMk/>
            <pc:sldMk cId="220685938" sldId="258"/>
            <ac:spMk id="4" creationId="{03F7F47C-BA62-4B93-9441-FEFF00E29E05}"/>
          </ac:spMkLst>
        </pc:spChg>
        <pc:spChg chg="del">
          <ac:chgData name="Fede Marquez" userId="c9cd4beba60908fc" providerId="LiveId" clId="{690CC2FE-CB58-403E-B4FB-2472740501E4}" dt="2020-10-14T23:25:23.976" v="165" actId="478"/>
          <ac:spMkLst>
            <pc:docMk/>
            <pc:sldMk cId="220685938" sldId="258"/>
            <ac:spMk id="7" creationId="{BF90AC5D-71E2-4F76-B678-7E9AEF9FAE5A}"/>
          </ac:spMkLst>
        </pc:spChg>
        <pc:spChg chg="del">
          <ac:chgData name="Fede Marquez" userId="c9cd4beba60908fc" providerId="LiveId" clId="{690CC2FE-CB58-403E-B4FB-2472740501E4}" dt="2020-10-14T23:25:32.046" v="170" actId="478"/>
          <ac:spMkLst>
            <pc:docMk/>
            <pc:sldMk cId="220685938" sldId="258"/>
            <ac:spMk id="9" creationId="{C082619E-30C8-4339-BB91-E777F7CFF444}"/>
          </ac:spMkLst>
        </pc:spChg>
        <pc:spChg chg="add mod">
          <ac:chgData name="Fede Marquez" userId="c9cd4beba60908fc" providerId="LiveId" clId="{690CC2FE-CB58-403E-B4FB-2472740501E4}" dt="2020-10-14T23:35:47.254" v="551" actId="20577"/>
          <ac:spMkLst>
            <pc:docMk/>
            <pc:sldMk cId="220685938" sldId="258"/>
            <ac:spMk id="12" creationId="{C4189A6D-1A3B-42D6-8232-5AA0E481CC36}"/>
          </ac:spMkLst>
        </pc:spChg>
        <pc:picChg chg="del">
          <ac:chgData name="Fede Marquez" userId="c9cd4beba60908fc" providerId="LiveId" clId="{690CC2FE-CB58-403E-B4FB-2472740501E4}" dt="2020-10-14T23:25:25.202" v="166" actId="478"/>
          <ac:picMkLst>
            <pc:docMk/>
            <pc:sldMk cId="220685938" sldId="258"/>
            <ac:picMk id="1026" creationId="{CD1774AC-D9FC-4D1D-9874-87607AC67703}"/>
          </ac:picMkLst>
        </pc:picChg>
        <pc:picChg chg="del">
          <ac:chgData name="Fede Marquez" userId="c9cd4beba60908fc" providerId="LiveId" clId="{690CC2FE-CB58-403E-B4FB-2472740501E4}" dt="2020-10-14T23:25:22.600" v="164" actId="478"/>
          <ac:picMkLst>
            <pc:docMk/>
            <pc:sldMk cId="220685938" sldId="258"/>
            <ac:picMk id="1028" creationId="{270D5387-A138-4E2B-A3B5-D8F3E96B6E18}"/>
          </ac:picMkLst>
        </pc:picChg>
        <pc:picChg chg="del">
          <ac:chgData name="Fede Marquez" userId="c9cd4beba60908fc" providerId="LiveId" clId="{690CC2FE-CB58-403E-B4FB-2472740501E4}" dt="2020-10-14T23:25:27.870" v="168" actId="478"/>
          <ac:picMkLst>
            <pc:docMk/>
            <pc:sldMk cId="220685938" sldId="258"/>
            <ac:picMk id="1030" creationId="{5C6C6E53-A14E-47AD-9E2A-E959B7851801}"/>
          </ac:picMkLst>
        </pc:picChg>
      </pc:sldChg>
      <pc:sldChg chg="add">
        <pc:chgData name="Fede Marquez" userId="c9cd4beba60908fc" providerId="LiveId" clId="{690CC2FE-CB58-403E-B4FB-2472740501E4}" dt="2020-10-13T21:05:07.280" v="77"/>
        <pc:sldMkLst>
          <pc:docMk/>
          <pc:sldMk cId="4251662845" sldId="258"/>
        </pc:sldMkLst>
      </pc:sldChg>
      <pc:sldChg chg="addSp delSp modSp add">
        <pc:chgData name="Fede Marquez" userId="c9cd4beba60908fc" providerId="LiveId" clId="{690CC2FE-CB58-403E-B4FB-2472740501E4}" dt="2020-10-14T23:40:37.230" v="561" actId="478"/>
        <pc:sldMkLst>
          <pc:docMk/>
          <pc:sldMk cId="627749970" sldId="275"/>
        </pc:sldMkLst>
        <pc:picChg chg="add del mod">
          <ac:chgData name="Fede Marquez" userId="c9cd4beba60908fc" providerId="LiveId" clId="{690CC2FE-CB58-403E-B4FB-2472740501E4}" dt="2020-10-14T23:40:37.230" v="561" actId="478"/>
          <ac:picMkLst>
            <pc:docMk/>
            <pc:sldMk cId="627749970" sldId="275"/>
            <ac:picMk id="3" creationId="{A8580FAD-D312-4D38-8446-8725B746DFE8}"/>
          </ac:picMkLst>
        </pc:picChg>
      </pc:sldChg>
      <pc:sldChg chg="add del">
        <pc:chgData name="Fede Marquez" userId="c9cd4beba60908fc" providerId="LiveId" clId="{690CC2FE-CB58-403E-B4FB-2472740501E4}" dt="2020-10-14T23:25:10.758" v="162"/>
        <pc:sldMkLst>
          <pc:docMk/>
          <pc:sldMk cId="2192247657" sldId="275"/>
        </pc:sldMkLst>
      </pc:sldChg>
      <pc:sldChg chg="addSp delSp modSp add del ord">
        <pc:chgData name="Fede Marquez" userId="c9cd4beba60908fc" providerId="LiveId" clId="{690CC2FE-CB58-403E-B4FB-2472740501E4}" dt="2020-10-14T23:25:10.322" v="160"/>
        <pc:sldMkLst>
          <pc:docMk/>
          <pc:sldMk cId="3496546847" sldId="275"/>
        </pc:sldMkLst>
        <pc:spChg chg="add del">
          <ac:chgData name="Fede Marquez" userId="c9cd4beba60908fc" providerId="LiveId" clId="{690CC2FE-CB58-403E-B4FB-2472740501E4}" dt="2020-10-14T23:25:05.897" v="154" actId="478"/>
          <ac:spMkLst>
            <pc:docMk/>
            <pc:sldMk cId="3496546847" sldId="275"/>
            <ac:spMk id="2" creationId="{1C35B61B-397F-4668-A3DB-B7F335FCE5ED}"/>
          </ac:spMkLst>
        </pc:spChg>
        <pc:spChg chg="add del mod">
          <ac:chgData name="Fede Marquez" userId="c9cd4beba60908fc" providerId="LiveId" clId="{690CC2FE-CB58-403E-B4FB-2472740501E4}" dt="2020-10-14T23:25:05.897" v="154" actId="478"/>
          <ac:spMkLst>
            <pc:docMk/>
            <pc:sldMk cId="3496546847" sldId="275"/>
            <ac:spMk id="4" creationId="{DFFF7A77-A5FE-4DC6-895B-37037F35FCAB}"/>
          </ac:spMkLst>
        </pc:spChg>
        <pc:spChg chg="mod">
          <ac:chgData name="Fede Marquez" userId="c9cd4beba60908fc" providerId="LiveId" clId="{690CC2FE-CB58-403E-B4FB-2472740501E4}" dt="2020-10-14T23:25:06.783" v="158" actId="20577"/>
          <ac:spMkLst>
            <pc:docMk/>
            <pc:sldMk cId="3496546847" sldId="275"/>
            <ac:spMk id="5" creationId="{BE4D7A14-FBEF-42A6-85C5-4719C1122666}"/>
          </ac:spMkLst>
        </pc:spChg>
        <pc:spChg chg="add del">
          <ac:chgData name="Fede Marquez" userId="c9cd4beba60908fc" providerId="LiveId" clId="{690CC2FE-CB58-403E-B4FB-2472740501E4}" dt="2020-10-14T23:25:06.771" v="156" actId="478"/>
          <ac:spMkLst>
            <pc:docMk/>
            <pc:sldMk cId="3496546847" sldId="275"/>
            <ac:spMk id="7" creationId="{BF90AC5D-71E2-4F76-B678-7E9AEF9FAE5A}"/>
          </ac:spMkLst>
        </pc:spChg>
        <pc:spChg chg="add del">
          <ac:chgData name="Fede Marquez" userId="c9cd4beba60908fc" providerId="LiveId" clId="{690CC2FE-CB58-403E-B4FB-2472740501E4}" dt="2020-10-14T23:25:04.919" v="152" actId="478"/>
          <ac:spMkLst>
            <pc:docMk/>
            <pc:sldMk cId="3496546847" sldId="275"/>
            <ac:spMk id="9" creationId="{C082619E-30C8-4339-BB91-E777F7CFF444}"/>
          </ac:spMkLst>
        </pc:spChg>
        <pc:spChg chg="add del mod">
          <ac:chgData name="Fede Marquez" userId="c9cd4beba60908fc" providerId="LiveId" clId="{690CC2FE-CB58-403E-B4FB-2472740501E4}" dt="2020-10-14T23:25:03.677" v="149"/>
          <ac:spMkLst>
            <pc:docMk/>
            <pc:sldMk cId="3496546847" sldId="275"/>
            <ac:spMk id="12" creationId="{C0BADC08-ED28-4911-A98A-046E4C02EF49}"/>
          </ac:spMkLst>
        </pc:spChg>
        <pc:picChg chg="add del">
          <ac:chgData name="Fede Marquez" userId="c9cd4beba60908fc" providerId="LiveId" clId="{690CC2FE-CB58-403E-B4FB-2472740501E4}" dt="2020-10-14T23:25:06.101" v="155" actId="478"/>
          <ac:picMkLst>
            <pc:docMk/>
            <pc:sldMk cId="3496546847" sldId="275"/>
            <ac:picMk id="1026" creationId="{CD1774AC-D9FC-4D1D-9874-87607AC67703}"/>
          </ac:picMkLst>
        </pc:picChg>
        <pc:picChg chg="add del">
          <ac:chgData name="Fede Marquez" userId="c9cd4beba60908fc" providerId="LiveId" clId="{690CC2FE-CB58-403E-B4FB-2472740501E4}" dt="2020-10-14T23:25:06.776" v="157" actId="478"/>
          <ac:picMkLst>
            <pc:docMk/>
            <pc:sldMk cId="3496546847" sldId="275"/>
            <ac:picMk id="1028" creationId="{270D5387-A138-4E2B-A3B5-D8F3E96B6E18}"/>
          </ac:picMkLst>
        </pc:picChg>
        <pc:picChg chg="add del">
          <ac:chgData name="Fede Marquez" userId="c9cd4beba60908fc" providerId="LiveId" clId="{690CC2FE-CB58-403E-B4FB-2472740501E4}" dt="2020-10-14T23:25:05.565" v="153" actId="478"/>
          <ac:picMkLst>
            <pc:docMk/>
            <pc:sldMk cId="3496546847" sldId="275"/>
            <ac:picMk id="1030" creationId="{5C6C6E53-A14E-47AD-9E2A-E959B7851801}"/>
          </ac:picMkLst>
        </pc:picChg>
      </pc:sldChg>
      <pc:sldChg chg="add del">
        <pc:chgData name="Fede Marquez" userId="c9cd4beba60908fc" providerId="LiveId" clId="{690CC2FE-CB58-403E-B4FB-2472740501E4}" dt="2020-10-15T20:36:19.114" v="563" actId="2696"/>
        <pc:sldMkLst>
          <pc:docMk/>
          <pc:sldMk cId="655791669" sldId="276"/>
        </pc:sldMkLst>
      </pc:sldChg>
      <pc:sldMasterChg chg="add del addSldLayout delSldLayout">
        <pc:chgData name="Fede Marquez" userId="c9cd4beba60908fc" providerId="LiveId" clId="{690CC2FE-CB58-403E-B4FB-2472740501E4}" dt="2020-10-13T21:00:58.328" v="15" actId="26606"/>
        <pc:sldMasterMkLst>
          <pc:docMk/>
          <pc:sldMasterMk cId="2767304263" sldId="2147483660"/>
        </pc:sldMasterMkLst>
        <pc:sldLayoutChg chg="add del">
          <pc:chgData name="Fede Marquez" userId="c9cd4beba60908fc" providerId="LiveId" clId="{690CC2FE-CB58-403E-B4FB-2472740501E4}" dt="2020-10-13T21:00:58.328" v="15" actId="26606"/>
          <pc:sldLayoutMkLst>
            <pc:docMk/>
            <pc:sldMasterMk cId="2767304263" sldId="2147483660"/>
            <pc:sldLayoutMk cId="774857908" sldId="2147483661"/>
          </pc:sldLayoutMkLst>
        </pc:sldLayoutChg>
        <pc:sldLayoutChg chg="add del">
          <pc:chgData name="Fede Marquez" userId="c9cd4beba60908fc" providerId="LiveId" clId="{690CC2FE-CB58-403E-B4FB-2472740501E4}" dt="2020-10-13T21:00:58.328" v="15" actId="26606"/>
          <pc:sldLayoutMkLst>
            <pc:docMk/>
            <pc:sldMasterMk cId="2767304263" sldId="2147483660"/>
            <pc:sldLayoutMk cId="4114000043" sldId="2147483662"/>
          </pc:sldLayoutMkLst>
        </pc:sldLayoutChg>
        <pc:sldLayoutChg chg="add del">
          <pc:chgData name="Fede Marquez" userId="c9cd4beba60908fc" providerId="LiveId" clId="{690CC2FE-CB58-403E-B4FB-2472740501E4}" dt="2020-10-13T21:00:58.328" v="15" actId="26606"/>
          <pc:sldLayoutMkLst>
            <pc:docMk/>
            <pc:sldMasterMk cId="2767304263" sldId="2147483660"/>
            <pc:sldLayoutMk cId="991950013" sldId="2147483663"/>
          </pc:sldLayoutMkLst>
        </pc:sldLayoutChg>
        <pc:sldLayoutChg chg="add del">
          <pc:chgData name="Fede Marquez" userId="c9cd4beba60908fc" providerId="LiveId" clId="{690CC2FE-CB58-403E-B4FB-2472740501E4}" dt="2020-10-13T21:00:58.328" v="15" actId="26606"/>
          <pc:sldLayoutMkLst>
            <pc:docMk/>
            <pc:sldMasterMk cId="2767304263" sldId="2147483660"/>
            <pc:sldLayoutMk cId="3630675895" sldId="2147483664"/>
          </pc:sldLayoutMkLst>
        </pc:sldLayoutChg>
        <pc:sldLayoutChg chg="add del">
          <pc:chgData name="Fede Marquez" userId="c9cd4beba60908fc" providerId="LiveId" clId="{690CC2FE-CB58-403E-B4FB-2472740501E4}" dt="2020-10-13T21:00:58.328" v="15" actId="26606"/>
          <pc:sldLayoutMkLst>
            <pc:docMk/>
            <pc:sldMasterMk cId="2767304263" sldId="2147483660"/>
            <pc:sldLayoutMk cId="3821077482" sldId="2147483665"/>
          </pc:sldLayoutMkLst>
        </pc:sldLayoutChg>
        <pc:sldLayoutChg chg="add del">
          <pc:chgData name="Fede Marquez" userId="c9cd4beba60908fc" providerId="LiveId" clId="{690CC2FE-CB58-403E-B4FB-2472740501E4}" dt="2020-10-13T21:00:58.328" v="15" actId="26606"/>
          <pc:sldLayoutMkLst>
            <pc:docMk/>
            <pc:sldMasterMk cId="2767304263" sldId="2147483660"/>
            <pc:sldLayoutMk cId="842560602" sldId="2147483666"/>
          </pc:sldLayoutMkLst>
        </pc:sldLayoutChg>
        <pc:sldLayoutChg chg="add del">
          <pc:chgData name="Fede Marquez" userId="c9cd4beba60908fc" providerId="LiveId" clId="{690CC2FE-CB58-403E-B4FB-2472740501E4}" dt="2020-10-13T21:00:58.328" v="15" actId="26606"/>
          <pc:sldLayoutMkLst>
            <pc:docMk/>
            <pc:sldMasterMk cId="2767304263" sldId="2147483660"/>
            <pc:sldLayoutMk cId="3825413849" sldId="2147483667"/>
          </pc:sldLayoutMkLst>
        </pc:sldLayoutChg>
        <pc:sldLayoutChg chg="add del">
          <pc:chgData name="Fede Marquez" userId="c9cd4beba60908fc" providerId="LiveId" clId="{690CC2FE-CB58-403E-B4FB-2472740501E4}" dt="2020-10-13T21:00:58.328" v="15" actId="26606"/>
          <pc:sldLayoutMkLst>
            <pc:docMk/>
            <pc:sldMasterMk cId="2767304263" sldId="2147483660"/>
            <pc:sldLayoutMk cId="464547612" sldId="2147483668"/>
          </pc:sldLayoutMkLst>
        </pc:sldLayoutChg>
        <pc:sldLayoutChg chg="add del">
          <pc:chgData name="Fede Marquez" userId="c9cd4beba60908fc" providerId="LiveId" clId="{690CC2FE-CB58-403E-B4FB-2472740501E4}" dt="2020-10-13T21:00:58.328" v="15" actId="26606"/>
          <pc:sldLayoutMkLst>
            <pc:docMk/>
            <pc:sldMasterMk cId="2767304263" sldId="2147483660"/>
            <pc:sldLayoutMk cId="1850842601" sldId="2147483669"/>
          </pc:sldLayoutMkLst>
        </pc:sldLayoutChg>
        <pc:sldLayoutChg chg="add del">
          <pc:chgData name="Fede Marquez" userId="c9cd4beba60908fc" providerId="LiveId" clId="{690CC2FE-CB58-403E-B4FB-2472740501E4}" dt="2020-10-13T21:00:58.328" v="15" actId="26606"/>
          <pc:sldLayoutMkLst>
            <pc:docMk/>
            <pc:sldMasterMk cId="2767304263" sldId="2147483660"/>
            <pc:sldLayoutMk cId="3100625294" sldId="2147483670"/>
          </pc:sldLayoutMkLst>
        </pc:sldLayoutChg>
        <pc:sldLayoutChg chg="add del">
          <pc:chgData name="Fede Marquez" userId="c9cd4beba60908fc" providerId="LiveId" clId="{690CC2FE-CB58-403E-B4FB-2472740501E4}" dt="2020-10-13T21:00:58.328" v="15" actId="26606"/>
          <pc:sldLayoutMkLst>
            <pc:docMk/>
            <pc:sldMasterMk cId="2767304263" sldId="2147483660"/>
            <pc:sldLayoutMk cId="3935183102" sldId="2147483671"/>
          </pc:sldLayoutMkLst>
        </pc:sldLayoutChg>
      </pc:sldMasterChg>
      <pc:sldMasterChg chg="add del replId addSldLayout delSldLayout">
        <pc:chgData name="Fede Marquez" userId="c9cd4beba60908fc" providerId="LiveId" clId="{690CC2FE-CB58-403E-B4FB-2472740501E4}" dt="2020-10-13T21:00:50.986" v="2" actId="26606"/>
        <pc:sldMasterMkLst>
          <pc:docMk/>
          <pc:sldMasterMk cId="3361608682" sldId="2147483672"/>
        </pc:sldMasterMkLst>
        <pc:sldLayoutChg chg="add del replId">
          <pc:chgData name="Fede Marquez" userId="c9cd4beba60908fc" providerId="LiveId" clId="{690CC2FE-CB58-403E-B4FB-2472740501E4}" dt="2020-10-13T21:00:50.986" v="2" actId="26606"/>
          <pc:sldLayoutMkLst>
            <pc:docMk/>
            <pc:sldMasterMk cId="3361608682" sldId="2147483672"/>
            <pc:sldLayoutMk cId="905579114" sldId="2147483673"/>
          </pc:sldLayoutMkLst>
        </pc:sldLayoutChg>
      </pc:sldMasterChg>
      <pc:sldMasterChg chg="add del addSldLayout delSldLayout">
        <pc:chgData name="Fede Marquez" userId="c9cd4beba60908fc" providerId="LiveId" clId="{690CC2FE-CB58-403E-B4FB-2472740501E4}" dt="2020-10-13T21:00:52.117" v="4" actId="26606"/>
        <pc:sldMasterMkLst>
          <pc:docMk/>
          <pc:sldMasterMk cId="1632903241" sldId="2147483685"/>
        </pc:sldMasterMkLst>
        <pc:sldLayoutChg chg="add del">
          <pc:chgData name="Fede Marquez" userId="c9cd4beba60908fc" providerId="LiveId" clId="{690CC2FE-CB58-403E-B4FB-2472740501E4}" dt="2020-10-13T21:00:52.117" v="4" actId="26606"/>
          <pc:sldLayoutMkLst>
            <pc:docMk/>
            <pc:sldMasterMk cId="1632903241" sldId="2147483685"/>
            <pc:sldLayoutMk cId="1977974112" sldId="2147483680"/>
          </pc:sldLayoutMkLst>
        </pc:sldLayoutChg>
      </pc:sldMasterChg>
      <pc:sldMasterChg chg="add del addSldLayout delSldLayout">
        <pc:chgData name="Fede Marquez" userId="c9cd4beba60908fc" providerId="LiveId" clId="{690CC2FE-CB58-403E-B4FB-2472740501E4}" dt="2020-10-13T21:00:52.665" v="6" actId="26606"/>
        <pc:sldMasterMkLst>
          <pc:docMk/>
          <pc:sldMasterMk cId="753814479" sldId="2147483698"/>
        </pc:sldMasterMkLst>
        <pc:sldLayoutChg chg="add del">
          <pc:chgData name="Fede Marquez" userId="c9cd4beba60908fc" providerId="LiveId" clId="{690CC2FE-CB58-403E-B4FB-2472740501E4}" dt="2020-10-13T21:00:52.665" v="6" actId="26606"/>
          <pc:sldLayoutMkLst>
            <pc:docMk/>
            <pc:sldMasterMk cId="753814479" sldId="2147483698"/>
            <pc:sldLayoutMk cId="1338098503" sldId="2147483694"/>
          </pc:sldLayoutMkLst>
        </pc:sldLayoutChg>
      </pc:sldMasterChg>
      <pc:sldMasterChg chg="add del addSldLayout delSldLayout">
        <pc:chgData name="Fede Marquez" userId="c9cd4beba60908fc" providerId="LiveId" clId="{690CC2FE-CB58-403E-B4FB-2472740501E4}" dt="2020-10-13T21:00:54.190" v="8" actId="26606"/>
        <pc:sldMasterMkLst>
          <pc:docMk/>
          <pc:sldMasterMk cId="3246254780" sldId="2147483711"/>
        </pc:sldMasterMkLst>
        <pc:sldLayoutChg chg="add del">
          <pc:chgData name="Fede Marquez" userId="c9cd4beba60908fc" providerId="LiveId" clId="{690CC2FE-CB58-403E-B4FB-2472740501E4}" dt="2020-10-13T21:00:54.190" v="8" actId="26606"/>
          <pc:sldLayoutMkLst>
            <pc:docMk/>
            <pc:sldMasterMk cId="3246254780" sldId="2147483711"/>
            <pc:sldLayoutMk cId="2823567972" sldId="2147483706"/>
          </pc:sldLayoutMkLst>
        </pc:sldLayoutChg>
      </pc:sldMasterChg>
      <pc:sldMasterChg chg="add del addSldLayout delSldLayout">
        <pc:chgData name="Fede Marquez" userId="c9cd4beba60908fc" providerId="LiveId" clId="{690CC2FE-CB58-403E-B4FB-2472740501E4}" dt="2020-10-13T21:00:54.944" v="10" actId="26606"/>
        <pc:sldMasterMkLst>
          <pc:docMk/>
          <pc:sldMasterMk cId="70750168" sldId="2147483724"/>
        </pc:sldMasterMkLst>
        <pc:sldLayoutChg chg="add del">
          <pc:chgData name="Fede Marquez" userId="c9cd4beba60908fc" providerId="LiveId" clId="{690CC2FE-CB58-403E-B4FB-2472740501E4}" dt="2020-10-13T21:00:54.944" v="10" actId="26606"/>
          <pc:sldLayoutMkLst>
            <pc:docMk/>
            <pc:sldMasterMk cId="70750168" sldId="2147483724"/>
            <pc:sldLayoutMk cId="1542020825" sldId="2147483720"/>
          </pc:sldLayoutMkLst>
        </pc:sldLayoutChg>
      </pc:sldMasterChg>
      <pc:sldMasterChg chg="add del addSldLayout delSldLayout">
        <pc:chgData name="Fede Marquez" userId="c9cd4beba60908fc" providerId="LiveId" clId="{690CC2FE-CB58-403E-B4FB-2472740501E4}" dt="2020-10-13T21:00:57.892" v="12" actId="26606"/>
        <pc:sldMasterMkLst>
          <pc:docMk/>
          <pc:sldMasterMk cId="3142559589" sldId="2147483737"/>
        </pc:sldMasterMkLst>
        <pc:sldLayoutChg chg="add del">
          <pc:chgData name="Fede Marquez" userId="c9cd4beba60908fc" providerId="LiveId" clId="{690CC2FE-CB58-403E-B4FB-2472740501E4}" dt="2020-10-13T21:00:57.892" v="12" actId="26606"/>
          <pc:sldLayoutMkLst>
            <pc:docMk/>
            <pc:sldMasterMk cId="3142559589" sldId="2147483737"/>
            <pc:sldLayoutMk cId="1347214854" sldId="2147483732"/>
          </pc:sldLayoutMkLst>
        </pc:sldLayoutChg>
      </pc:sldMasterChg>
      <pc:sldMasterChg chg="add addSldLayout">
        <pc:chgData name="Fede Marquez" userId="c9cd4beba60908fc" providerId="LiveId" clId="{690CC2FE-CB58-403E-B4FB-2472740501E4}" dt="2020-10-13T21:00:58.328" v="15" actId="26606"/>
        <pc:sldMasterMkLst>
          <pc:docMk/>
          <pc:sldMasterMk cId="1956189441" sldId="2147483750"/>
        </pc:sldMasterMkLst>
        <pc:sldLayoutChg chg="add">
          <pc:chgData name="Fede Marquez" userId="c9cd4beba60908fc" providerId="LiveId" clId="{690CC2FE-CB58-403E-B4FB-2472740501E4}" dt="2020-10-13T21:00:58.328" v="15" actId="26606"/>
          <pc:sldLayoutMkLst>
            <pc:docMk/>
            <pc:sldMasterMk cId="1956189441" sldId="2147483750"/>
            <pc:sldLayoutMk cId="1740305842" sldId="2147483745"/>
          </pc:sldLayoutMkLst>
        </pc:sldLayoutChg>
      </pc:sldMasterChg>
      <pc:sldMasterChg chg="add del addSldLayout delSldLayout">
        <pc:chgData name="Fede Marquez" userId="c9cd4beba60908fc" providerId="LiveId" clId="{690CC2FE-CB58-403E-B4FB-2472740501E4}" dt="2020-10-13T21:00:58.284" v="14" actId="26606"/>
        <pc:sldMasterMkLst>
          <pc:docMk/>
          <pc:sldMasterMk cId="3764539531" sldId="2147483763"/>
        </pc:sldMasterMkLst>
        <pc:sldLayoutChg chg="add del">
          <pc:chgData name="Fede Marquez" userId="c9cd4beba60908fc" providerId="LiveId" clId="{690CC2FE-CB58-403E-B4FB-2472740501E4}" dt="2020-10-13T21:00:58.284" v="14" actId="26606"/>
          <pc:sldLayoutMkLst>
            <pc:docMk/>
            <pc:sldMasterMk cId="3764539531" sldId="2147483763"/>
            <pc:sldLayoutMk cId="2156603445" sldId="21474837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B67B2-8AC9-4554-B0BE-8F2716571244}" type="datetimeFigureOut">
              <a:rPr lang="es-AR" smtClean="0"/>
              <a:t>15/10/2020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06C56-04D0-40DD-A901-2C45E797188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2712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C1842-6299-401B-AE26-C2EA4CE1BEFF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6335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37AEF-0393-43FE-8C7C-B80E6920B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E5166E-2C9A-41B6-9B02-BEFF019D2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E7E8C6-DAAA-4F1C-93F3-41DA77AE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68BC-F6E5-4601-9475-C60357DD6F97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517D31-847E-48E7-837B-5EECB09F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0752D3-1371-4422-A81A-7B2DE8C0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1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8ECBC-6407-42CD-B862-CD0D4B7D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8E34C0-B967-4B65-8004-1406C8C8A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59B2EB-505B-4210-9C34-79C7B61F5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7F77-8126-4F4E-9D96-E844D2C58B2A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367E13-D6F0-41F5-BD06-1308C2BC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9D2F81-0691-4DB5-91A4-4C8274DA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7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A50517-D642-4000-845A-5E5F91D0BB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BBBB8B-0036-42A0-9B62-E50901161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BEFB68-7A72-459E-8F77-74AC21341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D8040-2B7F-4D9F-9F7B-86C8C42D2CC3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3F4E7D-7033-4736-A6D0-0B3FD323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9E4B98-358D-4287-9CAD-DE958F42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6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50BDE-D9F0-4D7A-84FC-7DB86F85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2CE322-3D4C-475F-B15E-5CE0F4E89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E08591-71EB-4FF9-AE3E-E141E1C5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CD0E-3F9B-4BED-B7F5-7C0601DB7F62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60C894-08F7-45BE-8074-85C76CA2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F2486D-77FD-43C4-95D2-0C2BAABC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9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B07C8-73B5-4C4B-A624-269C10877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227FAB-61D1-488C-ABF4-AE9237918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09B7B2-C740-40A2-B1AC-7722AB22D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A1C2-13E4-454A-A58E-AD436ED21FE0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721645-B248-404D-BF99-8D6036C4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D4CFF4-63C7-469F-A75C-A52A53A5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6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D5FF0-95D6-4C1E-8003-DB072EBE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EC4C70-A1E6-4409-8A3C-E50C7F205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4205A5-34D1-4479-9739-6F67EE782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529706-91C8-42A6-8318-18169EFB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6B82-D00D-40EE-8685-6F87B9CBAD18}" type="datetime1">
              <a:rPr lang="en-US" smtClean="0"/>
              <a:t>10/15/2020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52779A-CD63-4FFF-9E90-F3FE61BB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E99A05-AEDB-45D9-912F-CAE188F5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4CBA1-FB71-4B69-937F-21168A70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3A1D21-616B-48F8-9A8A-F2543ED8C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27A786-DAF5-4CEA-BD53-BD8941D36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960F0AD-B8CE-4068-8406-AED3253DF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041D20-E927-46D7-B303-EEF62FAC1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8A366B8-2538-4BB4-967E-FA93A6DB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397F-6D8D-4BEC-ADC9-8A514FF43112}" type="datetime1">
              <a:rPr lang="en-US" smtClean="0"/>
              <a:t>10/15/2020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E5F1C9-27BE-499B-8C05-C2FF4986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304858A-D561-4435-8CD8-70FFC0DA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1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06635-E2AB-4026-B6CA-938532D0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F7A40E-ACA3-4E31-98BF-565CB655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DA3B-EC7A-48A1-A4B1-244850C3B90B}" type="datetime1">
              <a:rPr lang="en-US" smtClean="0"/>
              <a:t>10/15/2020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11DF63-1364-4289-81F2-00A15DD8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FCF3E7-0BC5-4B0D-BB46-A707D1D7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8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62C585-D86E-433E-86B9-5BC376DD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73FE-9174-4319-AB18-FB76E09EA10D}" type="datetime1">
              <a:rPr lang="en-US" smtClean="0"/>
              <a:t>10/15/2020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9E8D8E-89E0-41B8-B927-FD29DFA2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C0F8D2-4572-4ECA-A57C-34AA90AA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3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B7D96-70E8-403F-A2B2-3B75FBA2B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727B47-62AC-4FBF-BE4D-7762980D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3EA3F5-E3AC-448E-98EB-27B92EA31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58469B-6E79-4E30-9395-7990E76C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CD6D-D750-4595-9632-4EB4DD560C81}" type="datetime1">
              <a:rPr lang="en-US" smtClean="0"/>
              <a:t>10/15/2020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C57E08-A0A4-4636-8351-60893731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0415DA-1134-411F-BCEB-1A744EB4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8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34A76-B268-4D22-853C-CF66AC83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BE82B05-D679-472F-8BE1-5848858BF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92DAF1-89B5-4997-BA69-B9AF56B35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28231E-41C9-4ACA-AE1F-D26CC70F6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7711-CBB6-4C1E-BDBE-1205C77ECF38}" type="datetime1">
              <a:rPr lang="en-US" smtClean="0"/>
              <a:t>10/15/2020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470C37-A2D8-490D-8503-E59AC6DA1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3D6454-D53D-4821-82D7-DCC3EEA7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1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E291FD2-C88C-4C9E-B04B-0B7CA447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1A0566-DA05-4DB8-9D40-1BC3474FE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C650BC-4174-484C-ADA3-132B0B124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1D196-9675-45D0-9F31-BAF86583AEB9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401175-9EE7-4401-AA4A-74E3A0D16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1B57E-9867-485A-B265-F278DF7DB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3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run.com/es/q/288707" TargetMode="External"/><Relationship Id="rId2" Type="http://schemas.openxmlformats.org/officeDocument/2006/relationships/hyperlink" Target="https://graphviz.org/document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Blas Pascal: una gran red educativa | La Voz">
            <a:extLst>
              <a:ext uri="{FF2B5EF4-FFF2-40B4-BE49-F238E27FC236}">
                <a16:creationId xmlns:a16="http://schemas.microsoft.com/office/drawing/2014/main" id="{92FF5C60-CF46-4E97-911E-A9D06C7DD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353"/>
            <a:ext cx="12192000" cy="669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Rectangle 77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AC787DA-E524-4A2C-B100-4363071D5DBF}"/>
              </a:ext>
            </a:extLst>
          </p:cNvPr>
          <p:cNvSpPr txBox="1"/>
          <p:nvPr/>
        </p:nvSpPr>
        <p:spPr>
          <a:xfrm>
            <a:off x="833002" y="453161"/>
            <a:ext cx="10520702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AED II - Trabajo Practico 1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C6C8F4A-2782-4C54-9323-241B326BF564}"/>
              </a:ext>
            </a:extLst>
          </p:cNvPr>
          <p:cNvSpPr txBox="1"/>
          <p:nvPr/>
        </p:nvSpPr>
        <p:spPr>
          <a:xfrm>
            <a:off x="838200" y="2191807"/>
            <a:ext cx="4936067" cy="398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Integrantes: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Godoy Matias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Marquez Federico</a:t>
            </a:r>
          </a:p>
        </p:txBody>
      </p:sp>
      <p:pic>
        <p:nvPicPr>
          <p:cNvPr id="12" name="Imagen 11" descr="Un hombre con una camisa blanca&#10;&#10;Descripción generada automáticamente">
            <a:extLst>
              <a:ext uri="{FF2B5EF4-FFF2-40B4-BE49-F238E27FC236}">
                <a16:creationId xmlns:a16="http://schemas.microsoft.com/office/drawing/2014/main" id="{95FE6413-DF26-42E3-9798-2840E5E3D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400" y="2245163"/>
            <a:ext cx="4630398" cy="4626115"/>
          </a:xfrm>
          <a:prstGeom prst="rect">
            <a:avLst/>
          </a:prstGeom>
        </p:spPr>
      </p:pic>
      <p:pic>
        <p:nvPicPr>
          <p:cNvPr id="29" name="Imagen 2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CFF1FE7C-AE09-4B41-956A-DB316233BA5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0905" y="5868139"/>
            <a:ext cx="612559" cy="878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F00A5E56-4C9D-458C-A649-AAF190E6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93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5BC6AA-D159-4BCC-916D-40DF6D88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s-ES"/>
              <a:t>C++</a:t>
            </a:r>
            <a:endParaRPr lang="es-AR"/>
          </a:p>
        </p:txBody>
      </p:sp>
      <p:pic>
        <p:nvPicPr>
          <p:cNvPr id="4" name="Picture 4" descr="upload.wikimedia.org/wikipedia/commons/thumb/1/...">
            <a:extLst>
              <a:ext uri="{FF2B5EF4-FFF2-40B4-BE49-F238E27FC236}">
                <a16:creationId xmlns:a16="http://schemas.microsoft.com/office/drawing/2014/main" id="{EF35BAB0-6EDB-453A-AA3C-AA7A34EF9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" r="2" b="1579"/>
          <a:stretch/>
        </p:blipFill>
        <p:spPr bwMode="auto">
          <a:xfrm>
            <a:off x="480060" y="1567946"/>
            <a:ext cx="3425957" cy="372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F855DE-A979-4362-B2BB-E1CF8429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515" y="1567946"/>
            <a:ext cx="7161017" cy="4154361"/>
          </a:xfrm>
        </p:spPr>
        <p:txBody>
          <a:bodyPr>
            <a:normAutofit/>
          </a:bodyPr>
          <a:lstStyle/>
          <a:p>
            <a:r>
              <a:rPr lang="es-ES" sz="2000">
                <a:latin typeface="SF UI Display" panose="00000500000000000000" pitchFamily="50" charset="0"/>
              </a:rPr>
              <a:t>Algoritmo Dijkstra</a:t>
            </a:r>
          </a:p>
          <a:p>
            <a:pPr marL="0" indent="0">
              <a:buNone/>
            </a:pPr>
            <a:r>
              <a:rPr lang="es-ES" sz="2000">
                <a:latin typeface="SF UI Display" panose="00000500000000000000" pitchFamily="50" charset="0"/>
              </a:rPr>
              <a:t>    </a:t>
            </a:r>
            <a:r>
              <a:rPr lang="es-ES" sz="1600">
                <a:latin typeface="SF UI Display" panose="00000500000000000000" pitchFamily="50" charset="0"/>
              </a:rPr>
              <a:t> </a:t>
            </a:r>
            <a:r>
              <a:rPr lang="es-ES" sz="1600" i="1">
                <a:latin typeface="SF UI Display" panose="00000500000000000000" pitchFamily="50" charset="0"/>
              </a:rPr>
              <a:t>este algoritmo calcula la distancia mínima entre el origen y los nodos </a:t>
            </a:r>
            <a:endParaRPr lang="es-AR" sz="2000">
              <a:latin typeface="SF UI Display" panose="00000500000000000000" pitchFamily="50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B00B120-C8C6-42C5-B9FA-08A208D040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981"/>
          <a:stretch/>
        </p:blipFill>
        <p:spPr>
          <a:xfrm>
            <a:off x="4384038" y="2566001"/>
            <a:ext cx="7549567" cy="3659307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40001D-7B64-49BF-819C-69E6B225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20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5BC6AA-D159-4BCC-916D-40DF6D88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7507" y="128158"/>
            <a:ext cx="7164493" cy="1325563"/>
          </a:xfrm>
        </p:spPr>
        <p:txBody>
          <a:bodyPr>
            <a:normAutofit/>
          </a:bodyPr>
          <a:lstStyle/>
          <a:p>
            <a:r>
              <a:rPr lang="es-ES"/>
              <a:t>C++</a:t>
            </a:r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3316179-9C03-4034-9FDD-BF909155D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76" y="1285838"/>
            <a:ext cx="10771752" cy="5265691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C07113-5CB6-4C41-9F0D-9A017965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39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5BC6AA-D159-4BCC-916D-40DF6D88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s-ES"/>
              <a:t>Graphviz</a:t>
            </a:r>
            <a:endParaRPr lang="es-AR"/>
          </a:p>
        </p:txBody>
      </p:sp>
      <p:pic>
        <p:nvPicPr>
          <p:cNvPr id="10" name="Picture 6" descr="Graphviz Logo">
            <a:extLst>
              <a:ext uri="{FF2B5EF4-FFF2-40B4-BE49-F238E27FC236}">
                <a16:creationId xmlns:a16="http://schemas.microsoft.com/office/drawing/2014/main" id="{000EAE74-2CF8-4A57-90FB-671433FF7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88" b="99219" l="2344" r="95313">
                        <a14:foregroundMark x1="10938" y1="42188" x2="3906" y2="21875"/>
                        <a14:foregroundMark x1="3906" y1="21875" x2="66406" y2="3125"/>
                        <a14:foregroundMark x1="66406" y1="3125" x2="82813" y2="66406"/>
                        <a14:foregroundMark x1="82813" y1="66406" x2="69531" y2="82813"/>
                        <a14:foregroundMark x1="69531" y1="82813" x2="28906" y2="94531"/>
                        <a14:foregroundMark x1="28906" y1="94531" x2="4688" y2="34375"/>
                        <a14:foregroundMark x1="4688" y1="34375" x2="2344" y2="18750"/>
                        <a14:foregroundMark x1="23438" y1="95313" x2="39063" y2="93750"/>
                        <a14:foregroundMark x1="85156" y1="78906" x2="72656" y2="81250"/>
                        <a14:foregroundMark x1="95313" y1="71875" x2="89063" y2="67188"/>
                        <a14:foregroundMark x1="39063" y1="10938" x2="26563" y2="13281"/>
                        <a14:foregroundMark x1="42969" y1="10938" x2="34375" y2="11719"/>
                        <a14:foregroundMark x1="44531" y1="8594" x2="35938" y2="10938"/>
                        <a14:foregroundMark x1="63281" y1="5469" x2="65625" y2="4688"/>
                        <a14:foregroundMark x1="4688" y1="51563" x2="6250" y2="98438"/>
                        <a14:foregroundMark x1="44531" y1="96094" x2="45313" y2="99219"/>
                        <a14:foregroundMark x1="49219" y1="96094" x2="49219" y2="98438"/>
                        <a14:foregroundMark x1="60938" y1="90625" x2="60938" y2="97656"/>
                        <a14:foregroundMark x1="70313" y1="86719" x2="71875" y2="97656"/>
                        <a14:foregroundMark x1="81250" y1="85156" x2="85156" y2="976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68" y="2348051"/>
            <a:ext cx="2286092" cy="228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03C950A-E5FD-49C6-92CC-9A0935100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308" y="3002579"/>
            <a:ext cx="4277322" cy="847843"/>
          </a:xfrm>
          <a:prstGeom prst="rect">
            <a:avLst/>
          </a:prstGeom>
        </p:spPr>
      </p:pic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2DF8CBB1-534C-4961-A5D9-4B0527C5E7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671" y="2593058"/>
            <a:ext cx="1714500" cy="1666875"/>
          </a:xfrm>
          <a:prstGeom prst="rect">
            <a:avLst/>
          </a:prstGeom>
        </p:spPr>
      </p:pic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091AF071-73FA-4F63-9F36-F4F8C3E36A8A}"/>
              </a:ext>
            </a:extLst>
          </p:cNvPr>
          <p:cNvSpPr/>
          <p:nvPr/>
        </p:nvSpPr>
        <p:spPr>
          <a:xfrm>
            <a:off x="8054678" y="3140169"/>
            <a:ext cx="1052945" cy="57265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bg1"/>
                </a:solidFill>
              </a:rPr>
              <a:t>DOT</a:t>
            </a:r>
            <a:endParaRPr lang="es-AR">
              <a:solidFill>
                <a:schemeClr val="bg1"/>
              </a:solidFill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6FC7AC30-3323-470B-B3D9-95BC4214A8EA}"/>
              </a:ext>
            </a:extLst>
          </p:cNvPr>
          <p:cNvSpPr txBox="1">
            <a:spLocks/>
          </p:cNvSpPr>
          <p:nvPr/>
        </p:nvSpPr>
        <p:spPr>
          <a:xfrm>
            <a:off x="5434768" y="3365866"/>
            <a:ext cx="26183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/>
              <a:t>.txt</a:t>
            </a:r>
            <a:endParaRPr lang="es-AR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A0F37DAC-3FD2-4289-8BB3-38DC23C040E9}"/>
              </a:ext>
            </a:extLst>
          </p:cNvPr>
          <p:cNvSpPr txBox="1">
            <a:spLocks/>
          </p:cNvSpPr>
          <p:nvPr/>
        </p:nvSpPr>
        <p:spPr>
          <a:xfrm>
            <a:off x="9843475" y="3831125"/>
            <a:ext cx="26183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/>
              <a:t>.png</a:t>
            </a:r>
            <a:endParaRPr lang="es-AR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1BB76C20-78DB-41E3-8A0C-31C940E9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42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5BC6AA-D159-4BCC-916D-40DF6D88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477" y="418069"/>
            <a:ext cx="2618386" cy="1325563"/>
          </a:xfrm>
        </p:spPr>
        <p:txBody>
          <a:bodyPr>
            <a:normAutofit/>
          </a:bodyPr>
          <a:lstStyle/>
          <a:p>
            <a:r>
              <a:rPr lang="es-ES"/>
              <a:t>Problemas</a:t>
            </a:r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9C616FD-FA3A-4F91-A7B1-DBF737E234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253" b="8421"/>
          <a:stretch/>
        </p:blipFill>
        <p:spPr>
          <a:xfrm>
            <a:off x="740913" y="2161701"/>
            <a:ext cx="4675259" cy="331516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56A3F4C-2BD2-4AB6-8329-4ED7C0D9D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216" y="2161701"/>
            <a:ext cx="4686954" cy="3315163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C77F69EA-EC3E-44D1-92C1-DA7DFD262829}"/>
              </a:ext>
            </a:extLst>
          </p:cNvPr>
          <p:cNvSpPr/>
          <p:nvPr/>
        </p:nvSpPr>
        <p:spPr>
          <a:xfrm>
            <a:off x="5569527" y="3415362"/>
            <a:ext cx="1052945" cy="57265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bg1"/>
                </a:solidFill>
              </a:rPr>
              <a:t>DOS</a:t>
            </a:r>
            <a:endParaRPr lang="es-AR">
              <a:solidFill>
                <a:schemeClr val="bg1"/>
              </a:solidFill>
            </a:endParaRPr>
          </a:p>
        </p:txBody>
      </p:sp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10C1F880-2BEF-42CE-98EA-38A4C7C54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693" y="678018"/>
            <a:ext cx="849766" cy="849766"/>
          </a:xfrm>
          <a:prstGeom prst="rect">
            <a:avLst/>
          </a:prstGeom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2EE08FBE-A3BA-4A78-9259-EA79CFE7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30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5BC6AA-D159-4BCC-916D-40DF6D88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s-ES"/>
              <a:t>DOS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F855DE-A979-4362-B2BB-E1CF8429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1731089"/>
            <a:ext cx="7161017" cy="4154361"/>
          </a:xfrm>
        </p:spPr>
        <p:txBody>
          <a:bodyPr>
            <a:normAutofit/>
          </a:bodyPr>
          <a:lstStyle/>
          <a:p>
            <a:r>
              <a:rPr lang="es-ES" sz="2000">
                <a:latin typeface="SF UI Display" panose="00000500000000000000" pitchFamily="50" charset="0"/>
              </a:rPr>
              <a:t>Solución al problema #1</a:t>
            </a:r>
          </a:p>
          <a:p>
            <a:pPr marL="0" indent="0">
              <a:buNone/>
            </a:pPr>
            <a:r>
              <a:rPr lang="es-ES" sz="2000">
                <a:latin typeface="SF UI Display" panose="00000500000000000000" pitchFamily="50" charset="0"/>
              </a:rPr>
              <a:t>    </a:t>
            </a:r>
            <a:r>
              <a:rPr lang="es-ES" sz="1600">
                <a:latin typeface="SF UI Display" panose="00000500000000000000" pitchFamily="50" charset="0"/>
              </a:rPr>
              <a:t> </a:t>
            </a:r>
            <a:r>
              <a:rPr lang="es-ES" sz="1600" i="1">
                <a:latin typeface="SF UI Display" panose="00000500000000000000" pitchFamily="50" charset="0"/>
              </a:rPr>
              <a:t>este script modifica el carácter </a:t>
            </a:r>
            <a:r>
              <a:rPr lang="es-ES" sz="1600" b="1" i="1" u="sng">
                <a:latin typeface="SF UI Display" panose="00000500000000000000" pitchFamily="50" charset="0"/>
              </a:rPr>
              <a:t>punto</a:t>
            </a:r>
            <a:r>
              <a:rPr lang="es-ES" sz="1600" i="1">
                <a:latin typeface="SF UI Display" panose="00000500000000000000" pitchFamily="50" charset="0"/>
              </a:rPr>
              <a:t> con </a:t>
            </a:r>
            <a:r>
              <a:rPr lang="es-ES" sz="1600" b="1" i="1" u="sng">
                <a:latin typeface="SF UI Display" panose="00000500000000000000" pitchFamily="50" charset="0"/>
              </a:rPr>
              <a:t>comillas</a:t>
            </a:r>
            <a:endParaRPr lang="es-ES" sz="2000" b="1" i="1" u="sng">
              <a:latin typeface="SF UI Display" panose="00000500000000000000" pitchFamily="50" charset="0"/>
            </a:endParaRPr>
          </a:p>
          <a:p>
            <a:endParaRPr lang="es-AR" sz="2000">
              <a:latin typeface="SF UI Display" panose="00000500000000000000" pitchFamily="50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8958DF7-82B3-4599-B71A-2ED96D977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8" y="1942711"/>
            <a:ext cx="2972577" cy="297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CD74BEF-DACF-4071-BF3F-44EF068615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36"/>
          <a:stretch/>
        </p:blipFill>
        <p:spPr>
          <a:xfrm>
            <a:off x="4384039" y="2753746"/>
            <a:ext cx="6463569" cy="1886213"/>
          </a:xfrm>
          <a:prstGeom prst="rect">
            <a:avLst/>
          </a:prstGeo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666DB2C5-B3F1-4E90-BD47-58012392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16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5BC6AA-D159-4BCC-916D-40DF6D88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s-ES"/>
              <a:t>DOS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F855DE-A979-4362-B2BB-E1CF8429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1731089"/>
            <a:ext cx="7161017" cy="4154361"/>
          </a:xfrm>
        </p:spPr>
        <p:txBody>
          <a:bodyPr>
            <a:normAutofit/>
          </a:bodyPr>
          <a:lstStyle/>
          <a:p>
            <a:r>
              <a:rPr lang="es-ES" sz="2000">
                <a:latin typeface="SF UI Display" panose="00000500000000000000" pitchFamily="50" charset="0"/>
              </a:rPr>
              <a:t>Solución al problema #2</a:t>
            </a:r>
          </a:p>
          <a:p>
            <a:pPr marL="0" indent="0">
              <a:buNone/>
            </a:pPr>
            <a:r>
              <a:rPr lang="es-ES" sz="2000">
                <a:latin typeface="SF UI Display" panose="00000500000000000000" pitchFamily="50" charset="0"/>
              </a:rPr>
              <a:t>    </a:t>
            </a:r>
            <a:r>
              <a:rPr lang="es-ES" sz="1600">
                <a:latin typeface="SF UI Display" panose="00000500000000000000" pitchFamily="50" charset="0"/>
              </a:rPr>
              <a:t> </a:t>
            </a:r>
            <a:r>
              <a:rPr lang="es-ES" sz="1600" i="1">
                <a:latin typeface="SF UI Display" panose="00000500000000000000" pitchFamily="50" charset="0"/>
              </a:rPr>
              <a:t>este script modifica el carácter </a:t>
            </a:r>
            <a:r>
              <a:rPr lang="es-ES" sz="1600" b="1" i="1" u="sng">
                <a:latin typeface="SF UI Display" panose="00000500000000000000" pitchFamily="50" charset="0"/>
              </a:rPr>
              <a:t>guión bajo</a:t>
            </a:r>
            <a:r>
              <a:rPr lang="es-ES" sz="1600" i="1">
                <a:latin typeface="SF UI Display" panose="00000500000000000000" pitchFamily="50" charset="0"/>
              </a:rPr>
              <a:t> con </a:t>
            </a:r>
            <a:r>
              <a:rPr lang="es-ES" sz="1600" b="1" i="1" u="sng">
                <a:latin typeface="SF UI Display" panose="00000500000000000000" pitchFamily="50" charset="0"/>
              </a:rPr>
              <a:t>espacio</a:t>
            </a:r>
            <a:endParaRPr lang="es-ES" sz="2000" b="1" i="1" u="sng">
              <a:latin typeface="SF UI Display" panose="00000500000000000000" pitchFamily="50" charset="0"/>
            </a:endParaRPr>
          </a:p>
          <a:p>
            <a:endParaRPr lang="es-AR" sz="2000">
              <a:latin typeface="SF UI Display" panose="00000500000000000000" pitchFamily="50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8958DF7-82B3-4599-B71A-2ED96D977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8" y="1942711"/>
            <a:ext cx="2972577" cy="297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6158F16-209B-4C15-B11F-80A9E60D5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039" y="2754275"/>
            <a:ext cx="6811326" cy="1895740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BA0C03-A861-4552-A48B-987CFE0B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0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5BC6AA-D159-4BCC-916D-40DF6D88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s-ES"/>
              <a:t>DOS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F855DE-A979-4362-B2BB-E1CF8429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1731089"/>
            <a:ext cx="7161017" cy="4154361"/>
          </a:xfrm>
        </p:spPr>
        <p:txBody>
          <a:bodyPr>
            <a:normAutofit/>
          </a:bodyPr>
          <a:lstStyle/>
          <a:p>
            <a:r>
              <a:rPr lang="es-ES" sz="2000">
                <a:latin typeface="SF UI Display" panose="00000500000000000000" pitchFamily="50" charset="0"/>
              </a:rPr>
              <a:t>Renderización del grafo</a:t>
            </a:r>
          </a:p>
          <a:p>
            <a:pPr marL="0" indent="0">
              <a:buNone/>
            </a:pPr>
            <a:r>
              <a:rPr lang="es-ES" sz="2000">
                <a:latin typeface="SF UI Display" panose="00000500000000000000" pitchFamily="50" charset="0"/>
              </a:rPr>
              <a:t>    </a:t>
            </a:r>
            <a:r>
              <a:rPr lang="es-ES" sz="1600">
                <a:latin typeface="SF UI Display" panose="00000500000000000000" pitchFamily="50" charset="0"/>
              </a:rPr>
              <a:t> </a:t>
            </a:r>
            <a:r>
              <a:rPr lang="es-ES" sz="1600" i="1">
                <a:latin typeface="SF UI Display" panose="00000500000000000000" pitchFamily="50" charset="0"/>
              </a:rPr>
              <a:t>este script automatiza el trabajo manual  para graficar el recorrido</a:t>
            </a:r>
            <a:endParaRPr lang="es-ES" sz="2000" b="1" i="1" u="sng">
              <a:latin typeface="SF UI Display" panose="00000500000000000000" pitchFamily="50" charset="0"/>
            </a:endParaRPr>
          </a:p>
          <a:p>
            <a:endParaRPr lang="es-AR" sz="2000">
              <a:latin typeface="SF UI Display" panose="00000500000000000000" pitchFamily="50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8958DF7-82B3-4599-B71A-2ED96D977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8" y="1942711"/>
            <a:ext cx="2972577" cy="297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60C1CA8-8C3A-440D-850A-FE9802867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515" y="2754274"/>
            <a:ext cx="6359327" cy="1879869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DE458D-041E-4EE6-BC1F-F73498CA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40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5BC6AA-D159-4BCC-916D-40DF6D88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568" y="815911"/>
            <a:ext cx="2939857" cy="8363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Resumen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F855DE-A979-4362-B2BB-E1CF8429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857" y="1852382"/>
            <a:ext cx="4918568" cy="4387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Creamos el grafo del mapa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>
                <a:solidFill>
                  <a:srgbClr val="4472C4"/>
                </a:solidFill>
              </a:rPr>
              <a:t>(C++)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Guardamos el grafo </a:t>
            </a:r>
            <a:r>
              <a:rPr lang="en-US" sz="2000">
                <a:solidFill>
                  <a:srgbClr val="4472C4"/>
                </a:solidFill>
              </a:rPr>
              <a:t>(C++)</a:t>
            </a:r>
          </a:p>
          <a:p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Leemos el grafo </a:t>
            </a:r>
            <a:r>
              <a:rPr lang="en-US" sz="2000" kern="1200">
                <a:solidFill>
                  <a:srgbClr val="4472C4"/>
                </a:solidFill>
                <a:latin typeface="+mn-lt"/>
                <a:ea typeface="+mn-ea"/>
                <a:cs typeface="+mn-cs"/>
              </a:rPr>
              <a:t>(C++)</a:t>
            </a:r>
          </a:p>
          <a:p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Ingresamos direcciones  </a:t>
            </a:r>
            <a:r>
              <a:rPr lang="en-US" sz="2000" kern="1200">
                <a:solidFill>
                  <a:srgbClr val="4472C4"/>
                </a:solidFill>
                <a:latin typeface="+mn-lt"/>
                <a:ea typeface="+mn-ea"/>
                <a:cs typeface="+mn-cs"/>
              </a:rPr>
              <a:t>(C++)</a:t>
            </a:r>
          </a:p>
          <a:p>
            <a:r>
              <a:rPr lang="en-US" sz="2000">
                <a:solidFill>
                  <a:schemeClr val="bg1"/>
                </a:solidFill>
              </a:rPr>
              <a:t>Calculamos el recorrido minimo </a:t>
            </a:r>
            <a:r>
              <a:rPr lang="en-US" sz="2000">
                <a:solidFill>
                  <a:srgbClr val="4472C4"/>
                </a:solidFill>
              </a:rPr>
              <a:t>(C++)</a:t>
            </a:r>
          </a:p>
          <a:p>
            <a:r>
              <a:rPr lang="en-US" sz="2000">
                <a:solidFill>
                  <a:schemeClr val="bg1"/>
                </a:solidFill>
              </a:rPr>
              <a:t>Guardamos el recorrido en txt </a:t>
            </a:r>
            <a:r>
              <a:rPr lang="en-US" sz="2000">
                <a:solidFill>
                  <a:srgbClr val="4472C4"/>
                </a:solidFill>
              </a:rPr>
              <a:t>(C++)</a:t>
            </a:r>
          </a:p>
          <a:p>
            <a:r>
              <a:rPr lang="en-US" sz="2000">
                <a:solidFill>
                  <a:schemeClr val="bg1"/>
                </a:solidFill>
              </a:rPr>
              <a:t>Solucionamos problemas del txt </a:t>
            </a:r>
            <a:r>
              <a:rPr lang="en-US" sz="2000">
                <a:solidFill>
                  <a:srgbClr val="4472C4"/>
                </a:solidFill>
              </a:rPr>
              <a:t>(DOS)</a:t>
            </a:r>
          </a:p>
          <a:p>
            <a:r>
              <a:rPr lang="en-US" sz="2000">
                <a:solidFill>
                  <a:schemeClr val="bg1"/>
                </a:solidFill>
              </a:rPr>
              <a:t>Creamos un script para automatizar la graficación del recorrido </a:t>
            </a:r>
            <a:r>
              <a:rPr lang="en-US" sz="2000">
                <a:solidFill>
                  <a:srgbClr val="4472C4"/>
                </a:solidFill>
              </a:rPr>
              <a:t>(DOS)</a:t>
            </a:r>
          </a:p>
          <a:p>
            <a:r>
              <a:rPr lang="en-US" sz="2000">
                <a:solidFill>
                  <a:schemeClr val="bg1"/>
                </a:solidFill>
              </a:rPr>
              <a:t>Creamos la imagen del recorrido </a:t>
            </a:r>
            <a:r>
              <a:rPr lang="en-US" sz="2000">
                <a:solidFill>
                  <a:srgbClr val="4472C4"/>
                </a:solidFill>
              </a:rPr>
              <a:t>(DOT)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Graphic 21" descr="Marca de verificación">
            <a:extLst>
              <a:ext uri="{FF2B5EF4-FFF2-40B4-BE49-F238E27FC236}">
                <a16:creationId xmlns:a16="http://schemas.microsoft.com/office/drawing/2014/main" id="{83CC4F77-6FB6-49C4-A39B-13C6FE621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EBA7B8-F4AB-4AA3-A352-70D7C659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74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lantilla Planet: Luisito Comunica &quot; ahora si se viene lo chido&quot;">
            <a:extLst>
              <a:ext uri="{FF2B5EF4-FFF2-40B4-BE49-F238E27FC236}">
                <a16:creationId xmlns:a16="http://schemas.microsoft.com/office/drawing/2014/main" id="{663A2871-911F-452D-BB06-C31EE1363D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74" b="160"/>
          <a:stretch/>
        </p:blipFill>
        <p:spPr bwMode="auto">
          <a:xfrm>
            <a:off x="643467" y="643467"/>
            <a:ext cx="10905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EFE1DC-6422-41BC-BEFF-95705CD5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>
                <a:solidFill>
                  <a:schemeClr val="tx1">
                    <a:tint val="75000"/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1">
                  <a:tint val="75000"/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122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5BC6AA-D159-4BCC-916D-40DF6D88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568" y="815911"/>
            <a:ext cx="2939857" cy="8363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F855DE-A979-4362-B2BB-E1CF8429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857" y="1852382"/>
            <a:ext cx="4918568" cy="4387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hlinkClick r:id="rId2"/>
              </a:rPr>
              <a:t>https://graphviz.org/documentation/</a:t>
            </a:r>
            <a:r>
              <a:rPr lang="en-US" sz="2000">
                <a:solidFill>
                  <a:schemeClr val="bg1"/>
                </a:solidFill>
              </a:rPr>
              <a:t> (Graficador)</a:t>
            </a:r>
          </a:p>
          <a:p>
            <a:r>
              <a:rPr lang="en-US" sz="2000">
                <a:solidFill>
                  <a:srgbClr val="4472C4"/>
                </a:solidFill>
                <a:hlinkClick r:id="rId3"/>
              </a:rPr>
              <a:t>https://stackoverrun.com/es/q/288707</a:t>
            </a:r>
            <a:r>
              <a:rPr lang="en-US" sz="2000">
                <a:solidFill>
                  <a:srgbClr val="4472C4"/>
                </a:solidFill>
              </a:rPr>
              <a:t> </a:t>
            </a:r>
            <a:r>
              <a:rPr lang="en-US" sz="2000">
                <a:solidFill>
                  <a:schemeClr val="bg1"/>
                </a:solidFill>
              </a:rPr>
              <a:t>(Código batch)</a:t>
            </a:r>
            <a:endParaRPr lang="en-US" sz="2000">
              <a:solidFill>
                <a:srgbClr val="4472C4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Graphic 21" descr="Marca de verificación">
            <a:extLst>
              <a:ext uri="{FF2B5EF4-FFF2-40B4-BE49-F238E27FC236}">
                <a16:creationId xmlns:a16="http://schemas.microsoft.com/office/drawing/2014/main" id="{83CC4F77-6FB6-49C4-A39B-13C6FE621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EBA7B8-F4AB-4AA3-A352-70D7C659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3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5B61B-397F-4668-A3DB-B7F335FCE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976" y="3689349"/>
            <a:ext cx="2292047" cy="1325563"/>
          </a:xfrm>
        </p:spPr>
        <p:txBody>
          <a:bodyPr>
            <a:normAutofit/>
          </a:bodyPr>
          <a:lstStyle/>
          <a:p>
            <a:pPr algn="ctr"/>
            <a:r>
              <a:rPr lang="es-ES" sz="2800">
                <a:solidFill>
                  <a:schemeClr val="bg1"/>
                </a:solidFill>
                <a:latin typeface="SF UI Display" panose="00000500000000000000" pitchFamily="50" charset="0"/>
              </a:rPr>
              <a:t>DOS </a:t>
            </a:r>
            <a:endParaRPr lang="es-AR" sz="2800">
              <a:solidFill>
                <a:schemeClr val="bg1"/>
              </a:solidFill>
              <a:latin typeface="SF UI Display" panose="00000500000000000000" pitchFamily="50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1774AC-D9FC-4D1D-9874-87607AC67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12" y="2625012"/>
            <a:ext cx="1607976" cy="160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E4D7A14-FBEF-42A6-85C5-4719C112266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>
                <a:solidFill>
                  <a:schemeClr val="bg1"/>
                </a:solidFill>
                <a:latin typeface="SF UI Display" panose="00000500000000000000" pitchFamily="50" charset="0"/>
              </a:rPr>
              <a:t>Introducción</a:t>
            </a:r>
            <a:endParaRPr lang="es-AR">
              <a:solidFill>
                <a:schemeClr val="bg1"/>
              </a:solidFill>
              <a:latin typeface="SF UI Display" panose="00000500000000000000" pitchFamily="50" charset="0"/>
            </a:endParaRPr>
          </a:p>
        </p:txBody>
      </p:sp>
      <p:pic>
        <p:nvPicPr>
          <p:cNvPr id="1028" name="Picture 4" descr="upload.wikimedia.org/wikipedia/commons/thumb/1/...">
            <a:extLst>
              <a:ext uri="{FF2B5EF4-FFF2-40B4-BE49-F238E27FC236}">
                <a16:creationId xmlns:a16="http://schemas.microsoft.com/office/drawing/2014/main" id="{270D5387-A138-4E2B-A3B5-D8F3E96B6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190" y="2532089"/>
            <a:ext cx="1396545" cy="156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BF90AC5D-71E2-4F76-B678-7E9AEF9FAE5A}"/>
              </a:ext>
            </a:extLst>
          </p:cNvPr>
          <p:cNvSpPr txBox="1">
            <a:spLocks/>
          </p:cNvSpPr>
          <p:nvPr/>
        </p:nvSpPr>
        <p:spPr>
          <a:xfrm>
            <a:off x="1337440" y="3689349"/>
            <a:ext cx="22920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>
                <a:solidFill>
                  <a:schemeClr val="bg1"/>
                </a:solidFill>
                <a:latin typeface="SF UI Display" panose="00000500000000000000" pitchFamily="50" charset="0"/>
              </a:rPr>
              <a:t>C++ </a:t>
            </a:r>
            <a:endParaRPr lang="es-AR" sz="2800">
              <a:solidFill>
                <a:schemeClr val="bg1"/>
              </a:solidFill>
              <a:latin typeface="SF UI Display" panose="00000500000000000000" pitchFamily="50" charset="0"/>
            </a:endParaRPr>
          </a:p>
        </p:txBody>
      </p:sp>
      <p:pic>
        <p:nvPicPr>
          <p:cNvPr id="1030" name="Picture 6" descr="Graphviz Logo">
            <a:extLst>
              <a:ext uri="{FF2B5EF4-FFF2-40B4-BE49-F238E27FC236}">
                <a16:creationId xmlns:a16="http://schemas.microsoft.com/office/drawing/2014/main" id="{5C6C6E53-A14E-47AD-9E2A-E959B7851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776" y="2532089"/>
            <a:ext cx="1503784" cy="150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C082619E-30C8-4339-BB91-E777F7CFF444}"/>
              </a:ext>
            </a:extLst>
          </p:cNvPr>
          <p:cNvSpPr txBox="1">
            <a:spLocks/>
          </p:cNvSpPr>
          <p:nvPr/>
        </p:nvSpPr>
        <p:spPr>
          <a:xfrm>
            <a:off x="9010265" y="3689348"/>
            <a:ext cx="22920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>
                <a:solidFill>
                  <a:schemeClr val="bg1"/>
                </a:solidFill>
                <a:latin typeface="SF UI Display" panose="00000500000000000000" pitchFamily="50" charset="0"/>
              </a:rPr>
              <a:t>DOT </a:t>
            </a:r>
            <a:endParaRPr lang="es-AR" sz="2800">
              <a:solidFill>
                <a:schemeClr val="bg1"/>
              </a:solidFill>
              <a:latin typeface="SF UI Display" panose="00000500000000000000" pitchFamily="50" charset="0"/>
            </a:endParaRP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5A38EFE5-34BC-4388-AD38-E3550253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4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5BC6AA-D159-4BCC-916D-40DF6D88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s-ES"/>
              <a:t>C++</a:t>
            </a:r>
            <a:endParaRPr lang="es-AR"/>
          </a:p>
        </p:txBody>
      </p:sp>
      <p:pic>
        <p:nvPicPr>
          <p:cNvPr id="4" name="Picture 4" descr="upload.wikimedia.org/wikipedia/commons/thumb/1/...">
            <a:extLst>
              <a:ext uri="{FF2B5EF4-FFF2-40B4-BE49-F238E27FC236}">
                <a16:creationId xmlns:a16="http://schemas.microsoft.com/office/drawing/2014/main" id="{EF35BAB0-6EDB-453A-AA3C-AA7A34EF9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" r="2" b="1579"/>
          <a:stretch/>
        </p:blipFill>
        <p:spPr bwMode="auto">
          <a:xfrm>
            <a:off x="480060" y="1567946"/>
            <a:ext cx="3425957" cy="372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F855DE-A979-4362-B2BB-E1CF8429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s-ES" sz="2000">
                <a:latin typeface="SF UI Display" panose="00000500000000000000" pitchFamily="50" charset="0"/>
              </a:rPr>
              <a:t>Creación del Grafo</a:t>
            </a:r>
          </a:p>
          <a:p>
            <a:pPr marL="0" indent="0">
              <a:buNone/>
            </a:pPr>
            <a:r>
              <a:rPr lang="es-ES" sz="2000">
                <a:latin typeface="SF UI Display" panose="00000500000000000000" pitchFamily="50" charset="0"/>
              </a:rPr>
              <a:t>    </a:t>
            </a:r>
            <a:r>
              <a:rPr lang="es-ES" sz="1600">
                <a:latin typeface="SF UI Display" panose="00000500000000000000" pitchFamily="50" charset="0"/>
              </a:rPr>
              <a:t> </a:t>
            </a:r>
            <a:r>
              <a:rPr lang="es-ES" sz="1600" i="1">
                <a:latin typeface="SF UI Display" panose="00000500000000000000" pitchFamily="50" charset="0"/>
              </a:rPr>
              <a:t>Arma el grafo de acuerdo a los valores asignados.</a:t>
            </a:r>
            <a:endParaRPr lang="es-ES" sz="2000" i="1">
              <a:latin typeface="SF UI Display" panose="00000500000000000000" pitchFamily="50" charset="0"/>
            </a:endParaRPr>
          </a:p>
          <a:p>
            <a:endParaRPr lang="es-AR" sz="2000">
              <a:latin typeface="SF UI Display" panose="00000500000000000000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AA95B2-C1A8-41DA-B0D3-F80FA37C3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227" y="2949227"/>
            <a:ext cx="6916115" cy="1743318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A4E8DD-629D-4D00-839D-93A8501B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10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5BC6AA-D159-4BCC-916D-40DF6D88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s-ES"/>
              <a:t>C++</a:t>
            </a:r>
            <a:endParaRPr lang="es-AR"/>
          </a:p>
        </p:txBody>
      </p:sp>
      <p:pic>
        <p:nvPicPr>
          <p:cNvPr id="4" name="Picture 4" descr="upload.wikimedia.org/wikipedia/commons/thumb/1/...">
            <a:extLst>
              <a:ext uri="{FF2B5EF4-FFF2-40B4-BE49-F238E27FC236}">
                <a16:creationId xmlns:a16="http://schemas.microsoft.com/office/drawing/2014/main" id="{EF35BAB0-6EDB-453A-AA3C-AA7A34EF9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" r="2" b="1579"/>
          <a:stretch/>
        </p:blipFill>
        <p:spPr bwMode="auto">
          <a:xfrm>
            <a:off x="480060" y="1567946"/>
            <a:ext cx="3425957" cy="372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F855DE-A979-4362-B2BB-E1CF8429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1731089"/>
            <a:ext cx="7161017" cy="4154361"/>
          </a:xfrm>
        </p:spPr>
        <p:txBody>
          <a:bodyPr>
            <a:normAutofit/>
          </a:bodyPr>
          <a:lstStyle/>
          <a:p>
            <a:r>
              <a:rPr lang="es-ES" sz="2000">
                <a:latin typeface="SF UI Display" panose="00000500000000000000" pitchFamily="50" charset="0"/>
              </a:rPr>
              <a:t>Creación del Grafo</a:t>
            </a:r>
          </a:p>
          <a:p>
            <a:pPr marL="0" indent="0">
              <a:buNone/>
            </a:pPr>
            <a:r>
              <a:rPr lang="es-ES" sz="2000">
                <a:latin typeface="SF UI Display" panose="00000500000000000000" pitchFamily="50" charset="0"/>
              </a:rPr>
              <a:t>    </a:t>
            </a:r>
            <a:r>
              <a:rPr lang="es-ES" sz="1600">
                <a:latin typeface="SF UI Display" panose="00000500000000000000" pitchFamily="50" charset="0"/>
              </a:rPr>
              <a:t> </a:t>
            </a:r>
            <a:r>
              <a:rPr lang="es-ES" sz="1600" i="1">
                <a:latin typeface="SF UI Display" panose="00000500000000000000" pitchFamily="50" charset="0"/>
              </a:rPr>
              <a:t>Guarda los valores en un archivo .txt</a:t>
            </a:r>
            <a:endParaRPr lang="es-ES" sz="2000" i="1">
              <a:latin typeface="SF UI Display" panose="00000500000000000000" pitchFamily="50" charset="0"/>
            </a:endParaRPr>
          </a:p>
          <a:p>
            <a:endParaRPr lang="es-AR" sz="2000">
              <a:latin typeface="SF UI Display" panose="00000500000000000000" pitchFamily="50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1F45FDA-29BC-4118-8701-6F9F32580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099" y="2615521"/>
            <a:ext cx="5906324" cy="3943900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657CD9-F701-4BFB-B865-92924869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68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5BC6AA-D159-4BCC-916D-40DF6D88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s-ES"/>
              <a:t>C++</a:t>
            </a:r>
            <a:endParaRPr lang="es-AR"/>
          </a:p>
        </p:txBody>
      </p:sp>
      <p:pic>
        <p:nvPicPr>
          <p:cNvPr id="4" name="Picture 4" descr="upload.wikimedia.org/wikipedia/commons/thumb/1/...">
            <a:extLst>
              <a:ext uri="{FF2B5EF4-FFF2-40B4-BE49-F238E27FC236}">
                <a16:creationId xmlns:a16="http://schemas.microsoft.com/office/drawing/2014/main" id="{EF35BAB0-6EDB-453A-AA3C-AA7A34EF9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" r="2" b="1579"/>
          <a:stretch/>
        </p:blipFill>
        <p:spPr bwMode="auto">
          <a:xfrm>
            <a:off x="480060" y="1567946"/>
            <a:ext cx="3425957" cy="372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F855DE-A979-4362-B2BB-E1CF8429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1731089"/>
            <a:ext cx="7161017" cy="4154361"/>
          </a:xfrm>
        </p:spPr>
        <p:txBody>
          <a:bodyPr>
            <a:normAutofit/>
          </a:bodyPr>
          <a:lstStyle/>
          <a:p>
            <a:r>
              <a:rPr lang="es-ES" sz="2000">
                <a:latin typeface="SF UI Display" panose="00000500000000000000" pitchFamily="50" charset="0"/>
              </a:rPr>
              <a:t>Lectura del Grafo</a:t>
            </a:r>
          </a:p>
          <a:p>
            <a:pPr marL="0" indent="0">
              <a:buNone/>
            </a:pPr>
            <a:r>
              <a:rPr lang="es-ES" sz="2000">
                <a:latin typeface="SF UI Display" panose="00000500000000000000" pitchFamily="50" charset="0"/>
              </a:rPr>
              <a:t>    </a:t>
            </a:r>
            <a:r>
              <a:rPr lang="es-ES" sz="1600">
                <a:latin typeface="SF UI Display" panose="00000500000000000000" pitchFamily="50" charset="0"/>
              </a:rPr>
              <a:t> </a:t>
            </a:r>
            <a:r>
              <a:rPr lang="es-ES" sz="1600" i="1">
                <a:latin typeface="SF UI Display" panose="00000500000000000000" pitchFamily="50" charset="0"/>
              </a:rPr>
              <a:t>leemos los archivos .txt, asignándosele los datos a variables.</a:t>
            </a:r>
            <a:endParaRPr lang="es-ES" sz="2000" i="1">
              <a:latin typeface="SF UI Display" panose="00000500000000000000" pitchFamily="50" charset="0"/>
            </a:endParaRPr>
          </a:p>
          <a:p>
            <a:endParaRPr lang="es-AR" sz="2000">
              <a:latin typeface="SF UI Display" panose="00000500000000000000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8135EC-65E6-4555-9692-5CE9D1BE83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50"/>
          <a:stretch/>
        </p:blipFill>
        <p:spPr>
          <a:xfrm>
            <a:off x="4503427" y="2707689"/>
            <a:ext cx="6268325" cy="3316590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2DCBD1-9488-4FD3-A754-AD1F9375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31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Imagen que contiene collar, medallón&#10;&#10;Descripción generada automáticamente">
            <a:extLst>
              <a:ext uri="{FF2B5EF4-FFF2-40B4-BE49-F238E27FC236}">
                <a16:creationId xmlns:a16="http://schemas.microsoft.com/office/drawing/2014/main" id="{85D5AB3F-BB9E-41AD-8002-AE9B815AC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961" y="-193972"/>
            <a:ext cx="7062097" cy="7273239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56D583-D38C-40A1-A36A-34341AFF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62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5BC6AA-D159-4BCC-916D-40DF6D88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s-ES"/>
              <a:t>C++</a:t>
            </a:r>
            <a:endParaRPr lang="es-AR"/>
          </a:p>
        </p:txBody>
      </p:sp>
      <p:pic>
        <p:nvPicPr>
          <p:cNvPr id="4" name="Picture 4" descr="upload.wikimedia.org/wikipedia/commons/thumb/1/...">
            <a:extLst>
              <a:ext uri="{FF2B5EF4-FFF2-40B4-BE49-F238E27FC236}">
                <a16:creationId xmlns:a16="http://schemas.microsoft.com/office/drawing/2014/main" id="{EF35BAB0-6EDB-453A-AA3C-AA7A34EF9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" r="2" b="1579"/>
          <a:stretch/>
        </p:blipFill>
        <p:spPr bwMode="auto">
          <a:xfrm>
            <a:off x="480060" y="1567946"/>
            <a:ext cx="3425957" cy="372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F855DE-A979-4362-B2BB-E1CF8429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515" y="1567946"/>
            <a:ext cx="7161017" cy="4154361"/>
          </a:xfrm>
        </p:spPr>
        <p:txBody>
          <a:bodyPr>
            <a:normAutofit/>
          </a:bodyPr>
          <a:lstStyle/>
          <a:p>
            <a:r>
              <a:rPr lang="es-ES" sz="2000">
                <a:latin typeface="SF UI Display" panose="00000500000000000000" pitchFamily="50" charset="0"/>
              </a:rPr>
              <a:t>Agregar direcciones</a:t>
            </a:r>
          </a:p>
          <a:p>
            <a:pPr marL="0" indent="0">
              <a:buNone/>
            </a:pPr>
            <a:r>
              <a:rPr lang="es-ES" sz="2000">
                <a:latin typeface="SF UI Display" panose="00000500000000000000" pitchFamily="50" charset="0"/>
              </a:rPr>
              <a:t>    </a:t>
            </a:r>
            <a:r>
              <a:rPr lang="es-ES" sz="1600">
                <a:latin typeface="SF UI Display" panose="00000500000000000000" pitchFamily="50" charset="0"/>
              </a:rPr>
              <a:t> </a:t>
            </a:r>
            <a:r>
              <a:rPr lang="es-ES" sz="1600" i="1">
                <a:latin typeface="SF UI Display" panose="00000500000000000000" pitchFamily="50" charset="0"/>
              </a:rPr>
              <a:t>el usuario tendrá que ingresar las direcciones a recorrer.</a:t>
            </a:r>
            <a:endParaRPr lang="es-ES" sz="2000" i="1">
              <a:latin typeface="SF UI Display" panose="00000500000000000000" pitchFamily="50" charset="0"/>
            </a:endParaRPr>
          </a:p>
          <a:p>
            <a:endParaRPr lang="es-AR" sz="2000">
              <a:latin typeface="SF UI Display" panose="00000500000000000000" pitchFamily="50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F9C7BD1-2F3E-4729-AE67-2E2C1A945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585" y="2488507"/>
            <a:ext cx="6211167" cy="220058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D2AA3E0-E6B0-4569-814E-5A228E9D9A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811"/>
          <a:stretch/>
        </p:blipFill>
        <p:spPr>
          <a:xfrm>
            <a:off x="4560585" y="4772167"/>
            <a:ext cx="6211167" cy="1714739"/>
          </a:xfrm>
          <a:prstGeom prst="rect">
            <a:avLst/>
          </a:prstGeo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521FCB22-A1B8-4CB6-8326-0EF33DBE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60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5BC6AA-D159-4BCC-916D-40DF6D88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s-ES"/>
              <a:t>C++</a:t>
            </a:r>
            <a:endParaRPr lang="es-AR"/>
          </a:p>
        </p:txBody>
      </p:sp>
      <p:pic>
        <p:nvPicPr>
          <p:cNvPr id="4" name="Picture 4" descr="upload.wikimedia.org/wikipedia/commons/thumb/1/...">
            <a:extLst>
              <a:ext uri="{FF2B5EF4-FFF2-40B4-BE49-F238E27FC236}">
                <a16:creationId xmlns:a16="http://schemas.microsoft.com/office/drawing/2014/main" id="{EF35BAB0-6EDB-453A-AA3C-AA7A34EF9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" r="2" b="1579"/>
          <a:stretch/>
        </p:blipFill>
        <p:spPr bwMode="auto">
          <a:xfrm>
            <a:off x="480060" y="1567946"/>
            <a:ext cx="3425957" cy="372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F855DE-A979-4362-B2BB-E1CF8429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515" y="1567946"/>
            <a:ext cx="7161017" cy="4154361"/>
          </a:xfrm>
        </p:spPr>
        <p:txBody>
          <a:bodyPr>
            <a:normAutofit/>
          </a:bodyPr>
          <a:lstStyle/>
          <a:p>
            <a:r>
              <a:rPr lang="es-ES" sz="2000">
                <a:latin typeface="SF UI Display" panose="00000500000000000000" pitchFamily="50" charset="0"/>
              </a:rPr>
              <a:t>Calcula el recorrido mínimo</a:t>
            </a:r>
          </a:p>
          <a:p>
            <a:pPr marL="0" indent="0">
              <a:buNone/>
            </a:pPr>
            <a:r>
              <a:rPr lang="es-ES" sz="2000">
                <a:latin typeface="SF UI Display" panose="00000500000000000000" pitchFamily="50" charset="0"/>
              </a:rPr>
              <a:t>    </a:t>
            </a:r>
            <a:r>
              <a:rPr lang="es-ES" sz="1600">
                <a:latin typeface="SF UI Display" panose="00000500000000000000" pitchFamily="50" charset="0"/>
              </a:rPr>
              <a:t> </a:t>
            </a:r>
            <a:r>
              <a:rPr lang="es-ES" sz="1600" i="1">
                <a:latin typeface="SF UI Display" panose="00000500000000000000" pitchFamily="50" charset="0"/>
              </a:rPr>
              <a:t>este algoritmo ayudará al delivery a hacer el recorrido más eficiente</a:t>
            </a:r>
            <a:endParaRPr lang="es-AR" sz="2000">
              <a:latin typeface="SF UI Display" panose="00000500000000000000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4BE541-A14E-4690-89CC-5825C54EB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831" b="51286"/>
          <a:stretch/>
        </p:blipFill>
        <p:spPr>
          <a:xfrm>
            <a:off x="4439979" y="2696967"/>
            <a:ext cx="6791901" cy="3052906"/>
          </a:xfrm>
          <a:prstGeom prst="rect">
            <a:avLst/>
          </a:prstGeo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4BC836E9-B741-4EBE-83A8-2A756A26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53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5BC6AA-D159-4BCC-916D-40DF6D88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s-ES"/>
              <a:t>C++</a:t>
            </a:r>
            <a:endParaRPr lang="es-AR"/>
          </a:p>
        </p:txBody>
      </p:sp>
      <p:pic>
        <p:nvPicPr>
          <p:cNvPr id="4" name="Picture 4" descr="upload.wikimedia.org/wikipedia/commons/thumb/1/...">
            <a:extLst>
              <a:ext uri="{FF2B5EF4-FFF2-40B4-BE49-F238E27FC236}">
                <a16:creationId xmlns:a16="http://schemas.microsoft.com/office/drawing/2014/main" id="{EF35BAB0-6EDB-453A-AA3C-AA7A34EF9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" r="2" b="1579"/>
          <a:stretch/>
        </p:blipFill>
        <p:spPr bwMode="auto">
          <a:xfrm>
            <a:off x="480060" y="1567946"/>
            <a:ext cx="3425957" cy="372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F855DE-A979-4362-B2BB-E1CF8429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515" y="1567946"/>
            <a:ext cx="7161017" cy="4154361"/>
          </a:xfrm>
        </p:spPr>
        <p:txBody>
          <a:bodyPr>
            <a:normAutofit/>
          </a:bodyPr>
          <a:lstStyle/>
          <a:p>
            <a:r>
              <a:rPr lang="es-ES" sz="2000">
                <a:latin typeface="SF UI Display" panose="00000500000000000000" pitchFamily="50" charset="0"/>
              </a:rPr>
              <a:t>Calcula el recorrido mínimo</a:t>
            </a:r>
          </a:p>
          <a:p>
            <a:pPr marL="0" indent="0">
              <a:buNone/>
            </a:pPr>
            <a:r>
              <a:rPr lang="es-ES" sz="2000">
                <a:latin typeface="SF UI Display" panose="00000500000000000000" pitchFamily="50" charset="0"/>
              </a:rPr>
              <a:t>    </a:t>
            </a:r>
            <a:r>
              <a:rPr lang="es-ES" sz="1600">
                <a:latin typeface="SF UI Display" panose="00000500000000000000" pitchFamily="50" charset="0"/>
              </a:rPr>
              <a:t> </a:t>
            </a:r>
            <a:r>
              <a:rPr lang="es-ES" sz="1600" i="1">
                <a:latin typeface="SF UI Display" panose="00000500000000000000" pitchFamily="50" charset="0"/>
              </a:rPr>
              <a:t>este algoritmo ayudará al delivery a hacer el recorrido más eficiente</a:t>
            </a:r>
            <a:endParaRPr lang="es-AR" sz="2000">
              <a:latin typeface="SF UI Display" panose="00000500000000000000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4BE541-A14E-4690-89CC-5825C54EB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85" t="49064" r="19116"/>
          <a:stretch/>
        </p:blipFill>
        <p:spPr>
          <a:xfrm>
            <a:off x="4439979" y="2637590"/>
            <a:ext cx="6791901" cy="3192171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CE990A-A968-441C-A908-DE81EAE0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4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Tema de Office</vt:lpstr>
      <vt:lpstr>PowerPoint Presentation</vt:lpstr>
      <vt:lpstr>DOS </vt:lpstr>
      <vt:lpstr>C++</vt:lpstr>
      <vt:lpstr>C++</vt:lpstr>
      <vt:lpstr>C++</vt:lpstr>
      <vt:lpstr>PowerPoint Presentation</vt:lpstr>
      <vt:lpstr>C++</vt:lpstr>
      <vt:lpstr>C++</vt:lpstr>
      <vt:lpstr>C++</vt:lpstr>
      <vt:lpstr>C++</vt:lpstr>
      <vt:lpstr>C++</vt:lpstr>
      <vt:lpstr>Graphviz</vt:lpstr>
      <vt:lpstr>Problemas</vt:lpstr>
      <vt:lpstr>DOS</vt:lpstr>
      <vt:lpstr>DOS</vt:lpstr>
      <vt:lpstr>DOS</vt:lpstr>
      <vt:lpstr>Resumen</vt:lpstr>
      <vt:lpstr>PowerPoint Presentation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 Godoy</dc:creator>
  <cp:revision>1</cp:revision>
  <dcterms:created xsi:type="dcterms:W3CDTF">2020-10-15T20:38:44Z</dcterms:created>
  <dcterms:modified xsi:type="dcterms:W3CDTF">2020-10-15T23:06:42Z</dcterms:modified>
</cp:coreProperties>
</file>