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769931-8D6A-4CA5-A9F3-E05B6AACC49F}" v="4" dt="2019-11-02T20:17:02.4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de Marquez" userId="c9cd4beba60908fc" providerId="LiveId" clId="{0C769931-8D6A-4CA5-A9F3-E05B6AACC49F}"/>
    <pc:docChg chg="custSel mod addSld modSld">
      <pc:chgData name="Fede Marquez" userId="c9cd4beba60908fc" providerId="LiveId" clId="{0C769931-8D6A-4CA5-A9F3-E05B6AACC49F}" dt="2019-11-02T20:17:02.446" v="23"/>
      <pc:docMkLst>
        <pc:docMk/>
      </pc:docMkLst>
      <pc:sldChg chg="addSp delSp modSp mod setBg">
        <pc:chgData name="Fede Marquez" userId="c9cd4beba60908fc" providerId="LiveId" clId="{0C769931-8D6A-4CA5-A9F3-E05B6AACC49F}" dt="2019-11-02T20:16:49.130" v="20" actId="478"/>
        <pc:sldMkLst>
          <pc:docMk/>
          <pc:sldMk cId="3847047964" sldId="259"/>
        </pc:sldMkLst>
        <pc:spChg chg="mod">
          <ac:chgData name="Fede Marquez" userId="c9cd4beba60908fc" providerId="LiveId" clId="{0C769931-8D6A-4CA5-A9F3-E05B6AACC49F}" dt="2019-11-02T20:16:45.128" v="19" actId="26606"/>
          <ac:spMkLst>
            <pc:docMk/>
            <pc:sldMk cId="3847047964" sldId="259"/>
            <ac:spMk id="2" creationId="{3C851894-623C-4EF9-B5C8-7E5334FE41CB}"/>
          </ac:spMkLst>
        </pc:spChg>
        <pc:spChg chg="del">
          <ac:chgData name="Fede Marquez" userId="c9cd4beba60908fc" providerId="LiveId" clId="{0C769931-8D6A-4CA5-A9F3-E05B6AACC49F}" dt="2019-11-02T20:16:36.804" v="18" actId="931"/>
          <ac:spMkLst>
            <pc:docMk/>
            <pc:sldMk cId="3847047964" sldId="259"/>
            <ac:spMk id="3" creationId="{3B349761-C67C-406E-B0AC-17731378EA39}"/>
          </ac:spMkLst>
        </pc:spChg>
        <pc:spChg chg="add mod">
          <ac:chgData name="Fede Marquez" userId="c9cd4beba60908fc" providerId="LiveId" clId="{0C769931-8D6A-4CA5-A9F3-E05B6AACC49F}" dt="2019-11-02T20:16:49.130" v="20" actId="478"/>
          <ac:spMkLst>
            <pc:docMk/>
            <pc:sldMk cId="3847047964" sldId="259"/>
            <ac:spMk id="8" creationId="{4FA92165-9BE8-45D7-A375-7AD5BF9C0C55}"/>
          </ac:spMkLst>
        </pc:spChg>
        <pc:spChg chg="add">
          <ac:chgData name="Fede Marquez" userId="c9cd4beba60908fc" providerId="LiveId" clId="{0C769931-8D6A-4CA5-A9F3-E05B6AACC49F}" dt="2019-11-02T20:16:45.128" v="19" actId="26606"/>
          <ac:spMkLst>
            <pc:docMk/>
            <pc:sldMk cId="3847047964" sldId="259"/>
            <ac:spMk id="11" creationId="{A4AC5506-6312-4701-8D3C-40187889A947}"/>
          </ac:spMkLst>
        </pc:spChg>
        <pc:picChg chg="add del mod">
          <ac:chgData name="Fede Marquez" userId="c9cd4beba60908fc" providerId="LiveId" clId="{0C769931-8D6A-4CA5-A9F3-E05B6AACC49F}" dt="2019-11-02T20:16:49.130" v="20" actId="478"/>
          <ac:picMkLst>
            <pc:docMk/>
            <pc:sldMk cId="3847047964" sldId="259"/>
            <ac:picMk id="6" creationId="{43682026-8E9B-482A-8C58-558B30E838BC}"/>
          </ac:picMkLst>
        </pc:picChg>
      </pc:sldChg>
      <pc:sldChg chg="add">
        <pc:chgData name="Fede Marquez" userId="c9cd4beba60908fc" providerId="LiveId" clId="{0C769931-8D6A-4CA5-A9F3-E05B6AACC49F}" dt="2019-11-02T20:16:55.099" v="21"/>
        <pc:sldMkLst>
          <pc:docMk/>
          <pc:sldMk cId="2150509603" sldId="260"/>
        </pc:sldMkLst>
      </pc:sldChg>
      <pc:sldChg chg="add">
        <pc:chgData name="Fede Marquez" userId="c9cd4beba60908fc" providerId="LiveId" clId="{0C769931-8D6A-4CA5-A9F3-E05B6AACC49F}" dt="2019-11-02T20:17:00.377" v="22"/>
        <pc:sldMkLst>
          <pc:docMk/>
          <pc:sldMk cId="1357954674" sldId="261"/>
        </pc:sldMkLst>
      </pc:sldChg>
      <pc:sldChg chg="add">
        <pc:chgData name="Fede Marquez" userId="c9cd4beba60908fc" providerId="LiveId" clId="{0C769931-8D6A-4CA5-A9F3-E05B6AACC49F}" dt="2019-11-02T20:17:02.446" v="23"/>
        <pc:sldMkLst>
          <pc:docMk/>
          <pc:sldMk cId="3894899964" sldId="262"/>
        </pc:sldMkLst>
      </pc:sldChg>
    </pc:docChg>
  </pc:docChgLst>
  <pc:docChgLst>
    <pc:chgData name="Mati Godoy" userId="9fb74deffcc60029" providerId="LiveId" clId="{27DEDD76-7951-4C14-AACC-856B416B6EBC}"/>
    <pc:docChg chg="custSel addSld delSld modSld">
      <pc:chgData name="Mati Godoy" userId="9fb74deffcc60029" providerId="LiveId" clId="{27DEDD76-7951-4C14-AACC-856B416B6EBC}" dt="2019-11-02T21:07:14.314" v="278" actId="20577"/>
      <pc:docMkLst>
        <pc:docMk/>
      </pc:docMkLst>
      <pc:sldChg chg="modSp">
        <pc:chgData name="Mati Godoy" userId="9fb74deffcc60029" providerId="LiveId" clId="{27DEDD76-7951-4C14-AACC-856B416B6EBC}" dt="2019-11-02T21:07:14.314" v="278" actId="20577"/>
        <pc:sldMkLst>
          <pc:docMk/>
          <pc:sldMk cId="3556339521" sldId="256"/>
        </pc:sldMkLst>
        <pc:spChg chg="mod">
          <ac:chgData name="Mati Godoy" userId="9fb74deffcc60029" providerId="LiveId" clId="{27DEDD76-7951-4C14-AACC-856B416B6EBC}" dt="2019-11-02T21:07:14.314" v="278" actId="20577"/>
          <ac:spMkLst>
            <pc:docMk/>
            <pc:sldMk cId="3556339521" sldId="256"/>
            <ac:spMk id="4" creationId="{75FF1F90-6CBC-4A50-9263-06E4E20E1A61}"/>
          </ac:spMkLst>
        </pc:spChg>
      </pc:sldChg>
      <pc:sldChg chg="modSp">
        <pc:chgData name="Mati Godoy" userId="9fb74deffcc60029" providerId="LiveId" clId="{27DEDD76-7951-4C14-AACC-856B416B6EBC}" dt="2019-11-02T20:40:35.692" v="237" actId="20577"/>
        <pc:sldMkLst>
          <pc:docMk/>
          <pc:sldMk cId="2877974241" sldId="257"/>
        </pc:sldMkLst>
        <pc:spChg chg="mod">
          <ac:chgData name="Mati Godoy" userId="9fb74deffcc60029" providerId="LiveId" clId="{27DEDD76-7951-4C14-AACC-856B416B6EBC}" dt="2019-11-02T20:40:35.692" v="237" actId="20577"/>
          <ac:spMkLst>
            <pc:docMk/>
            <pc:sldMk cId="2877974241" sldId="257"/>
            <ac:spMk id="4" creationId="{7FAD40A7-EA73-4BA2-8F17-DFD5B9577040}"/>
          </ac:spMkLst>
        </pc:spChg>
      </pc:sldChg>
      <pc:sldChg chg="addSp delSp modSp">
        <pc:chgData name="Mati Godoy" userId="9fb74deffcc60029" providerId="LiveId" clId="{27DEDD76-7951-4C14-AACC-856B416B6EBC}" dt="2019-11-02T20:24:27.049" v="119" actId="1076"/>
        <pc:sldMkLst>
          <pc:docMk/>
          <pc:sldMk cId="3847047964" sldId="259"/>
        </pc:sldMkLst>
        <pc:spChg chg="del mod">
          <ac:chgData name="Mati Godoy" userId="9fb74deffcc60029" providerId="LiveId" clId="{27DEDD76-7951-4C14-AACC-856B416B6EBC}" dt="2019-11-02T20:22:18.663" v="99" actId="478"/>
          <ac:spMkLst>
            <pc:docMk/>
            <pc:sldMk cId="3847047964" sldId="259"/>
            <ac:spMk id="8" creationId="{4FA92165-9BE8-45D7-A375-7AD5BF9C0C55}"/>
          </ac:spMkLst>
        </pc:spChg>
        <pc:picChg chg="add mod">
          <ac:chgData name="Mati Godoy" userId="9fb74deffcc60029" providerId="LiveId" clId="{27DEDD76-7951-4C14-AACC-856B416B6EBC}" dt="2019-11-02T20:24:27.049" v="119" actId="1076"/>
          <ac:picMkLst>
            <pc:docMk/>
            <pc:sldMk cId="3847047964" sldId="259"/>
            <ac:picMk id="3" creationId="{B13A9F48-476A-4C4B-8903-3E9E3D6DCCB2}"/>
          </ac:picMkLst>
        </pc:picChg>
        <pc:picChg chg="add mod modCrop">
          <ac:chgData name="Mati Godoy" userId="9fb74deffcc60029" providerId="LiveId" clId="{27DEDD76-7951-4C14-AACC-856B416B6EBC}" dt="2019-11-02T20:24:24.627" v="117" actId="1076"/>
          <ac:picMkLst>
            <pc:docMk/>
            <pc:sldMk cId="3847047964" sldId="259"/>
            <ac:picMk id="5" creationId="{5EFD2CFB-47D9-42F6-9DC9-8535376D4E78}"/>
          </ac:picMkLst>
        </pc:picChg>
        <pc:picChg chg="add mod modCrop">
          <ac:chgData name="Mati Godoy" userId="9fb74deffcc60029" providerId="LiveId" clId="{27DEDD76-7951-4C14-AACC-856B416B6EBC}" dt="2019-11-02T20:24:25.886" v="118" actId="1076"/>
          <ac:picMkLst>
            <pc:docMk/>
            <pc:sldMk cId="3847047964" sldId="259"/>
            <ac:picMk id="7" creationId="{17F205A8-ADE1-4A0B-B1E5-A34614E9AB6B}"/>
          </ac:picMkLst>
        </pc:picChg>
      </pc:sldChg>
      <pc:sldChg chg="addSp delSp modSp">
        <pc:chgData name="Mati Godoy" userId="9fb74deffcc60029" providerId="LiveId" clId="{27DEDD76-7951-4C14-AACC-856B416B6EBC}" dt="2019-11-02T20:35:17.499" v="166" actId="1076"/>
        <pc:sldMkLst>
          <pc:docMk/>
          <pc:sldMk cId="2150509603" sldId="260"/>
        </pc:sldMkLst>
        <pc:spChg chg="mod">
          <ac:chgData name="Mati Godoy" userId="9fb74deffcc60029" providerId="LiveId" clId="{27DEDD76-7951-4C14-AACC-856B416B6EBC}" dt="2019-11-02T20:20:03.188" v="87" actId="20577"/>
          <ac:spMkLst>
            <pc:docMk/>
            <pc:sldMk cId="2150509603" sldId="260"/>
            <ac:spMk id="2" creationId="{3C851894-623C-4EF9-B5C8-7E5334FE41CB}"/>
          </ac:spMkLst>
        </pc:spChg>
        <pc:spChg chg="del mod">
          <ac:chgData name="Mati Godoy" userId="9fb74deffcc60029" providerId="LiveId" clId="{27DEDD76-7951-4C14-AACC-856B416B6EBC}" dt="2019-11-02T20:32:53.868" v="144" actId="478"/>
          <ac:spMkLst>
            <pc:docMk/>
            <pc:sldMk cId="2150509603" sldId="260"/>
            <ac:spMk id="8" creationId="{4FA92165-9BE8-45D7-A375-7AD5BF9C0C55}"/>
          </ac:spMkLst>
        </pc:spChg>
        <pc:picChg chg="add mod">
          <ac:chgData name="Mati Godoy" userId="9fb74deffcc60029" providerId="LiveId" clId="{27DEDD76-7951-4C14-AACC-856B416B6EBC}" dt="2019-11-02T20:35:17.499" v="166" actId="1076"/>
          <ac:picMkLst>
            <pc:docMk/>
            <pc:sldMk cId="2150509603" sldId="260"/>
            <ac:picMk id="3" creationId="{7DF9A725-8CA2-42CA-A8A5-A866E06E37D2}"/>
          </ac:picMkLst>
        </pc:picChg>
        <pc:picChg chg="add mod">
          <ac:chgData name="Mati Godoy" userId="9fb74deffcc60029" providerId="LiveId" clId="{27DEDD76-7951-4C14-AACC-856B416B6EBC}" dt="2019-11-02T20:35:17.499" v="166" actId="1076"/>
          <ac:picMkLst>
            <pc:docMk/>
            <pc:sldMk cId="2150509603" sldId="260"/>
            <ac:picMk id="4" creationId="{57995308-6220-4B8E-A8A0-F495F07670BF}"/>
          </ac:picMkLst>
        </pc:picChg>
      </pc:sldChg>
      <pc:sldChg chg="addSp delSp modSp">
        <pc:chgData name="Mati Godoy" userId="9fb74deffcc60029" providerId="LiveId" clId="{27DEDD76-7951-4C14-AACC-856B416B6EBC}" dt="2019-11-02T20:25:56.472" v="121" actId="1076"/>
        <pc:sldMkLst>
          <pc:docMk/>
          <pc:sldMk cId="1357954674" sldId="261"/>
        </pc:sldMkLst>
        <pc:spChg chg="mod">
          <ac:chgData name="Mati Godoy" userId="9fb74deffcc60029" providerId="LiveId" clId="{27DEDD76-7951-4C14-AACC-856B416B6EBC}" dt="2019-11-02T20:19:00.092" v="23" actId="20577"/>
          <ac:spMkLst>
            <pc:docMk/>
            <pc:sldMk cId="1357954674" sldId="261"/>
            <ac:spMk id="2" creationId="{3C851894-623C-4EF9-B5C8-7E5334FE41CB}"/>
          </ac:spMkLst>
        </pc:spChg>
        <pc:spChg chg="del mod">
          <ac:chgData name="Mati Godoy" userId="9fb74deffcc60029" providerId="LiveId" clId="{27DEDD76-7951-4C14-AACC-856B416B6EBC}" dt="2019-11-02T20:21:46.638" v="92" actId="478"/>
          <ac:spMkLst>
            <pc:docMk/>
            <pc:sldMk cId="1357954674" sldId="261"/>
            <ac:spMk id="8" creationId="{4FA92165-9BE8-45D7-A375-7AD5BF9C0C55}"/>
          </ac:spMkLst>
        </pc:spChg>
        <pc:picChg chg="add del mod">
          <ac:chgData name="Mati Godoy" userId="9fb74deffcc60029" providerId="LiveId" clId="{27DEDD76-7951-4C14-AACC-856B416B6EBC}" dt="2019-11-02T20:22:16.006" v="98" actId="478"/>
          <ac:picMkLst>
            <pc:docMk/>
            <pc:sldMk cId="1357954674" sldId="261"/>
            <ac:picMk id="3" creationId="{53FD7551-3BEF-4625-BBAE-F267FC5CFE7C}"/>
          </ac:picMkLst>
        </pc:picChg>
        <pc:picChg chg="add mod">
          <ac:chgData name="Mati Godoy" userId="9fb74deffcc60029" providerId="LiveId" clId="{27DEDD76-7951-4C14-AACC-856B416B6EBC}" dt="2019-11-02T20:25:56.472" v="121" actId="1076"/>
          <ac:picMkLst>
            <pc:docMk/>
            <pc:sldMk cId="1357954674" sldId="261"/>
            <ac:picMk id="4" creationId="{C9E068C4-9295-4686-A9D1-53C684DF52E5}"/>
          </ac:picMkLst>
        </pc:picChg>
      </pc:sldChg>
      <pc:sldChg chg="addSp delSp modSp">
        <pc:chgData name="Mati Godoy" userId="9fb74deffcc60029" providerId="LiveId" clId="{27DEDD76-7951-4C14-AACC-856B416B6EBC}" dt="2019-11-02T20:28:03.171" v="133" actId="1076"/>
        <pc:sldMkLst>
          <pc:docMk/>
          <pc:sldMk cId="3894899964" sldId="262"/>
        </pc:sldMkLst>
        <pc:spChg chg="mod">
          <ac:chgData name="Mati Godoy" userId="9fb74deffcc60029" providerId="LiveId" clId="{27DEDD76-7951-4C14-AACC-856B416B6EBC}" dt="2019-11-02T20:19:40.037" v="41" actId="27636"/>
          <ac:spMkLst>
            <pc:docMk/>
            <pc:sldMk cId="3894899964" sldId="262"/>
            <ac:spMk id="2" creationId="{3C851894-623C-4EF9-B5C8-7E5334FE41CB}"/>
          </ac:spMkLst>
        </pc:spChg>
        <pc:spChg chg="del mod">
          <ac:chgData name="Mati Godoy" userId="9fb74deffcc60029" providerId="LiveId" clId="{27DEDD76-7951-4C14-AACC-856B416B6EBC}" dt="2019-11-02T20:27:25.782" v="122" actId="478"/>
          <ac:spMkLst>
            <pc:docMk/>
            <pc:sldMk cId="3894899964" sldId="262"/>
            <ac:spMk id="8" creationId="{4FA92165-9BE8-45D7-A375-7AD5BF9C0C55}"/>
          </ac:spMkLst>
        </pc:spChg>
        <pc:picChg chg="add mod">
          <ac:chgData name="Mati Godoy" userId="9fb74deffcc60029" providerId="LiveId" clId="{27DEDD76-7951-4C14-AACC-856B416B6EBC}" dt="2019-11-02T20:27:31.506" v="126" actId="1076"/>
          <ac:picMkLst>
            <pc:docMk/>
            <pc:sldMk cId="3894899964" sldId="262"/>
            <ac:picMk id="3" creationId="{0DD2D801-78B0-4DBD-8B84-3FEA9E98AD84}"/>
          </ac:picMkLst>
        </pc:picChg>
        <pc:picChg chg="add mod">
          <ac:chgData name="Mati Godoy" userId="9fb74deffcc60029" providerId="LiveId" clId="{27DEDD76-7951-4C14-AACC-856B416B6EBC}" dt="2019-11-02T20:28:03.171" v="133" actId="1076"/>
          <ac:picMkLst>
            <pc:docMk/>
            <pc:sldMk cId="3894899964" sldId="262"/>
            <ac:picMk id="4" creationId="{A2B05567-4E9C-42EA-8634-7554220CEE63}"/>
          </ac:picMkLst>
        </pc:picChg>
      </pc:sldChg>
      <pc:sldChg chg="addSp delSp modSp add">
        <pc:chgData name="Mati Godoy" userId="9fb74deffcc60029" providerId="LiveId" clId="{27DEDD76-7951-4C14-AACC-856B416B6EBC}" dt="2019-11-02T20:39:24.124" v="234" actId="1076"/>
        <pc:sldMkLst>
          <pc:docMk/>
          <pc:sldMk cId="424108330" sldId="263"/>
        </pc:sldMkLst>
        <pc:spChg chg="mod">
          <ac:chgData name="Mati Godoy" userId="9fb74deffcc60029" providerId="LiveId" clId="{27DEDD76-7951-4C14-AACC-856B416B6EBC}" dt="2019-11-02T20:37:47.539" v="221" actId="20577"/>
          <ac:spMkLst>
            <pc:docMk/>
            <pc:sldMk cId="424108330" sldId="263"/>
            <ac:spMk id="2" creationId="{3C851894-623C-4EF9-B5C8-7E5334FE41CB}"/>
          </ac:spMkLst>
        </pc:spChg>
        <pc:picChg chg="del">
          <ac:chgData name="Mati Godoy" userId="9fb74deffcc60029" providerId="LiveId" clId="{27DEDD76-7951-4C14-AACC-856B416B6EBC}" dt="2019-11-02T20:37:30.676" v="173" actId="478"/>
          <ac:picMkLst>
            <pc:docMk/>
            <pc:sldMk cId="424108330" sldId="263"/>
            <ac:picMk id="3" creationId="{7DF9A725-8CA2-42CA-A8A5-A866E06E37D2}"/>
          </ac:picMkLst>
        </pc:picChg>
        <pc:picChg chg="del">
          <ac:chgData name="Mati Godoy" userId="9fb74deffcc60029" providerId="LiveId" clId="{27DEDD76-7951-4C14-AACC-856B416B6EBC}" dt="2019-11-02T20:37:30.219" v="172" actId="478"/>
          <ac:picMkLst>
            <pc:docMk/>
            <pc:sldMk cId="424108330" sldId="263"/>
            <ac:picMk id="4" creationId="{57995308-6220-4B8E-A8A0-F495F07670BF}"/>
          </ac:picMkLst>
        </pc:picChg>
        <pc:picChg chg="add mod">
          <ac:chgData name="Mati Godoy" userId="9fb74deffcc60029" providerId="LiveId" clId="{27DEDD76-7951-4C14-AACC-856B416B6EBC}" dt="2019-11-02T20:39:24.124" v="234" actId="1076"/>
          <ac:picMkLst>
            <pc:docMk/>
            <pc:sldMk cId="424108330" sldId="263"/>
            <ac:picMk id="5" creationId="{DAF16D04-C436-4FD3-B633-34DD9BBD111F}"/>
          </ac:picMkLst>
        </pc:picChg>
        <pc:picChg chg="add mod">
          <ac:chgData name="Mati Godoy" userId="9fb74deffcc60029" providerId="LiveId" clId="{27DEDD76-7951-4C14-AACC-856B416B6EBC}" dt="2019-11-02T20:39:24.124" v="234" actId="1076"/>
          <ac:picMkLst>
            <pc:docMk/>
            <pc:sldMk cId="424108330" sldId="263"/>
            <ac:picMk id="6" creationId="{83EA002F-2DFE-4679-AF58-2325FADD0E11}"/>
          </ac:picMkLst>
        </pc:picChg>
      </pc:sldChg>
      <pc:sldChg chg="delSp add del setBg delDesignElem">
        <pc:chgData name="Mati Godoy" userId="9fb74deffcc60029" providerId="LiveId" clId="{27DEDD76-7951-4C14-AACC-856B416B6EBC}" dt="2019-11-02T20:37:24.608" v="170" actId="2696"/>
        <pc:sldMkLst>
          <pc:docMk/>
          <pc:sldMk cId="1644380926" sldId="263"/>
        </pc:sldMkLst>
        <pc:spChg chg="del">
          <ac:chgData name="Mati Godoy" userId="9fb74deffcc60029" providerId="LiveId" clId="{27DEDD76-7951-4C14-AACC-856B416B6EBC}" dt="2019-11-02T20:37:16.832" v="169"/>
          <ac:spMkLst>
            <pc:docMk/>
            <pc:sldMk cId="1644380926" sldId="263"/>
            <ac:spMk id="11" creationId="{A4AC5506-6312-4701-8D3C-40187889A947}"/>
          </ac:spMkLst>
        </pc:spChg>
      </pc:sldChg>
      <pc:sldChg chg="add del">
        <pc:chgData name="Mati Godoy" userId="9fb74deffcc60029" providerId="LiveId" clId="{27DEDD76-7951-4C14-AACC-856B416B6EBC}" dt="2019-11-02T20:40:18.098" v="236" actId="2696"/>
        <pc:sldMkLst>
          <pc:docMk/>
          <pc:sldMk cId="2632745383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102DB9-839E-4D50-B9EF-94F201F43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BDC660-3942-4A5B-9EB4-F27529E34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63B87A-BF72-48C9-BC37-B583F5C88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99058-C860-486E-A680-94CAD6144C95}" type="datetimeFigureOut">
              <a:rPr lang="es-AR" smtClean="0"/>
              <a:t>2/11/2019</a:t>
            </a:fld>
            <a:endParaRPr lang="es-AR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310E18-A637-4D99-9F5D-70CDDE4AB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8D426A-8733-4330-BC62-CE2CAA74A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1D94-3364-4959-B057-182E0BE415B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032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95EFEB-F782-469C-9E7C-EE8B76F7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C3C7B0-BAF9-4D2D-8C0C-3F40D5E62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B22A4D-C030-4B86-834C-2D59B565F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99058-C860-486E-A680-94CAD6144C95}" type="datetimeFigureOut">
              <a:rPr lang="es-AR" smtClean="0"/>
              <a:t>2/11/2019</a:t>
            </a:fld>
            <a:endParaRPr lang="es-AR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7BFD54-A80B-4856-B7AF-9EB6F50B9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0A07FA-6510-4DA5-A0DB-89DF53FE8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1D94-3364-4959-B057-182E0BE415B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26199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C618C7B-EE95-406E-8979-21288D2819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10D55E1-7501-40F0-85D3-2CBAF341E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6F16D4-3545-403F-8DBF-127E73679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99058-C860-486E-A680-94CAD6144C95}" type="datetimeFigureOut">
              <a:rPr lang="es-AR" smtClean="0"/>
              <a:t>2/11/2019</a:t>
            </a:fld>
            <a:endParaRPr lang="es-AR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00C40B-D892-4FD4-AAE3-99133A925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6138EE-944C-41D7-8C4A-62F2F16C0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1D94-3364-4959-B057-182E0BE415B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77243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1FF96F-B4A9-4D98-AEAA-09B35D66A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DBB27D-C3FD-42BA-AA1C-E84A229E7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5945C5-9D98-4FFD-BB4C-BEFD3C6D0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99058-C860-486E-A680-94CAD6144C95}" type="datetimeFigureOut">
              <a:rPr lang="es-AR" smtClean="0"/>
              <a:t>2/11/2019</a:t>
            </a:fld>
            <a:endParaRPr lang="es-AR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572EDF-D234-44F0-8627-E86F214D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A133C8-AAA7-4EEA-B32D-2D3765FCA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1D94-3364-4959-B057-182E0BE415B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6707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9FDF6-3D62-4A16-8CEF-01BAB839C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EB934F-AE27-44CE-BA02-93E3C4AA2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8A9854-00E4-4562-ACD8-D9FCF8511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99058-C860-486E-A680-94CAD6144C95}" type="datetimeFigureOut">
              <a:rPr lang="es-AR" smtClean="0"/>
              <a:t>2/11/2019</a:t>
            </a:fld>
            <a:endParaRPr lang="es-AR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DD0793-8A75-487D-86BD-0AB939AA7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2D7EE0-B7A2-48FB-962A-3AD168871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1D94-3364-4959-B057-182E0BE415B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52675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4A8D4-21F8-47F4-9652-0EDAE36AE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542D3C-6BEE-4B88-9627-B696E257E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1EAE029-C3E3-4BCA-8F12-86A096B9B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63E429-A439-48FD-AF57-59E491404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99058-C860-486E-A680-94CAD6144C95}" type="datetimeFigureOut">
              <a:rPr lang="es-AR" smtClean="0"/>
              <a:t>2/11/2019</a:t>
            </a:fld>
            <a:endParaRPr lang="es-AR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F33B33-FBF0-4D55-A50C-CEFBDB9A3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E236679-391D-4440-8878-276587123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1D94-3364-4959-B057-182E0BE415B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6628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DA2DE5-9BE8-4F14-992D-B9788FECF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5F5DBE-CAB2-4D4C-AE13-86923AAC2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C29C28A-CC3F-4B3D-B739-B9BD50CF4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C4BAE0C-116A-4C30-8F3D-A28F91D59D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A094240-09EE-4365-99B3-A318683126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048FAA6-2F65-48F1-9ACC-E5E387D09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99058-C860-486E-A680-94CAD6144C95}" type="datetimeFigureOut">
              <a:rPr lang="es-AR" smtClean="0"/>
              <a:t>2/11/2019</a:t>
            </a:fld>
            <a:endParaRPr lang="es-AR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4B63412-0EE8-4C0A-8110-C4020588F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6C3E810-27E3-4DA7-8F63-E42796885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1D94-3364-4959-B057-182E0BE415B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91274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8150AB-D787-4D9D-A252-E536BD94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A5AA57-2057-40D6-A223-F3CB0D161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99058-C860-486E-A680-94CAD6144C95}" type="datetimeFigureOut">
              <a:rPr lang="es-AR" smtClean="0"/>
              <a:t>2/11/2019</a:t>
            </a:fld>
            <a:endParaRPr lang="es-AR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F206356-9358-4B9F-B5A6-4D1D50CE6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B794E16-073D-41B8-A3A1-7F1C1174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1D94-3364-4959-B057-182E0BE415B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53213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DD22539-A063-48B2-B9E9-861E93D0B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99058-C860-486E-A680-94CAD6144C95}" type="datetimeFigureOut">
              <a:rPr lang="es-AR" smtClean="0"/>
              <a:t>2/11/2019</a:t>
            </a:fld>
            <a:endParaRPr lang="es-AR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F4794AA-2EAB-471F-B8DA-E09FFD791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72571AA-ABEA-4E3B-BE07-C9530FFEE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1D94-3364-4959-B057-182E0BE415B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2138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61BC1A-DDA1-4C60-82BD-0663FD7A1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E3182D-CF21-49D0-925E-53FD5B777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6A03C8D-D01F-4994-96FF-39A1A03ED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3A3FAE-52A0-43C9-A633-C36BB1D39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99058-C860-486E-A680-94CAD6144C95}" type="datetimeFigureOut">
              <a:rPr lang="es-AR" smtClean="0"/>
              <a:t>2/11/2019</a:t>
            </a:fld>
            <a:endParaRPr lang="es-AR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3265C4-4BB4-4D58-9D9C-26ECC093C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868AAD-D2D3-462C-81A0-780FCC300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1D94-3364-4959-B057-182E0BE415B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15419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A17EE2-8564-4A98-9F02-A28DDE09D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B952FAB-D513-4F2B-BE61-1328751F1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6C8436F-FF51-4766-8CD0-0596F34D5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6236152-9852-43DA-80C5-FE01A6473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99058-C860-486E-A680-94CAD6144C95}" type="datetimeFigureOut">
              <a:rPr lang="es-AR" smtClean="0"/>
              <a:t>2/11/2019</a:t>
            </a:fld>
            <a:endParaRPr lang="es-AR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E175C9-71F3-4818-B7DD-9D69B3398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D55DEB-893F-42B2-8FBB-7478F3D38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B1D94-3364-4959-B057-182E0BE415B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58380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2FD2574-9286-45DA-94D9-D830824D4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1D324C-433B-4AB9-B128-E3F620140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1BC2BB-45FD-4F0A-B47D-FD9A387B63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99058-C860-486E-A680-94CAD6144C95}" type="datetimeFigureOut">
              <a:rPr lang="es-AR" smtClean="0"/>
              <a:t>2/11/2019</a:t>
            </a:fld>
            <a:endParaRPr lang="es-AR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6DD0CF-2C37-4776-A230-297E4CD175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B2808C-D068-4655-AC0E-33BB2B98E3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B1D94-3364-4959-B057-182E0BE415BE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4504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B558F58E-93BA-44A3-BCDA-585AFF2E4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75FF1F90-6CBC-4A50-9263-06E4E20E1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2671011"/>
            <a:ext cx="5257803" cy="24271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 u="sng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Parcial </a:t>
            </a:r>
            <a:r>
              <a:rPr lang="es-AR" sz="3600" b="1" u="sng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número</a:t>
            </a:r>
            <a:r>
              <a:rPr lang="en-US" sz="3600" b="1" u="sng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2</a:t>
            </a:r>
            <a:br>
              <a:rPr lang="en-US" sz="3300" b="1" u="sng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br>
              <a:rPr lang="en-US" sz="3300" b="1" u="sng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s-AR" sz="3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Integrantes</a:t>
            </a:r>
            <a:r>
              <a:rPr lang="en-US" sz="3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</a:t>
            </a:r>
            <a:br>
              <a:rPr lang="en-US" sz="3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	Godoy Matias </a:t>
            </a:r>
            <a:br>
              <a:rPr lang="en-US" sz="3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	Marquez Federico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CD0BBC1-A7D4-445D-98AC-95A6A45D8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1148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https://http2.mlstatic.com/fundamentos-programacion-codigo-eficiente-video-curso-D_NQ_NP_793875-MLV27041256175_032018-F.jpg">
            <a:extLst>
              <a:ext uri="{FF2B5EF4-FFF2-40B4-BE49-F238E27FC236}">
                <a16:creationId xmlns:a16="http://schemas.microsoft.com/office/drawing/2014/main" id="{C0B0F09F-90D5-4CC9-B573-3BEF912250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7" r="39063"/>
          <a:stretch/>
        </p:blipFill>
        <p:spPr bwMode="auto">
          <a:xfrm>
            <a:off x="5913124" y="10"/>
            <a:ext cx="6278877" cy="6857990"/>
          </a:xfrm>
          <a:custGeom>
            <a:avLst/>
            <a:gdLst>
              <a:gd name="connsiteX0" fmla="*/ 45571 w 6278877"/>
              <a:gd name="connsiteY0" fmla="*/ 0 h 6858000"/>
              <a:gd name="connsiteX1" fmla="*/ 6278877 w 6278877"/>
              <a:gd name="connsiteY1" fmla="*/ 0 h 6858000"/>
              <a:gd name="connsiteX2" fmla="*/ 6278877 w 6278877"/>
              <a:gd name="connsiteY2" fmla="*/ 6858000 h 6858000"/>
              <a:gd name="connsiteX3" fmla="*/ 3292307 w 6278877"/>
              <a:gd name="connsiteY3" fmla="*/ 6858000 h 6858000"/>
              <a:gd name="connsiteX4" fmla="*/ 3181525 w 6278877"/>
              <a:gd name="connsiteY4" fmla="*/ 6786980 h 6858000"/>
              <a:gd name="connsiteX5" fmla="*/ 0 w 6278877"/>
              <a:gd name="connsiteY5" fmla="*/ 803252 h 6858000"/>
              <a:gd name="connsiteX6" fmla="*/ 37255 w 6278877"/>
              <a:gd name="connsiteY6" fmla="*/ 65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339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C0B90B1-4B37-4085-915B-1C72BC071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2053641"/>
            <a:ext cx="2947165" cy="27600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AR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Temas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FAD40A7-EA73-4BA2-8F17-DFD5B9577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39753" y="813683"/>
            <a:ext cx="6557958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419" sz="2800" dirty="0">
                <a:solidFill>
                  <a:srgbClr val="000000"/>
                </a:solidFill>
              </a:rPr>
              <a:t>Funciones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419" sz="28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Estructuras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419" sz="2800" dirty="0">
                <a:solidFill>
                  <a:srgbClr val="000000"/>
                </a:solidFill>
              </a:rPr>
              <a:t>Archivos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en</a:t>
            </a:r>
            <a:r>
              <a:rPr lang="en-US" sz="2800" dirty="0">
                <a:solidFill>
                  <a:srgbClr val="000000"/>
                </a:solidFill>
              </a:rPr>
              <a:t> 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419" sz="2800" dirty="0">
                <a:solidFill>
                  <a:srgbClr val="000000"/>
                </a:solidFill>
              </a:rPr>
              <a:t>Algoritmos</a:t>
            </a:r>
            <a:r>
              <a:rPr lang="en-US" sz="2800" dirty="0">
                <a:solidFill>
                  <a:srgbClr val="000000"/>
                </a:solidFill>
              </a:rPr>
              <a:t> de </a:t>
            </a:r>
            <a:r>
              <a:rPr lang="en-US" sz="2800" dirty="0" err="1">
                <a:solidFill>
                  <a:srgbClr val="000000"/>
                </a:solidFill>
              </a:rPr>
              <a:t>ordenamiento</a:t>
            </a:r>
            <a:r>
              <a:rPr lang="en-US" sz="2800" dirty="0">
                <a:solidFill>
                  <a:srgbClr val="000000"/>
                </a:solidFill>
              </a:rPr>
              <a:t> (</a:t>
            </a:r>
            <a:r>
              <a:rPr lang="es-419" sz="2800" dirty="0">
                <a:solidFill>
                  <a:srgbClr val="000000"/>
                </a:solidFill>
              </a:rPr>
              <a:t>Inserción</a:t>
            </a:r>
            <a:r>
              <a:rPr lang="en-US" sz="2800" dirty="0">
                <a:solidFill>
                  <a:srgbClr val="000000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419" sz="2800" dirty="0">
                <a:solidFill>
                  <a:srgbClr val="000000"/>
                </a:solidFill>
              </a:rPr>
              <a:t>Punteros</a:t>
            </a:r>
            <a:r>
              <a:rPr lang="en-US" sz="2800" dirty="0">
                <a:solidFill>
                  <a:srgbClr val="000000"/>
                </a:solidFill>
              </a:rPr>
              <a:t> (Gestion </a:t>
            </a:r>
            <a:r>
              <a:rPr lang="es-419" sz="2800" dirty="0">
                <a:solidFill>
                  <a:srgbClr val="000000"/>
                </a:solidFill>
              </a:rPr>
              <a:t>Dinámica</a:t>
            </a:r>
            <a:r>
              <a:rPr lang="en-US" sz="2800" dirty="0">
                <a:solidFill>
                  <a:srgbClr val="000000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Modo </a:t>
            </a:r>
            <a:r>
              <a:rPr lang="es-419" sz="2800" dirty="0">
                <a:solidFill>
                  <a:srgbClr val="000000"/>
                </a:solidFill>
              </a:rPr>
              <a:t>Grafico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7974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805571-156C-4004-85CF-42FB33D5B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u="sng" kern="1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Estructuras</a:t>
            </a:r>
            <a:endParaRPr lang="en-US" sz="3200" b="1" u="sng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10" name="Marcador de posición de imagen 9">
            <a:extLst>
              <a:ext uri="{FF2B5EF4-FFF2-40B4-BE49-F238E27FC236}">
                <a16:creationId xmlns:a16="http://schemas.microsoft.com/office/drawing/2014/main" id="{890D0618-16E2-4C0C-A469-47B5AF66DB5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6" t="23251" r="32555" b="18517"/>
          <a:stretch/>
        </p:blipFill>
        <p:spPr>
          <a:xfrm>
            <a:off x="1251260" y="1541694"/>
            <a:ext cx="9689480" cy="499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068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851894-623C-4EF9-B5C8-7E5334FE4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Archivos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EFD2CFB-47D9-42F6-9DC9-8535376D4E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521"/>
          <a:stretch/>
        </p:blipFill>
        <p:spPr>
          <a:xfrm>
            <a:off x="0" y="1975022"/>
            <a:ext cx="2205386" cy="404125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13A9F48-476A-4C4B-8903-3E9E3D6DC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056" y="1411269"/>
            <a:ext cx="7772427" cy="546141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7F205A8-ADE1-4A0B-B1E5-A34614E9AB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933"/>
          <a:stretch/>
        </p:blipFill>
        <p:spPr>
          <a:xfrm>
            <a:off x="2205386" y="1934273"/>
            <a:ext cx="2104670" cy="441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47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851894-623C-4EF9-B5C8-7E5334FE4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Funciones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9E068C4-9295-4686-A9D1-53C684DF5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213" y="1841165"/>
            <a:ext cx="100393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954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851894-623C-4EF9-B5C8-7E5334FE4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Parte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grafica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DD2D801-78B0-4DBD-8B84-3FEA9E98A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6971"/>
            <a:ext cx="5011093" cy="428699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B05567-4E9C-42EA-8634-7554220CE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093" y="2097536"/>
            <a:ext cx="7018560" cy="376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899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851894-623C-4EF9-B5C8-7E5334FE4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Punteros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(gestion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dinámica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DF9A725-8CA2-42CA-A8A5-A866E06E3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32" y="1735336"/>
            <a:ext cx="11668125" cy="124069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7995308-6220-4B8E-A8A0-F495F0767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931" y="3042708"/>
            <a:ext cx="1166812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509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851894-623C-4EF9-B5C8-7E5334FE4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Algoritmos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ordenamiento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(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Inserción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AF16D04-C436-4FD3-B633-34DD9BBD1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6" y="2381250"/>
            <a:ext cx="2999432" cy="27527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3EA002F-2DFE-4679-AF58-2325FADD0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587" y="2381250"/>
            <a:ext cx="6851563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083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38</Words>
  <Application>Microsoft Office PowerPoint</Application>
  <PresentationFormat>Panorámica</PresentationFormat>
  <Paragraphs>14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Parcial número 2  Integrantes:   Godoy Matias   Marquez Federico</vt:lpstr>
      <vt:lpstr>Temas</vt:lpstr>
      <vt:lpstr>Estructuras</vt:lpstr>
      <vt:lpstr>Archivos</vt:lpstr>
      <vt:lpstr>Funciones</vt:lpstr>
      <vt:lpstr>Parte grafica</vt:lpstr>
      <vt:lpstr>Punteros (gestion dinámica)</vt:lpstr>
      <vt:lpstr>Algoritmos de ordenamiento (Inserción)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Parcial número 2  Integrantes:   Godoy Matias  Marquez Federico</dc:title>
  <dc:creator>Fede Marquez</dc:creator>
  <cp:lastModifiedBy>Mati Godoy</cp:lastModifiedBy>
  <cp:revision>3</cp:revision>
  <dcterms:created xsi:type="dcterms:W3CDTF">2019-11-02T20:16:45Z</dcterms:created>
  <dcterms:modified xsi:type="dcterms:W3CDTF">2019-11-02T21:07:17Z</dcterms:modified>
</cp:coreProperties>
</file>