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Naive</a:t>
            </a:r>
            <a:r>
              <a:rPr lang="pl-PL" dirty="0"/>
              <a:t> Bayes </a:t>
            </a:r>
            <a:r>
              <a:rPr lang="pl-PL" dirty="0" err="1"/>
              <a:t>Classification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Mazurek</a:t>
            </a:r>
          </a:p>
          <a:p>
            <a:r>
              <a:rPr lang="pl-PL" dirty="0"/>
              <a:t>Filip </a:t>
            </a:r>
            <a:r>
              <a:rPr lang="pl-PL" dirty="0" err="1"/>
              <a:t>Stybel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59" y="5638800"/>
            <a:ext cx="48196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</a:t>
            </a:r>
            <a:r>
              <a:rPr lang="pl-PL" dirty="0" err="1"/>
              <a:t>Intuition</a:t>
            </a:r>
            <a:endParaRPr lang="pl-PL" dirty="0"/>
          </a:p>
          <a:p>
            <a:r>
              <a:rPr lang="pl-PL" dirty="0"/>
              <a:t>2. </a:t>
            </a:r>
            <a:r>
              <a:rPr lang="pl-PL" dirty="0" err="1"/>
              <a:t>Intuition</a:t>
            </a:r>
            <a:r>
              <a:rPr lang="pl-PL" dirty="0"/>
              <a:t> </a:t>
            </a:r>
            <a:r>
              <a:rPr lang="pl-PL" dirty="0" err="1"/>
              <a:t>example</a:t>
            </a:r>
            <a:endParaRPr lang="pl-PL" dirty="0"/>
          </a:p>
          <a:p>
            <a:r>
              <a:rPr lang="pl-PL" dirty="0"/>
              <a:t>3. </a:t>
            </a:r>
            <a:r>
              <a:rPr lang="pl-PL" dirty="0" err="1"/>
              <a:t>Classifier</a:t>
            </a:r>
            <a:endParaRPr lang="pl-PL" dirty="0"/>
          </a:p>
          <a:p>
            <a:r>
              <a:rPr lang="en-US" dirty="0"/>
              <a:t>4. Multinomial Naïve Bayes Classifier</a:t>
            </a:r>
          </a:p>
          <a:p>
            <a:r>
              <a:rPr lang="en-US" dirty="0"/>
              <a:t>5. Smoothing for Naïve Bayes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076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Intuition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l-PL" sz="3200" dirty="0"/>
              </a:p>
              <a:p>
                <a:pPr marL="0" indent="0" algn="ctr">
                  <a:buNone/>
                </a:pPr>
                <a:r>
                  <a:rPr lang="pl-PL" sz="3200" dirty="0"/>
                  <a:t>P(A|B) </a:t>
                </a:r>
                <a14:m>
                  <m:oMath xmlns:m="http://schemas.openxmlformats.org/officeDocument/2006/math">
                    <m:r>
                      <a:rPr lang="pl-PL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3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l-PL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l-PL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pl-PL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sz="3200" b="0" i="1" smtClean="0">
                            <a:latin typeface="Cambria Math" panose="02040503050406030204" pitchFamily="18" charset="0"/>
                          </a:rPr>
                          <m:t>) ×</m:t>
                        </m:r>
                        <m:r>
                          <a:rPr lang="pl-P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pl-P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l-P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l-P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l-PL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l-P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l-PL" dirty="0"/>
              </a:p>
              <a:p>
                <a:endParaRPr lang="pl-PL" dirty="0"/>
              </a:p>
              <a:p>
                <a:pPr algn="ctr"/>
                <a:endParaRPr lang="pl-PL" dirty="0"/>
              </a:p>
              <a:p>
                <a:pPr marL="0" indent="0" algn="ctr">
                  <a:buNone/>
                </a:pPr>
                <a:r>
                  <a:rPr lang="pl-PL" sz="1800" dirty="0"/>
                  <a:t>P(SMS </a:t>
                </a:r>
                <a:r>
                  <a:rPr lang="pl-PL" sz="1800" dirty="0" err="1"/>
                  <a:t>is</a:t>
                </a:r>
                <a:r>
                  <a:rPr lang="pl-PL" sz="1800" dirty="0"/>
                  <a:t> Spam | SMS </a:t>
                </a:r>
                <a:r>
                  <a:rPr lang="pl-PL" sz="1800" dirty="0" err="1"/>
                  <a:t>contains</a:t>
                </a:r>
                <a:r>
                  <a:rPr lang="pl-PL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1800">
                        <a:latin typeface="Cambria Math" panose="02040503050406030204" pitchFamily="18" charset="0"/>
                      </a:rPr>
                      <m:t>FREE</m:t>
                    </m:r>
                  </m:oMath>
                </a14:m>
                <a:r>
                  <a:rPr lang="pl-PL" sz="1800" dirty="0"/>
                  <a:t>)</a:t>
                </a:r>
                <a14:m>
                  <m:oMath xmlns:m="http://schemas.openxmlformats.org/officeDocument/2006/math">
                    <m:r>
                      <a:rPr lang="pl-PL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𝑆𝑀𝑆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𝑐𝑜𝑛𝑡𝑎𝑖𝑛𝑠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sz="1800" b="0" i="0" smtClean="0">
                                <a:latin typeface="Cambria Math" panose="02040503050406030204" pitchFamily="18" charset="0"/>
                              </a:rPr>
                              <m:t>FREE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𝑆𝑀𝑆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1800" b="0" i="1" smtClean="0">
                                <a:latin typeface="Cambria Math" panose="02040503050406030204" pitchFamily="18" charset="0"/>
                              </a:rPr>
                              <m:t>𝑆𝑝𝑎𝑚</m:t>
                            </m:r>
                          </m:e>
                        </m:d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𝑆𝑀𝑆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𝑆𝑝𝑎𝑚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𝑆𝑀𝑆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sz="1800" b="0" i="0" smtClean="0">
                            <a:latin typeface="Cambria Math" panose="02040503050406030204" pitchFamily="18" charset="0"/>
                          </a:rPr>
                          <m:t>FREE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l-PL" sz="18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8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r>
              <a:rPr lang="pl-PL" dirty="0"/>
              <a:t> </a:t>
            </a:r>
            <a:r>
              <a:rPr lang="pl-PL" dirty="0" err="1"/>
              <a:t>example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678874"/>
              </p:ext>
            </p:extLst>
          </p:nvPr>
        </p:nvGraphicFramePr>
        <p:xfrm>
          <a:off x="1103313" y="2052638"/>
          <a:ext cx="894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627877209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414620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Get </a:t>
                      </a:r>
                      <a:r>
                        <a:rPr lang="en-US" noProof="0" dirty="0"/>
                        <a:t>free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books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now</a:t>
                      </a:r>
                      <a:r>
                        <a:rPr lang="pl-P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2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Could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you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give</a:t>
                      </a:r>
                      <a:r>
                        <a:rPr lang="pl-PL" dirty="0"/>
                        <a:t> me </a:t>
                      </a:r>
                      <a:r>
                        <a:rPr lang="pl-PL" dirty="0" err="1"/>
                        <a:t>this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book</a:t>
                      </a:r>
                      <a:r>
                        <a:rPr lang="pl-PL" dirty="0"/>
                        <a:t> for </a:t>
                      </a:r>
                      <a:r>
                        <a:rPr lang="pl-PL" dirty="0" err="1"/>
                        <a:t>free</a:t>
                      </a:r>
                      <a:r>
                        <a:rPr lang="pl-PL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1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Go to xyz.com and </a:t>
                      </a:r>
                      <a:r>
                        <a:rPr lang="pl-PL" dirty="0" err="1"/>
                        <a:t>download</a:t>
                      </a:r>
                      <a:r>
                        <a:rPr lang="pl-PL" dirty="0"/>
                        <a:t> for </a:t>
                      </a:r>
                      <a:r>
                        <a:rPr lang="pl-PL" dirty="0" err="1"/>
                        <a:t>free</a:t>
                      </a:r>
                      <a:r>
                        <a:rPr lang="pl-P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0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Do </a:t>
                      </a:r>
                      <a:r>
                        <a:rPr lang="pl-PL" dirty="0" err="1"/>
                        <a:t>you</a:t>
                      </a:r>
                      <a:r>
                        <a:rPr lang="pl-PL" dirty="0"/>
                        <a:t> want </a:t>
                      </a:r>
                      <a:r>
                        <a:rPr lang="pl-PL" dirty="0" err="1"/>
                        <a:t>antivirus</a:t>
                      </a:r>
                      <a:r>
                        <a:rPr lang="pl-PL" dirty="0"/>
                        <a:t> for </a:t>
                      </a:r>
                      <a:r>
                        <a:rPr lang="pl-PL" dirty="0" err="1"/>
                        <a:t>free</a:t>
                      </a:r>
                      <a:r>
                        <a:rPr lang="pl-P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34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How </a:t>
                      </a:r>
                      <a:r>
                        <a:rPr lang="pl-PL" dirty="0" err="1"/>
                        <a:t>are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you</a:t>
                      </a:r>
                      <a:r>
                        <a:rPr lang="pl-P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Normal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2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Will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you</a:t>
                      </a:r>
                      <a:r>
                        <a:rPr lang="pl-PL" dirty="0"/>
                        <a:t> go to </a:t>
                      </a:r>
                      <a:r>
                        <a:rPr lang="pl-PL" dirty="0" err="1"/>
                        <a:t>job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tomorrow</a:t>
                      </a:r>
                      <a:r>
                        <a:rPr lang="pl-P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Normal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2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Go</a:t>
                      </a:r>
                      <a:r>
                        <a:rPr lang="pl-PL" baseline="0" dirty="0"/>
                        <a:t> to xyz.com and </a:t>
                      </a:r>
                      <a:r>
                        <a:rPr lang="pl-PL" baseline="0" dirty="0" err="1"/>
                        <a:t>check</a:t>
                      </a:r>
                      <a:r>
                        <a:rPr lang="pl-PL" baseline="0" dirty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718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1037967" y="5416417"/>
                <a:ext cx="10593860" cy="728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dirty="0"/>
                  <a:t>P(SMS </a:t>
                </a:r>
                <a:r>
                  <a:rPr lang="pl-PL" dirty="0" err="1"/>
                  <a:t>is</a:t>
                </a:r>
                <a:r>
                  <a:rPr lang="pl-PL" dirty="0"/>
                  <a:t> Spam | SMS </a:t>
                </a:r>
                <a:r>
                  <a:rPr lang="pl-PL" dirty="0" err="1"/>
                  <a:t>contains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>
                        <a:latin typeface="Cambria Math" panose="02040503050406030204" pitchFamily="18" charset="0"/>
                      </a:rPr>
                      <m:t>FREE</m:t>
                    </m:r>
                  </m:oMath>
                </a14:m>
                <a:r>
                  <a:rPr lang="pl-PL" dirty="0"/>
                  <a:t>)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pl-P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pl-P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den>
                    </m:f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7" y="5416417"/>
                <a:ext cx="10593860" cy="728917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94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308610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l-P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l-P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086100" lvl="7" indent="0">
                  <a:buNone/>
                </a:pP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43300" lvl="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43300" lvl="8" indent="0">
                  <a:buNone/>
                </a:pP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543300" lvl="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aśnienie prostokątne 3"/>
          <p:cNvSpPr/>
          <p:nvPr/>
        </p:nvSpPr>
        <p:spPr>
          <a:xfrm>
            <a:off x="4967416" y="5501663"/>
            <a:ext cx="1721709" cy="634314"/>
          </a:xfrm>
          <a:prstGeom prst="wedgeRectCallout">
            <a:avLst>
              <a:gd name="adj1" fmla="val 77143"/>
              <a:gd name="adj2" fmla="val -90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likelihood</a:t>
            </a:r>
          </a:p>
        </p:txBody>
      </p:sp>
      <p:sp>
        <p:nvSpPr>
          <p:cNvPr id="5" name="Objaśnienie prostokątne 4"/>
          <p:cNvSpPr/>
          <p:nvPr/>
        </p:nvSpPr>
        <p:spPr>
          <a:xfrm>
            <a:off x="8266670" y="5614085"/>
            <a:ext cx="1721709" cy="634314"/>
          </a:xfrm>
          <a:prstGeom prst="wedgeRectCallout">
            <a:avLst>
              <a:gd name="adj1" fmla="val -46781"/>
              <a:gd name="adj2" fmla="val -98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</a:t>
            </a:r>
          </a:p>
        </p:txBody>
      </p:sp>
    </p:spTree>
    <p:extLst>
      <p:ext uri="{BB962C8B-B14F-4D97-AF65-F5344CB8AC3E}">
        <p14:creationId xmlns:p14="http://schemas.microsoft.com/office/powerpoint/2010/main" val="131247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l-P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l-P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…,</m:t>
                          </m:r>
                          <m:sSub>
                            <m:sSubPr>
                              <m:ctrlP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l-P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7" indent="0">
                  <a:buNone/>
                </a:pP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l-P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l-P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lang="pl-P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34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for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75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111</Words>
  <Application>Microsoft Office PowerPoint</Application>
  <PresentationFormat>Panoramiczny</PresentationFormat>
  <Paragraphs>50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Jon</vt:lpstr>
      <vt:lpstr>Naive Bayes Classification</vt:lpstr>
      <vt:lpstr>Agenda</vt:lpstr>
      <vt:lpstr>Intuition</vt:lpstr>
      <vt:lpstr>Intuition example</vt:lpstr>
      <vt:lpstr>Classifier</vt:lpstr>
      <vt:lpstr>Multinomial Naïve Bayes Classifier</vt:lpstr>
      <vt:lpstr>Smoothing for Naïve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Classification</dc:title>
  <dc:creator>Mateusz Mazurek</dc:creator>
  <cp:lastModifiedBy>Mateusz Mazurek</cp:lastModifiedBy>
  <cp:revision>16</cp:revision>
  <dcterms:created xsi:type="dcterms:W3CDTF">2016-03-31T19:07:38Z</dcterms:created>
  <dcterms:modified xsi:type="dcterms:W3CDTF">2016-04-01T20:52:23Z</dcterms:modified>
</cp:coreProperties>
</file>