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8" r:id="rId10"/>
    <p:sldId id="261" r:id="rId11"/>
    <p:sldId id="271" r:id="rId12"/>
    <p:sldId id="262" r:id="rId13"/>
    <p:sldId id="270" r:id="rId14"/>
    <p:sldId id="263" r:id="rId15"/>
    <p:sldId id="26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ED6-502A-44BD-A3BA-87CFD99139E6}" type="doc">
      <dgm:prSet loTypeId="urn:microsoft.com/office/officeart/2005/8/layout/process5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5FD5074-DF65-415B-BF8C-A7B674BB6692}">
      <dgm:prSet phldrT="[Текст]"/>
      <dgm:spPr/>
      <dgm:t>
        <a:bodyPr/>
        <a:lstStyle/>
        <a:p>
          <a:r>
            <a:rPr lang="en-US" dirty="0" smtClean="0"/>
            <a:t>Proof of concept</a:t>
          </a:r>
          <a:endParaRPr lang="en-US" dirty="0"/>
        </a:p>
      </dgm:t>
    </dgm:pt>
    <dgm:pt modelId="{2FCCE4DD-7A10-4788-8BEF-3736DBF68B7F}" type="parTrans" cxnId="{37876327-9F02-46F5-AD1D-017F1C4123CE}">
      <dgm:prSet/>
      <dgm:spPr/>
      <dgm:t>
        <a:bodyPr/>
        <a:lstStyle/>
        <a:p>
          <a:endParaRPr lang="en-US"/>
        </a:p>
      </dgm:t>
    </dgm:pt>
    <dgm:pt modelId="{F5CBC16D-FE09-4C2F-8496-6ABDEF44981E}" type="sibTrans" cxnId="{37876327-9F02-46F5-AD1D-017F1C4123CE}">
      <dgm:prSet/>
      <dgm:spPr/>
      <dgm:t>
        <a:bodyPr/>
        <a:lstStyle/>
        <a:p>
          <a:endParaRPr lang="en-US"/>
        </a:p>
      </dgm:t>
    </dgm:pt>
    <dgm:pt modelId="{5EFED4D4-409D-4143-AE21-90CE02C4E6C2}">
      <dgm:prSet phldrT="[Текст]"/>
      <dgm:spPr/>
      <dgm:t>
        <a:bodyPr/>
        <a:lstStyle/>
        <a:p>
          <a:r>
            <a:rPr lang="en-US" dirty="0" smtClean="0"/>
            <a:t>User stories</a:t>
          </a:r>
          <a:endParaRPr lang="en-US" dirty="0"/>
        </a:p>
      </dgm:t>
    </dgm:pt>
    <dgm:pt modelId="{835ABDE8-4377-45C1-905C-7BE8BEFDA25C}" type="parTrans" cxnId="{3582949F-E04E-4ACA-AAF8-6324D2459847}">
      <dgm:prSet/>
      <dgm:spPr/>
      <dgm:t>
        <a:bodyPr/>
        <a:lstStyle/>
        <a:p>
          <a:endParaRPr lang="en-US"/>
        </a:p>
      </dgm:t>
    </dgm:pt>
    <dgm:pt modelId="{A85CBEE7-4D26-4EEF-B93A-EF4368A8007B}" type="sibTrans" cxnId="{3582949F-E04E-4ACA-AAF8-6324D2459847}">
      <dgm:prSet/>
      <dgm:spPr/>
      <dgm:t>
        <a:bodyPr/>
        <a:lstStyle/>
        <a:p>
          <a:endParaRPr lang="en-US"/>
        </a:p>
      </dgm:t>
    </dgm:pt>
    <dgm:pt modelId="{EDC6A3E8-092E-42A8-BF6F-53DA288B4D54}">
      <dgm:prSet phldrT="[Текст]"/>
      <dgm:spPr/>
      <dgm:t>
        <a:bodyPr/>
        <a:lstStyle/>
        <a:p>
          <a:r>
            <a:rPr lang="en-US" dirty="0" smtClean="0"/>
            <a:t>Research on </a:t>
          </a:r>
          <a:r>
            <a:rPr lang="en-US" dirty="0" err="1" smtClean="0"/>
            <a:t>SotA</a:t>
          </a:r>
          <a:endParaRPr lang="en-US" dirty="0"/>
        </a:p>
      </dgm:t>
    </dgm:pt>
    <dgm:pt modelId="{C6E3CADF-ED06-4381-A6E5-A26B5832C22C}" type="parTrans" cxnId="{D4B1B1B5-8463-4DDD-A847-E7B62B0A66E2}">
      <dgm:prSet/>
      <dgm:spPr/>
      <dgm:t>
        <a:bodyPr/>
        <a:lstStyle/>
        <a:p>
          <a:endParaRPr lang="en-US"/>
        </a:p>
      </dgm:t>
    </dgm:pt>
    <dgm:pt modelId="{AF191036-82EB-42E2-83B7-B5AD420FE02E}" type="sibTrans" cxnId="{D4B1B1B5-8463-4DDD-A847-E7B62B0A66E2}">
      <dgm:prSet/>
      <dgm:spPr/>
      <dgm:t>
        <a:bodyPr/>
        <a:lstStyle/>
        <a:p>
          <a:endParaRPr lang="en-US"/>
        </a:p>
      </dgm:t>
    </dgm:pt>
    <dgm:pt modelId="{037FA040-CF94-4003-8056-44B8ACE746ED}">
      <dgm:prSet phldrT="[Текст]"/>
      <dgm:spPr/>
      <dgm:t>
        <a:bodyPr/>
        <a:lstStyle/>
        <a:p>
          <a:r>
            <a:rPr lang="en-US" dirty="0" smtClean="0"/>
            <a:t>Construction</a:t>
          </a:r>
          <a:endParaRPr lang="en-US" dirty="0"/>
        </a:p>
      </dgm:t>
    </dgm:pt>
    <dgm:pt modelId="{0AE9FB24-8E98-446B-834F-4E495A02ECCC}" type="parTrans" cxnId="{D1C66F6D-D0F0-49D6-8CD0-F4ABBC034B24}">
      <dgm:prSet/>
      <dgm:spPr/>
      <dgm:t>
        <a:bodyPr/>
        <a:lstStyle/>
        <a:p>
          <a:endParaRPr lang="en-US"/>
        </a:p>
      </dgm:t>
    </dgm:pt>
    <dgm:pt modelId="{53A921C1-DA42-4DC2-A9FA-02AA17285670}" type="sibTrans" cxnId="{D1C66F6D-D0F0-49D6-8CD0-F4ABBC034B24}">
      <dgm:prSet/>
      <dgm:spPr/>
      <dgm:t>
        <a:bodyPr/>
        <a:lstStyle/>
        <a:p>
          <a:endParaRPr lang="en-US"/>
        </a:p>
      </dgm:t>
    </dgm:pt>
    <dgm:pt modelId="{A6EA68D7-3CA8-41C7-B085-AD3716F9D8E4}">
      <dgm:prSet phldrT="[Текст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5A6FB5EB-D737-46A5-AA96-8436C3C87E92}" type="parTrans" cxnId="{96F15817-7D7A-4B39-ADE5-E92659B1DDC6}">
      <dgm:prSet/>
      <dgm:spPr/>
      <dgm:t>
        <a:bodyPr/>
        <a:lstStyle/>
        <a:p>
          <a:endParaRPr lang="en-US"/>
        </a:p>
      </dgm:t>
    </dgm:pt>
    <dgm:pt modelId="{82B7A9F9-9817-42A1-88ED-F7BFAEFD9540}" type="sibTrans" cxnId="{96F15817-7D7A-4B39-ADE5-E92659B1DDC6}">
      <dgm:prSet/>
      <dgm:spPr/>
      <dgm:t>
        <a:bodyPr/>
        <a:lstStyle/>
        <a:p>
          <a:endParaRPr lang="en-US"/>
        </a:p>
      </dgm:t>
    </dgm:pt>
    <dgm:pt modelId="{0E211D18-8FBC-4E45-BB81-91C5E25691F9}">
      <dgm:prSet phldrT="[Текст]"/>
      <dgm:spPr/>
      <dgm:t>
        <a:bodyPr/>
        <a:lstStyle/>
        <a:p>
          <a:r>
            <a:rPr lang="en-US" dirty="0" smtClean="0"/>
            <a:t>Next steps… ?</a:t>
          </a:r>
          <a:endParaRPr lang="en-US" dirty="0"/>
        </a:p>
      </dgm:t>
    </dgm:pt>
    <dgm:pt modelId="{984DDFAB-BD36-4D01-A94F-74E697353F1D}" type="parTrans" cxnId="{75F8004A-26FB-421A-8218-3C48A0105902}">
      <dgm:prSet/>
      <dgm:spPr/>
      <dgm:t>
        <a:bodyPr/>
        <a:lstStyle/>
        <a:p>
          <a:endParaRPr lang="en-US"/>
        </a:p>
      </dgm:t>
    </dgm:pt>
    <dgm:pt modelId="{42CB1262-BED4-4569-B70E-46FE9D731EC3}" type="sibTrans" cxnId="{75F8004A-26FB-421A-8218-3C48A0105902}">
      <dgm:prSet/>
      <dgm:spPr/>
      <dgm:t>
        <a:bodyPr/>
        <a:lstStyle/>
        <a:p>
          <a:endParaRPr lang="en-US"/>
        </a:p>
      </dgm:t>
    </dgm:pt>
    <dgm:pt modelId="{CE3B4EFF-1DE7-4D65-80AB-21DA4C9DFFE6}" type="pres">
      <dgm:prSet presAssocID="{7DAF4ED6-502A-44BD-A3BA-87CFD99139E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99783-7DE3-4FDC-86EF-A5612D1350F3}" type="pres">
      <dgm:prSet presAssocID="{D5FD5074-DF65-415B-BF8C-A7B674BB669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78882-1CA3-494B-B925-FA5335FEA270}" type="pres">
      <dgm:prSet presAssocID="{F5CBC16D-FE09-4C2F-8496-6ABDEF44981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FB9D199-3A6D-4AC5-8592-B91768C48E05}" type="pres">
      <dgm:prSet presAssocID="{F5CBC16D-FE09-4C2F-8496-6ABDEF44981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B51DE75-3004-44D8-A856-F88AD04969A6}" type="pres">
      <dgm:prSet presAssocID="{5EFED4D4-409D-4143-AE21-90CE02C4E6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3EBB1-6F71-4090-A240-4C5CB61BB992}" type="pres">
      <dgm:prSet presAssocID="{A85CBEE7-4D26-4EEF-B93A-EF4368A8007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00DCB73-B8A9-4C74-9F32-5C50C7594E06}" type="pres">
      <dgm:prSet presAssocID="{A85CBEE7-4D26-4EEF-B93A-EF4368A8007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DD1B09-A878-4B27-A663-7F19A85AFFF0}" type="pres">
      <dgm:prSet presAssocID="{EDC6A3E8-092E-42A8-BF6F-53DA288B4D5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A9A68-62DF-48DA-921F-ADFBEA70FFC7}" type="pres">
      <dgm:prSet presAssocID="{AF191036-82EB-42E2-83B7-B5AD420FE02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D0B7290-C85F-4295-AECF-FE5F8D95D94A}" type="pres">
      <dgm:prSet presAssocID="{AF191036-82EB-42E2-83B7-B5AD420FE02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3C07D34-E3B1-47D6-823B-BD4E9FF6A199}" type="pres">
      <dgm:prSet presAssocID="{037FA040-CF94-4003-8056-44B8ACE746E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048BC-B627-420C-91F8-BADB8569AC1D}" type="pres">
      <dgm:prSet presAssocID="{53A921C1-DA42-4DC2-A9FA-02AA1728567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C37F409-3652-4121-A027-10B2C1D63109}" type="pres">
      <dgm:prSet presAssocID="{53A921C1-DA42-4DC2-A9FA-02AA1728567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493A7C4-F38E-49C3-9065-B6DB4647B2C5}" type="pres">
      <dgm:prSet presAssocID="{A6EA68D7-3CA8-41C7-B085-AD3716F9D8E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B98E1-152F-4246-80F9-87856DC3070B}" type="pres">
      <dgm:prSet presAssocID="{82B7A9F9-9817-42A1-88ED-F7BFAEFD954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557A164-F3EE-4BCF-B668-FFA5A04A5FCB}" type="pres">
      <dgm:prSet presAssocID="{82B7A9F9-9817-42A1-88ED-F7BFAEFD954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A7EF8BE-9ED4-4716-B8ED-0CB0C6AF1758}" type="pres">
      <dgm:prSet presAssocID="{0E211D18-8FBC-4E45-BB81-91C5E25691F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9CEA2-15D7-4008-8CE4-B65C9793BF71}" type="presOf" srcId="{82B7A9F9-9817-42A1-88ED-F7BFAEFD9540}" destId="{E557A164-F3EE-4BCF-B668-FFA5A04A5FCB}" srcOrd="1" destOrd="0" presId="urn:microsoft.com/office/officeart/2005/8/layout/process5"/>
    <dgm:cxn modelId="{D4B1B1B5-8463-4DDD-A847-E7B62B0A66E2}" srcId="{7DAF4ED6-502A-44BD-A3BA-87CFD99139E6}" destId="{EDC6A3E8-092E-42A8-BF6F-53DA288B4D54}" srcOrd="2" destOrd="0" parTransId="{C6E3CADF-ED06-4381-A6E5-A26B5832C22C}" sibTransId="{AF191036-82EB-42E2-83B7-B5AD420FE02E}"/>
    <dgm:cxn modelId="{75F8004A-26FB-421A-8218-3C48A0105902}" srcId="{7DAF4ED6-502A-44BD-A3BA-87CFD99139E6}" destId="{0E211D18-8FBC-4E45-BB81-91C5E25691F9}" srcOrd="5" destOrd="0" parTransId="{984DDFAB-BD36-4D01-A94F-74E697353F1D}" sibTransId="{42CB1262-BED4-4569-B70E-46FE9D731EC3}"/>
    <dgm:cxn modelId="{3582949F-E04E-4ACA-AAF8-6324D2459847}" srcId="{7DAF4ED6-502A-44BD-A3BA-87CFD99139E6}" destId="{5EFED4D4-409D-4143-AE21-90CE02C4E6C2}" srcOrd="1" destOrd="0" parTransId="{835ABDE8-4377-45C1-905C-7BE8BEFDA25C}" sibTransId="{A85CBEE7-4D26-4EEF-B93A-EF4368A8007B}"/>
    <dgm:cxn modelId="{075AEF2F-2597-4923-B78A-4545A29FA936}" type="presOf" srcId="{F5CBC16D-FE09-4C2F-8496-6ABDEF44981E}" destId="{EFB9D199-3A6D-4AC5-8592-B91768C48E05}" srcOrd="1" destOrd="0" presId="urn:microsoft.com/office/officeart/2005/8/layout/process5"/>
    <dgm:cxn modelId="{495C692D-6D80-4ECE-BC2B-A84D96441D99}" type="presOf" srcId="{AF191036-82EB-42E2-83B7-B5AD420FE02E}" destId="{FD0B7290-C85F-4295-AECF-FE5F8D95D94A}" srcOrd="1" destOrd="0" presId="urn:microsoft.com/office/officeart/2005/8/layout/process5"/>
    <dgm:cxn modelId="{93861A38-936D-4C2F-AFBE-50B16427986C}" type="presOf" srcId="{A85CBEE7-4D26-4EEF-B93A-EF4368A8007B}" destId="{4263EBB1-6F71-4090-A240-4C5CB61BB992}" srcOrd="0" destOrd="0" presId="urn:microsoft.com/office/officeart/2005/8/layout/process5"/>
    <dgm:cxn modelId="{3EDD2D3A-D57D-4028-B23E-652D5C3A97D7}" type="presOf" srcId="{5EFED4D4-409D-4143-AE21-90CE02C4E6C2}" destId="{7B51DE75-3004-44D8-A856-F88AD04969A6}" srcOrd="0" destOrd="0" presId="urn:microsoft.com/office/officeart/2005/8/layout/process5"/>
    <dgm:cxn modelId="{79A8D504-8621-4CC9-AAC0-8E873DCA4C13}" type="presOf" srcId="{7DAF4ED6-502A-44BD-A3BA-87CFD99139E6}" destId="{CE3B4EFF-1DE7-4D65-80AB-21DA4C9DFFE6}" srcOrd="0" destOrd="0" presId="urn:microsoft.com/office/officeart/2005/8/layout/process5"/>
    <dgm:cxn modelId="{DF4F7C0C-CBFA-4CAB-957A-911BF4BE18BE}" type="presOf" srcId="{EDC6A3E8-092E-42A8-BF6F-53DA288B4D54}" destId="{40DD1B09-A878-4B27-A663-7F19A85AFFF0}" srcOrd="0" destOrd="0" presId="urn:microsoft.com/office/officeart/2005/8/layout/process5"/>
    <dgm:cxn modelId="{494CF564-6DB6-407C-A6CC-D8720AB3A6D4}" type="presOf" srcId="{037FA040-CF94-4003-8056-44B8ACE746ED}" destId="{E3C07D34-E3B1-47D6-823B-BD4E9FF6A199}" srcOrd="0" destOrd="0" presId="urn:microsoft.com/office/officeart/2005/8/layout/process5"/>
    <dgm:cxn modelId="{8502450B-38C3-4B4F-A244-BA63A209E584}" type="presOf" srcId="{82B7A9F9-9817-42A1-88ED-F7BFAEFD9540}" destId="{56BB98E1-152F-4246-80F9-87856DC3070B}" srcOrd="0" destOrd="0" presId="urn:microsoft.com/office/officeart/2005/8/layout/process5"/>
    <dgm:cxn modelId="{6D136C2E-CAFF-44A1-9586-9132DD1B3A2D}" type="presOf" srcId="{A85CBEE7-4D26-4EEF-B93A-EF4368A8007B}" destId="{600DCB73-B8A9-4C74-9F32-5C50C7594E06}" srcOrd="1" destOrd="0" presId="urn:microsoft.com/office/officeart/2005/8/layout/process5"/>
    <dgm:cxn modelId="{16A1AA19-4848-4C3D-B15C-F66C7647A09E}" type="presOf" srcId="{0E211D18-8FBC-4E45-BB81-91C5E25691F9}" destId="{EA7EF8BE-9ED4-4716-B8ED-0CB0C6AF1758}" srcOrd="0" destOrd="0" presId="urn:microsoft.com/office/officeart/2005/8/layout/process5"/>
    <dgm:cxn modelId="{56C74A97-9E33-48EF-9AFC-620C8162DC3D}" type="presOf" srcId="{AF191036-82EB-42E2-83B7-B5AD420FE02E}" destId="{A09A9A68-62DF-48DA-921F-ADFBEA70FFC7}" srcOrd="0" destOrd="0" presId="urn:microsoft.com/office/officeart/2005/8/layout/process5"/>
    <dgm:cxn modelId="{37876327-9F02-46F5-AD1D-017F1C4123CE}" srcId="{7DAF4ED6-502A-44BD-A3BA-87CFD99139E6}" destId="{D5FD5074-DF65-415B-BF8C-A7B674BB6692}" srcOrd="0" destOrd="0" parTransId="{2FCCE4DD-7A10-4788-8BEF-3736DBF68B7F}" sibTransId="{F5CBC16D-FE09-4C2F-8496-6ABDEF44981E}"/>
    <dgm:cxn modelId="{480835A3-32B7-4C3E-86A3-5457665ED1E9}" type="presOf" srcId="{53A921C1-DA42-4DC2-A9FA-02AA17285670}" destId="{0C37F409-3652-4121-A027-10B2C1D63109}" srcOrd="1" destOrd="0" presId="urn:microsoft.com/office/officeart/2005/8/layout/process5"/>
    <dgm:cxn modelId="{1CD0EA69-2AD3-4823-A30A-72513C7DAB86}" type="presOf" srcId="{F5CBC16D-FE09-4C2F-8496-6ABDEF44981E}" destId="{FFB78882-1CA3-494B-B925-FA5335FEA270}" srcOrd="0" destOrd="0" presId="urn:microsoft.com/office/officeart/2005/8/layout/process5"/>
    <dgm:cxn modelId="{6A84AC88-C400-4033-BB1C-16B9C97EB994}" type="presOf" srcId="{D5FD5074-DF65-415B-BF8C-A7B674BB6692}" destId="{2D599783-7DE3-4FDC-86EF-A5612D1350F3}" srcOrd="0" destOrd="0" presId="urn:microsoft.com/office/officeart/2005/8/layout/process5"/>
    <dgm:cxn modelId="{4A37059D-D868-4897-98C4-B0324ECBC876}" type="presOf" srcId="{A6EA68D7-3CA8-41C7-B085-AD3716F9D8E4}" destId="{8493A7C4-F38E-49C3-9065-B6DB4647B2C5}" srcOrd="0" destOrd="0" presId="urn:microsoft.com/office/officeart/2005/8/layout/process5"/>
    <dgm:cxn modelId="{D1C66F6D-D0F0-49D6-8CD0-F4ABBC034B24}" srcId="{7DAF4ED6-502A-44BD-A3BA-87CFD99139E6}" destId="{037FA040-CF94-4003-8056-44B8ACE746ED}" srcOrd="3" destOrd="0" parTransId="{0AE9FB24-8E98-446B-834F-4E495A02ECCC}" sibTransId="{53A921C1-DA42-4DC2-A9FA-02AA17285670}"/>
    <dgm:cxn modelId="{96F15817-7D7A-4B39-ADE5-E92659B1DDC6}" srcId="{7DAF4ED6-502A-44BD-A3BA-87CFD99139E6}" destId="{A6EA68D7-3CA8-41C7-B085-AD3716F9D8E4}" srcOrd="4" destOrd="0" parTransId="{5A6FB5EB-D737-46A5-AA96-8436C3C87E92}" sibTransId="{82B7A9F9-9817-42A1-88ED-F7BFAEFD9540}"/>
    <dgm:cxn modelId="{4A56F80B-496C-47C1-941B-796C4CA65DE0}" type="presOf" srcId="{53A921C1-DA42-4DC2-A9FA-02AA17285670}" destId="{CC1048BC-B627-420C-91F8-BADB8569AC1D}" srcOrd="0" destOrd="0" presId="urn:microsoft.com/office/officeart/2005/8/layout/process5"/>
    <dgm:cxn modelId="{5B1C0F74-6625-47B7-85AF-8C330292523A}" type="presParOf" srcId="{CE3B4EFF-1DE7-4D65-80AB-21DA4C9DFFE6}" destId="{2D599783-7DE3-4FDC-86EF-A5612D1350F3}" srcOrd="0" destOrd="0" presId="urn:microsoft.com/office/officeart/2005/8/layout/process5"/>
    <dgm:cxn modelId="{44269995-13B0-4472-81A6-D5C2F14D6AE8}" type="presParOf" srcId="{CE3B4EFF-1DE7-4D65-80AB-21DA4C9DFFE6}" destId="{FFB78882-1CA3-494B-B925-FA5335FEA270}" srcOrd="1" destOrd="0" presId="urn:microsoft.com/office/officeart/2005/8/layout/process5"/>
    <dgm:cxn modelId="{6CCC276D-3B9F-45A6-A161-961602568F3E}" type="presParOf" srcId="{FFB78882-1CA3-494B-B925-FA5335FEA270}" destId="{EFB9D199-3A6D-4AC5-8592-B91768C48E05}" srcOrd="0" destOrd="0" presId="urn:microsoft.com/office/officeart/2005/8/layout/process5"/>
    <dgm:cxn modelId="{6C3BCD5D-1F5D-4696-BC9B-B17AE9B1E59F}" type="presParOf" srcId="{CE3B4EFF-1DE7-4D65-80AB-21DA4C9DFFE6}" destId="{7B51DE75-3004-44D8-A856-F88AD04969A6}" srcOrd="2" destOrd="0" presId="urn:microsoft.com/office/officeart/2005/8/layout/process5"/>
    <dgm:cxn modelId="{D9124007-2153-48F1-A48D-08C3AB151B64}" type="presParOf" srcId="{CE3B4EFF-1DE7-4D65-80AB-21DA4C9DFFE6}" destId="{4263EBB1-6F71-4090-A240-4C5CB61BB992}" srcOrd="3" destOrd="0" presId="urn:microsoft.com/office/officeart/2005/8/layout/process5"/>
    <dgm:cxn modelId="{6E1FE25E-B4BD-438A-ACB9-85A801070ADD}" type="presParOf" srcId="{4263EBB1-6F71-4090-A240-4C5CB61BB992}" destId="{600DCB73-B8A9-4C74-9F32-5C50C7594E06}" srcOrd="0" destOrd="0" presId="urn:microsoft.com/office/officeart/2005/8/layout/process5"/>
    <dgm:cxn modelId="{72CA7E7C-C362-457B-80B3-DED76C8BBDD3}" type="presParOf" srcId="{CE3B4EFF-1DE7-4D65-80AB-21DA4C9DFFE6}" destId="{40DD1B09-A878-4B27-A663-7F19A85AFFF0}" srcOrd="4" destOrd="0" presId="urn:microsoft.com/office/officeart/2005/8/layout/process5"/>
    <dgm:cxn modelId="{68D4FA64-A295-44B2-8FED-86DC4E3B27FA}" type="presParOf" srcId="{CE3B4EFF-1DE7-4D65-80AB-21DA4C9DFFE6}" destId="{A09A9A68-62DF-48DA-921F-ADFBEA70FFC7}" srcOrd="5" destOrd="0" presId="urn:microsoft.com/office/officeart/2005/8/layout/process5"/>
    <dgm:cxn modelId="{CD8529A9-A521-4789-A56E-B4BA455F05AD}" type="presParOf" srcId="{A09A9A68-62DF-48DA-921F-ADFBEA70FFC7}" destId="{FD0B7290-C85F-4295-AECF-FE5F8D95D94A}" srcOrd="0" destOrd="0" presId="urn:microsoft.com/office/officeart/2005/8/layout/process5"/>
    <dgm:cxn modelId="{14BF8933-9135-4CBD-BB20-BC561193E1C2}" type="presParOf" srcId="{CE3B4EFF-1DE7-4D65-80AB-21DA4C9DFFE6}" destId="{E3C07D34-E3B1-47D6-823B-BD4E9FF6A199}" srcOrd="6" destOrd="0" presId="urn:microsoft.com/office/officeart/2005/8/layout/process5"/>
    <dgm:cxn modelId="{9272515D-B999-4E18-B023-6DA1B33A6EF6}" type="presParOf" srcId="{CE3B4EFF-1DE7-4D65-80AB-21DA4C9DFFE6}" destId="{CC1048BC-B627-420C-91F8-BADB8569AC1D}" srcOrd="7" destOrd="0" presId="urn:microsoft.com/office/officeart/2005/8/layout/process5"/>
    <dgm:cxn modelId="{2500A74F-C2BB-4C79-9BBA-A6D2BB1F1F93}" type="presParOf" srcId="{CC1048BC-B627-420C-91F8-BADB8569AC1D}" destId="{0C37F409-3652-4121-A027-10B2C1D63109}" srcOrd="0" destOrd="0" presId="urn:microsoft.com/office/officeart/2005/8/layout/process5"/>
    <dgm:cxn modelId="{D30A0529-ED0A-488E-8480-75BEAB79239A}" type="presParOf" srcId="{CE3B4EFF-1DE7-4D65-80AB-21DA4C9DFFE6}" destId="{8493A7C4-F38E-49C3-9065-B6DB4647B2C5}" srcOrd="8" destOrd="0" presId="urn:microsoft.com/office/officeart/2005/8/layout/process5"/>
    <dgm:cxn modelId="{445DC93B-59FA-4B0A-8C82-9DC7700C59AA}" type="presParOf" srcId="{CE3B4EFF-1DE7-4D65-80AB-21DA4C9DFFE6}" destId="{56BB98E1-152F-4246-80F9-87856DC3070B}" srcOrd="9" destOrd="0" presId="urn:microsoft.com/office/officeart/2005/8/layout/process5"/>
    <dgm:cxn modelId="{8C4DC200-D759-41DF-BDE8-C9D3010F1ADB}" type="presParOf" srcId="{56BB98E1-152F-4246-80F9-87856DC3070B}" destId="{E557A164-F3EE-4BCF-B668-FFA5A04A5FCB}" srcOrd="0" destOrd="0" presId="urn:microsoft.com/office/officeart/2005/8/layout/process5"/>
    <dgm:cxn modelId="{F4CA4100-55C1-4005-90D0-1C4406F16632}" type="presParOf" srcId="{CE3B4EFF-1DE7-4D65-80AB-21DA4C9DFFE6}" destId="{EA7EF8BE-9ED4-4716-B8ED-0CB0C6AF175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B36F5-0531-4A33-967B-36EA0E193E53}" type="doc">
      <dgm:prSet loTypeId="urn:microsoft.com/office/officeart/2005/8/layout/architecture+Icon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FC3618C-1C27-4865-B1F0-DD21841EE6DB}">
      <dgm:prSet phldrT="[Текст]"/>
      <dgm:spPr/>
      <dgm:t>
        <a:bodyPr/>
        <a:lstStyle/>
        <a:p>
          <a:pPr algn="ctr"/>
          <a:r>
            <a:rPr lang="en-US"/>
            <a:t>Infrastructure</a:t>
          </a:r>
        </a:p>
      </dgm:t>
    </dgm:pt>
    <dgm:pt modelId="{A9070926-E4BD-4AEF-A34C-E72F60D7FD9A}" type="parTrans" cxnId="{C8B4F828-3941-401F-A7B7-5ED16BC4A162}">
      <dgm:prSet/>
      <dgm:spPr/>
      <dgm:t>
        <a:bodyPr/>
        <a:lstStyle/>
        <a:p>
          <a:pPr algn="ctr"/>
          <a:endParaRPr lang="en-US"/>
        </a:p>
      </dgm:t>
    </dgm:pt>
    <dgm:pt modelId="{DC507FB6-534A-4882-96BD-A622D4BAD149}" type="sibTrans" cxnId="{C8B4F828-3941-401F-A7B7-5ED16BC4A162}">
      <dgm:prSet/>
      <dgm:spPr/>
      <dgm:t>
        <a:bodyPr/>
        <a:lstStyle/>
        <a:p>
          <a:pPr algn="ctr"/>
          <a:endParaRPr lang="en-US"/>
        </a:p>
      </dgm:t>
    </dgm:pt>
    <dgm:pt modelId="{BFFEE056-625D-48BF-B5E3-2965E0482076}">
      <dgm:prSet phldrT="[Текст]"/>
      <dgm:spPr/>
      <dgm:t>
        <a:bodyPr/>
        <a:lstStyle/>
        <a:p>
          <a:pPr algn="ctr"/>
          <a:r>
            <a:rPr lang="en-US"/>
            <a:t>Domain</a:t>
          </a:r>
        </a:p>
      </dgm:t>
    </dgm:pt>
    <dgm:pt modelId="{BF1EFA01-D19C-4753-B698-EB1BA11AFBFD}" type="parTrans" cxnId="{32124053-CE35-42D9-8DDE-C5C93EC6D8EE}">
      <dgm:prSet/>
      <dgm:spPr/>
      <dgm:t>
        <a:bodyPr/>
        <a:lstStyle/>
        <a:p>
          <a:pPr algn="ctr"/>
          <a:endParaRPr lang="en-US"/>
        </a:p>
      </dgm:t>
    </dgm:pt>
    <dgm:pt modelId="{40B80213-1B11-466F-B2A1-002549016BC8}" type="sibTrans" cxnId="{32124053-CE35-42D9-8DDE-C5C93EC6D8EE}">
      <dgm:prSet/>
      <dgm:spPr/>
      <dgm:t>
        <a:bodyPr/>
        <a:lstStyle/>
        <a:p>
          <a:pPr algn="ctr"/>
          <a:endParaRPr lang="en-US"/>
        </a:p>
      </dgm:t>
    </dgm:pt>
    <dgm:pt modelId="{A9BE5E38-56A3-4472-BB42-74B5E86991B2}">
      <dgm:prSet phldrT="[Текст]"/>
      <dgm:spPr/>
      <dgm:t>
        <a:bodyPr/>
        <a:lstStyle/>
        <a:p>
          <a:pPr algn="ctr"/>
          <a:r>
            <a:rPr lang="en-US"/>
            <a:t>Application</a:t>
          </a:r>
        </a:p>
      </dgm:t>
    </dgm:pt>
    <dgm:pt modelId="{71D091AB-70DD-40FD-A76F-C4088F9A23CD}" type="parTrans" cxnId="{2979BB8A-F123-405D-BE0E-4F7EEB2612B3}">
      <dgm:prSet/>
      <dgm:spPr/>
      <dgm:t>
        <a:bodyPr/>
        <a:lstStyle/>
        <a:p>
          <a:pPr algn="ctr"/>
          <a:endParaRPr lang="en-US"/>
        </a:p>
      </dgm:t>
    </dgm:pt>
    <dgm:pt modelId="{48DB6541-250A-4CDD-8E8A-87E248C269E3}" type="sibTrans" cxnId="{2979BB8A-F123-405D-BE0E-4F7EEB2612B3}">
      <dgm:prSet/>
      <dgm:spPr/>
      <dgm:t>
        <a:bodyPr/>
        <a:lstStyle/>
        <a:p>
          <a:pPr algn="ctr"/>
          <a:endParaRPr lang="en-US"/>
        </a:p>
      </dgm:t>
    </dgm:pt>
    <dgm:pt modelId="{076B70EE-DE6F-406E-A1C9-D76D28B19C61}">
      <dgm:prSet phldrT="[Текст]"/>
      <dgm:spPr/>
      <dgm:t>
        <a:bodyPr/>
        <a:lstStyle/>
        <a:p>
          <a:pPr algn="ctr"/>
          <a:r>
            <a:rPr lang="en-US"/>
            <a:t>User Interface</a:t>
          </a:r>
        </a:p>
      </dgm:t>
    </dgm:pt>
    <dgm:pt modelId="{E56C708B-68D6-4065-8056-8426F527A778}" type="parTrans" cxnId="{BFD2B4B3-3544-4E6F-9790-CD0B35EA78E6}">
      <dgm:prSet/>
      <dgm:spPr/>
      <dgm:t>
        <a:bodyPr/>
        <a:lstStyle/>
        <a:p>
          <a:pPr algn="ctr"/>
          <a:endParaRPr lang="en-US"/>
        </a:p>
      </dgm:t>
    </dgm:pt>
    <dgm:pt modelId="{135EDB21-1F36-4152-A54C-0FC509A6577C}" type="sibTrans" cxnId="{BFD2B4B3-3544-4E6F-9790-CD0B35EA78E6}">
      <dgm:prSet/>
      <dgm:spPr/>
      <dgm:t>
        <a:bodyPr/>
        <a:lstStyle/>
        <a:p>
          <a:pPr algn="ctr"/>
          <a:endParaRPr lang="en-US"/>
        </a:p>
      </dgm:t>
    </dgm:pt>
    <dgm:pt modelId="{4626C846-AF09-4A13-861E-CEFD5F8650D2}" type="pres">
      <dgm:prSet presAssocID="{287B36F5-0531-4A33-967B-36EA0E193E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306FCB-356F-4A6A-AABF-5844C54ADE62}" type="pres">
      <dgm:prSet presAssocID="{2FC3618C-1C27-4865-B1F0-DD21841EE6DB}" presName="vertOne" presStyleCnt="0"/>
      <dgm:spPr/>
      <dgm:t>
        <a:bodyPr/>
        <a:lstStyle/>
        <a:p>
          <a:endParaRPr lang="en-US"/>
        </a:p>
      </dgm:t>
    </dgm:pt>
    <dgm:pt modelId="{D86302FF-D54C-4497-8824-2F0A0CE93A14}" type="pres">
      <dgm:prSet presAssocID="{2FC3618C-1C27-4865-B1F0-DD21841EE6D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5B9D5-015F-49AE-BC8D-810460721DAB}" type="pres">
      <dgm:prSet presAssocID="{2FC3618C-1C27-4865-B1F0-DD21841EE6DB}" presName="parTransOne" presStyleCnt="0"/>
      <dgm:spPr/>
      <dgm:t>
        <a:bodyPr/>
        <a:lstStyle/>
        <a:p>
          <a:endParaRPr lang="en-US"/>
        </a:p>
      </dgm:t>
    </dgm:pt>
    <dgm:pt modelId="{758EF904-77CF-46DB-9A8E-9000FD1A0BC3}" type="pres">
      <dgm:prSet presAssocID="{2FC3618C-1C27-4865-B1F0-DD21841EE6DB}" presName="horzOne" presStyleCnt="0"/>
      <dgm:spPr/>
      <dgm:t>
        <a:bodyPr/>
        <a:lstStyle/>
        <a:p>
          <a:endParaRPr lang="en-US"/>
        </a:p>
      </dgm:t>
    </dgm:pt>
    <dgm:pt modelId="{5FAEE0E7-BA00-4F0A-9449-BCE2F63274D1}" type="pres">
      <dgm:prSet presAssocID="{BFFEE056-625D-48BF-B5E3-2965E0482076}" presName="vertTwo" presStyleCnt="0"/>
      <dgm:spPr/>
      <dgm:t>
        <a:bodyPr/>
        <a:lstStyle/>
        <a:p>
          <a:endParaRPr lang="en-US"/>
        </a:p>
      </dgm:t>
    </dgm:pt>
    <dgm:pt modelId="{BFD651E9-AD4C-4C4D-A1A8-0E654C6069E5}" type="pres">
      <dgm:prSet presAssocID="{BFFEE056-625D-48BF-B5E3-2965E048207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EF43C-A3D6-4C48-92D4-D7C73F21F121}" type="pres">
      <dgm:prSet presAssocID="{BFFEE056-625D-48BF-B5E3-2965E0482076}" presName="parTransTwo" presStyleCnt="0"/>
      <dgm:spPr/>
      <dgm:t>
        <a:bodyPr/>
        <a:lstStyle/>
        <a:p>
          <a:endParaRPr lang="en-US"/>
        </a:p>
      </dgm:t>
    </dgm:pt>
    <dgm:pt modelId="{98CC870A-FEF8-42BF-A98D-8B913C340273}" type="pres">
      <dgm:prSet presAssocID="{BFFEE056-625D-48BF-B5E3-2965E0482076}" presName="horzTwo" presStyleCnt="0"/>
      <dgm:spPr/>
      <dgm:t>
        <a:bodyPr/>
        <a:lstStyle/>
        <a:p>
          <a:endParaRPr lang="en-US"/>
        </a:p>
      </dgm:t>
    </dgm:pt>
    <dgm:pt modelId="{62FE7358-15C5-476B-B1E9-C74052929F29}" type="pres">
      <dgm:prSet presAssocID="{A9BE5E38-56A3-4472-BB42-74B5E86991B2}" presName="vertThree" presStyleCnt="0"/>
      <dgm:spPr/>
      <dgm:t>
        <a:bodyPr/>
        <a:lstStyle/>
        <a:p>
          <a:endParaRPr lang="en-US"/>
        </a:p>
      </dgm:t>
    </dgm:pt>
    <dgm:pt modelId="{BF982217-B7FF-4E8D-8512-5EE00BEE9B96}" type="pres">
      <dgm:prSet presAssocID="{A9BE5E38-56A3-4472-BB42-74B5E86991B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D401B-C727-4EAB-90B9-E7F5AF915089}" type="pres">
      <dgm:prSet presAssocID="{A9BE5E38-56A3-4472-BB42-74B5E86991B2}" presName="parTransThree" presStyleCnt="0"/>
      <dgm:spPr/>
      <dgm:t>
        <a:bodyPr/>
        <a:lstStyle/>
        <a:p>
          <a:endParaRPr lang="en-US"/>
        </a:p>
      </dgm:t>
    </dgm:pt>
    <dgm:pt modelId="{D99709EF-8FB0-4BD8-A48A-85E71A99E2F1}" type="pres">
      <dgm:prSet presAssocID="{A9BE5E38-56A3-4472-BB42-74B5E86991B2}" presName="horzThree" presStyleCnt="0"/>
      <dgm:spPr/>
      <dgm:t>
        <a:bodyPr/>
        <a:lstStyle/>
        <a:p>
          <a:endParaRPr lang="en-US"/>
        </a:p>
      </dgm:t>
    </dgm:pt>
    <dgm:pt modelId="{E73FBCE0-135B-4ABE-A5EC-2639784A6971}" type="pres">
      <dgm:prSet presAssocID="{076B70EE-DE6F-406E-A1C9-D76D28B19C61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7310FD-DA29-46A6-8CAD-03B36183813C}" type="pres">
      <dgm:prSet presAssocID="{076B70EE-DE6F-406E-A1C9-D76D28B19C61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C3094-264E-4082-AE17-845CEF351068}" type="pres">
      <dgm:prSet presAssocID="{076B70EE-DE6F-406E-A1C9-D76D28B19C61}" presName="horzFour" presStyleCnt="0"/>
      <dgm:spPr/>
      <dgm:t>
        <a:bodyPr/>
        <a:lstStyle/>
        <a:p>
          <a:endParaRPr lang="en-US"/>
        </a:p>
      </dgm:t>
    </dgm:pt>
  </dgm:ptLst>
  <dgm:cxnLst>
    <dgm:cxn modelId="{27C216B6-2E4B-4FCC-A894-7686AF6CCFB6}" type="presOf" srcId="{287B36F5-0531-4A33-967B-36EA0E193E53}" destId="{4626C846-AF09-4A13-861E-CEFD5F8650D2}" srcOrd="0" destOrd="0" presId="urn:microsoft.com/office/officeart/2005/8/layout/architecture+Icon"/>
    <dgm:cxn modelId="{2979BB8A-F123-405D-BE0E-4F7EEB2612B3}" srcId="{BFFEE056-625D-48BF-B5E3-2965E0482076}" destId="{A9BE5E38-56A3-4472-BB42-74B5E86991B2}" srcOrd="0" destOrd="0" parTransId="{71D091AB-70DD-40FD-A76F-C4088F9A23CD}" sibTransId="{48DB6541-250A-4CDD-8E8A-87E248C269E3}"/>
    <dgm:cxn modelId="{07F1FF51-8A57-48C1-8453-7FD991112E4F}" type="presOf" srcId="{BFFEE056-625D-48BF-B5E3-2965E0482076}" destId="{BFD651E9-AD4C-4C4D-A1A8-0E654C6069E5}" srcOrd="0" destOrd="0" presId="urn:microsoft.com/office/officeart/2005/8/layout/architecture+Icon"/>
    <dgm:cxn modelId="{32124053-CE35-42D9-8DDE-C5C93EC6D8EE}" srcId="{2FC3618C-1C27-4865-B1F0-DD21841EE6DB}" destId="{BFFEE056-625D-48BF-B5E3-2965E0482076}" srcOrd="0" destOrd="0" parTransId="{BF1EFA01-D19C-4753-B698-EB1BA11AFBFD}" sibTransId="{40B80213-1B11-466F-B2A1-002549016BC8}"/>
    <dgm:cxn modelId="{A6D9BBA4-C9B1-4E0E-BC0B-63B06B7E99BA}" type="presOf" srcId="{076B70EE-DE6F-406E-A1C9-D76D28B19C61}" destId="{527310FD-DA29-46A6-8CAD-03B36183813C}" srcOrd="0" destOrd="0" presId="urn:microsoft.com/office/officeart/2005/8/layout/architecture+Icon"/>
    <dgm:cxn modelId="{01370B2E-0B9D-4E7B-977E-3041228FAC43}" type="presOf" srcId="{A9BE5E38-56A3-4472-BB42-74B5E86991B2}" destId="{BF982217-B7FF-4E8D-8512-5EE00BEE9B96}" srcOrd="0" destOrd="0" presId="urn:microsoft.com/office/officeart/2005/8/layout/architecture+Icon"/>
    <dgm:cxn modelId="{BFD2B4B3-3544-4E6F-9790-CD0B35EA78E6}" srcId="{A9BE5E38-56A3-4472-BB42-74B5E86991B2}" destId="{076B70EE-DE6F-406E-A1C9-D76D28B19C61}" srcOrd="0" destOrd="0" parTransId="{E56C708B-68D6-4065-8056-8426F527A778}" sibTransId="{135EDB21-1F36-4152-A54C-0FC509A6577C}"/>
    <dgm:cxn modelId="{E9595729-B473-4DC4-B261-870FE406A133}" type="presOf" srcId="{2FC3618C-1C27-4865-B1F0-DD21841EE6DB}" destId="{D86302FF-D54C-4497-8824-2F0A0CE93A14}" srcOrd="0" destOrd="0" presId="urn:microsoft.com/office/officeart/2005/8/layout/architecture+Icon"/>
    <dgm:cxn modelId="{C8B4F828-3941-401F-A7B7-5ED16BC4A162}" srcId="{287B36F5-0531-4A33-967B-36EA0E193E53}" destId="{2FC3618C-1C27-4865-B1F0-DD21841EE6DB}" srcOrd="0" destOrd="0" parTransId="{A9070926-E4BD-4AEF-A34C-E72F60D7FD9A}" sibTransId="{DC507FB6-534A-4882-96BD-A622D4BAD149}"/>
    <dgm:cxn modelId="{FED6C992-1640-4260-A261-23BC601C2179}" type="presParOf" srcId="{4626C846-AF09-4A13-861E-CEFD5F8650D2}" destId="{A7306FCB-356F-4A6A-AABF-5844C54ADE62}" srcOrd="0" destOrd="0" presId="urn:microsoft.com/office/officeart/2005/8/layout/architecture+Icon"/>
    <dgm:cxn modelId="{BE980F31-2A96-4156-9181-87734B2E88B0}" type="presParOf" srcId="{A7306FCB-356F-4A6A-AABF-5844C54ADE62}" destId="{D86302FF-D54C-4497-8824-2F0A0CE93A14}" srcOrd="0" destOrd="0" presId="urn:microsoft.com/office/officeart/2005/8/layout/architecture+Icon"/>
    <dgm:cxn modelId="{72A37FE8-9792-42E9-BDCC-2728BB823E65}" type="presParOf" srcId="{A7306FCB-356F-4A6A-AABF-5844C54ADE62}" destId="{64E5B9D5-015F-49AE-BC8D-810460721DAB}" srcOrd="1" destOrd="0" presId="urn:microsoft.com/office/officeart/2005/8/layout/architecture+Icon"/>
    <dgm:cxn modelId="{716D9F5A-9699-469B-832A-911DAA804314}" type="presParOf" srcId="{A7306FCB-356F-4A6A-AABF-5844C54ADE62}" destId="{758EF904-77CF-46DB-9A8E-9000FD1A0BC3}" srcOrd="2" destOrd="0" presId="urn:microsoft.com/office/officeart/2005/8/layout/architecture+Icon"/>
    <dgm:cxn modelId="{8CE0105B-B47D-41A5-8609-7564F0701360}" type="presParOf" srcId="{758EF904-77CF-46DB-9A8E-9000FD1A0BC3}" destId="{5FAEE0E7-BA00-4F0A-9449-BCE2F63274D1}" srcOrd="0" destOrd="0" presId="urn:microsoft.com/office/officeart/2005/8/layout/architecture+Icon"/>
    <dgm:cxn modelId="{32B7C206-0CB7-4E00-8E78-231CF45E46D7}" type="presParOf" srcId="{5FAEE0E7-BA00-4F0A-9449-BCE2F63274D1}" destId="{BFD651E9-AD4C-4C4D-A1A8-0E654C6069E5}" srcOrd="0" destOrd="0" presId="urn:microsoft.com/office/officeart/2005/8/layout/architecture+Icon"/>
    <dgm:cxn modelId="{74607502-CE5B-495D-9DE7-FFF63CD8A330}" type="presParOf" srcId="{5FAEE0E7-BA00-4F0A-9449-BCE2F63274D1}" destId="{5A2EF43C-A3D6-4C48-92D4-D7C73F21F121}" srcOrd="1" destOrd="0" presId="urn:microsoft.com/office/officeart/2005/8/layout/architecture+Icon"/>
    <dgm:cxn modelId="{379B14A7-403B-4E8B-80BC-457C3669BCB7}" type="presParOf" srcId="{5FAEE0E7-BA00-4F0A-9449-BCE2F63274D1}" destId="{98CC870A-FEF8-42BF-A98D-8B913C340273}" srcOrd="2" destOrd="0" presId="urn:microsoft.com/office/officeart/2005/8/layout/architecture+Icon"/>
    <dgm:cxn modelId="{25E620DD-BAC6-42A5-834D-800E36AD9B41}" type="presParOf" srcId="{98CC870A-FEF8-42BF-A98D-8B913C340273}" destId="{62FE7358-15C5-476B-B1E9-C74052929F29}" srcOrd="0" destOrd="0" presId="urn:microsoft.com/office/officeart/2005/8/layout/architecture+Icon"/>
    <dgm:cxn modelId="{6E7F08CB-0C8B-4D84-9846-9422BB127C42}" type="presParOf" srcId="{62FE7358-15C5-476B-B1E9-C74052929F29}" destId="{BF982217-B7FF-4E8D-8512-5EE00BEE9B96}" srcOrd="0" destOrd="0" presId="urn:microsoft.com/office/officeart/2005/8/layout/architecture+Icon"/>
    <dgm:cxn modelId="{61A992EB-5DFF-4984-9ECB-03445AD5A755}" type="presParOf" srcId="{62FE7358-15C5-476B-B1E9-C74052929F29}" destId="{81FD401B-C727-4EAB-90B9-E7F5AF915089}" srcOrd="1" destOrd="0" presId="urn:microsoft.com/office/officeart/2005/8/layout/architecture+Icon"/>
    <dgm:cxn modelId="{621CA28E-F2C1-48FE-8575-65ABA6439B53}" type="presParOf" srcId="{62FE7358-15C5-476B-B1E9-C74052929F29}" destId="{D99709EF-8FB0-4BD8-A48A-85E71A99E2F1}" srcOrd="2" destOrd="0" presId="urn:microsoft.com/office/officeart/2005/8/layout/architecture+Icon"/>
    <dgm:cxn modelId="{19CD42AC-DB95-4FE3-9C7B-40E504676111}" type="presParOf" srcId="{D99709EF-8FB0-4BD8-A48A-85E71A99E2F1}" destId="{E73FBCE0-135B-4ABE-A5EC-2639784A6971}" srcOrd="0" destOrd="0" presId="urn:microsoft.com/office/officeart/2005/8/layout/architecture+Icon"/>
    <dgm:cxn modelId="{F1700167-90BA-4DEA-910D-0DA1A52CC75D}" type="presParOf" srcId="{E73FBCE0-135B-4ABE-A5EC-2639784A6971}" destId="{527310FD-DA29-46A6-8CAD-03B36183813C}" srcOrd="0" destOrd="0" presId="urn:microsoft.com/office/officeart/2005/8/layout/architecture+Icon"/>
    <dgm:cxn modelId="{6898B11C-C6E2-4A8F-A65E-060068A2562F}" type="presParOf" srcId="{E73FBCE0-135B-4ABE-A5EC-2639784A6971}" destId="{6F4C3094-264E-4082-AE17-845CEF3510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B36F5-0531-4A33-967B-36EA0E193E53}" type="doc">
      <dgm:prSet loTypeId="urn:microsoft.com/office/officeart/2005/8/layout/hierarchy4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FC3618C-1C27-4865-B1F0-DD21841EE6DB}">
      <dgm:prSet phldrT="[Текст]"/>
      <dgm:spPr/>
      <dgm:t>
        <a:bodyPr/>
        <a:lstStyle/>
        <a:p>
          <a:pPr algn="ctr"/>
          <a:r>
            <a:rPr lang="en-US" smtClean="0"/>
            <a:t>Views</a:t>
          </a:r>
          <a:endParaRPr lang="en-US" dirty="0"/>
        </a:p>
      </dgm:t>
    </dgm:pt>
    <dgm:pt modelId="{A9070926-E4BD-4AEF-A34C-E72F60D7FD9A}" type="parTrans" cxnId="{C8B4F828-3941-401F-A7B7-5ED16BC4A162}">
      <dgm:prSet/>
      <dgm:spPr/>
      <dgm:t>
        <a:bodyPr/>
        <a:lstStyle/>
        <a:p>
          <a:pPr algn="ctr"/>
          <a:endParaRPr lang="en-US"/>
        </a:p>
      </dgm:t>
    </dgm:pt>
    <dgm:pt modelId="{DC507FB6-534A-4882-96BD-A622D4BAD149}" type="sibTrans" cxnId="{C8B4F828-3941-401F-A7B7-5ED16BC4A162}">
      <dgm:prSet/>
      <dgm:spPr/>
      <dgm:t>
        <a:bodyPr/>
        <a:lstStyle/>
        <a:p>
          <a:pPr algn="ctr"/>
          <a:endParaRPr lang="en-US"/>
        </a:p>
      </dgm:t>
    </dgm:pt>
    <dgm:pt modelId="{BFFEE056-625D-48BF-B5E3-2965E0482076}">
      <dgm:prSet phldrT="[Текст]"/>
      <dgm:spPr/>
      <dgm:t>
        <a:bodyPr/>
        <a:lstStyle/>
        <a:p>
          <a:pPr algn="ctr"/>
          <a:r>
            <a:rPr lang="en-US" smtClean="0"/>
            <a:t>ViewModels</a:t>
          </a:r>
          <a:endParaRPr lang="en-US" dirty="0"/>
        </a:p>
      </dgm:t>
    </dgm:pt>
    <dgm:pt modelId="{BF1EFA01-D19C-4753-B698-EB1BA11AFBFD}" type="parTrans" cxnId="{32124053-CE35-42D9-8DDE-C5C93EC6D8EE}">
      <dgm:prSet/>
      <dgm:spPr/>
      <dgm:t>
        <a:bodyPr/>
        <a:lstStyle/>
        <a:p>
          <a:pPr algn="ctr"/>
          <a:endParaRPr lang="en-US"/>
        </a:p>
      </dgm:t>
    </dgm:pt>
    <dgm:pt modelId="{40B80213-1B11-466F-B2A1-002549016BC8}" type="sibTrans" cxnId="{32124053-CE35-42D9-8DDE-C5C93EC6D8EE}">
      <dgm:prSet/>
      <dgm:spPr/>
      <dgm:t>
        <a:bodyPr/>
        <a:lstStyle/>
        <a:p>
          <a:pPr algn="ctr"/>
          <a:endParaRPr lang="en-US"/>
        </a:p>
      </dgm:t>
    </dgm:pt>
    <dgm:pt modelId="{A9BE5E38-56A3-4472-BB42-74B5E86991B2}">
      <dgm:prSet phldrT="[Текст]"/>
      <dgm:spPr/>
      <dgm:t>
        <a:bodyPr/>
        <a:lstStyle/>
        <a:p>
          <a:pPr algn="ctr"/>
          <a:r>
            <a:rPr lang="en-US" dirty="0" smtClean="0"/>
            <a:t>Domain (incl. models)</a:t>
          </a:r>
          <a:endParaRPr lang="en-US" dirty="0"/>
        </a:p>
      </dgm:t>
    </dgm:pt>
    <dgm:pt modelId="{71D091AB-70DD-40FD-A76F-C4088F9A23CD}" type="parTrans" cxnId="{2979BB8A-F123-405D-BE0E-4F7EEB2612B3}">
      <dgm:prSet/>
      <dgm:spPr/>
      <dgm:t>
        <a:bodyPr/>
        <a:lstStyle/>
        <a:p>
          <a:pPr algn="ctr"/>
          <a:endParaRPr lang="en-US"/>
        </a:p>
      </dgm:t>
    </dgm:pt>
    <dgm:pt modelId="{48DB6541-250A-4CDD-8E8A-87E248C269E3}" type="sibTrans" cxnId="{2979BB8A-F123-405D-BE0E-4F7EEB2612B3}">
      <dgm:prSet/>
      <dgm:spPr/>
      <dgm:t>
        <a:bodyPr/>
        <a:lstStyle/>
        <a:p>
          <a:pPr algn="ctr"/>
          <a:endParaRPr lang="en-US"/>
        </a:p>
      </dgm:t>
    </dgm:pt>
    <dgm:pt modelId="{076B70EE-DE6F-406E-A1C9-D76D28B19C61}">
      <dgm:prSet phldrT="[Текст]"/>
      <dgm:spPr/>
      <dgm:t>
        <a:bodyPr/>
        <a:lstStyle/>
        <a:p>
          <a:pPr algn="ctr"/>
          <a:r>
            <a:rPr lang="en-US" dirty="0" err="1" smtClean="0"/>
            <a:t>Comm</a:t>
          </a:r>
          <a:endParaRPr lang="en-US" dirty="0"/>
        </a:p>
      </dgm:t>
    </dgm:pt>
    <dgm:pt modelId="{E56C708B-68D6-4065-8056-8426F527A778}" type="parTrans" cxnId="{BFD2B4B3-3544-4E6F-9790-CD0B35EA78E6}">
      <dgm:prSet/>
      <dgm:spPr/>
      <dgm:t>
        <a:bodyPr/>
        <a:lstStyle/>
        <a:p>
          <a:pPr algn="ctr"/>
          <a:endParaRPr lang="en-US"/>
        </a:p>
      </dgm:t>
    </dgm:pt>
    <dgm:pt modelId="{135EDB21-1F36-4152-A54C-0FC509A6577C}" type="sibTrans" cxnId="{BFD2B4B3-3544-4E6F-9790-CD0B35EA78E6}">
      <dgm:prSet/>
      <dgm:spPr/>
      <dgm:t>
        <a:bodyPr/>
        <a:lstStyle/>
        <a:p>
          <a:pPr algn="ctr"/>
          <a:endParaRPr lang="en-US"/>
        </a:p>
      </dgm:t>
    </dgm:pt>
    <dgm:pt modelId="{501525BD-5B3C-4185-AB6E-318D2C9838DB}">
      <dgm:prSet phldrT="[Текст]"/>
      <dgm:spPr/>
      <dgm:t>
        <a:bodyPr/>
        <a:lstStyle/>
        <a:p>
          <a:pPr algn="ctr"/>
          <a:r>
            <a:rPr lang="en-US" dirty="0" smtClean="0"/>
            <a:t>Media</a:t>
          </a:r>
          <a:endParaRPr lang="en-US" dirty="0"/>
        </a:p>
      </dgm:t>
    </dgm:pt>
    <dgm:pt modelId="{C088C245-0713-4E63-BEE5-CD044BB416CC}" type="parTrans" cxnId="{372B5F6F-DAF6-4579-A5F5-6EE0285E8366}">
      <dgm:prSet/>
      <dgm:spPr/>
      <dgm:t>
        <a:bodyPr/>
        <a:lstStyle/>
        <a:p>
          <a:endParaRPr lang="en-US"/>
        </a:p>
      </dgm:t>
    </dgm:pt>
    <dgm:pt modelId="{18F73B47-4B8C-470F-B090-59FFAD7EFCDF}" type="sibTrans" cxnId="{372B5F6F-DAF6-4579-A5F5-6EE0285E8366}">
      <dgm:prSet/>
      <dgm:spPr/>
      <dgm:t>
        <a:bodyPr/>
        <a:lstStyle/>
        <a:p>
          <a:endParaRPr lang="en-US"/>
        </a:p>
      </dgm:t>
    </dgm:pt>
    <dgm:pt modelId="{1BDE45CE-BCB4-4053-8C07-A47B8631D651}" type="pres">
      <dgm:prSet presAssocID="{287B36F5-0531-4A33-967B-36EA0E193E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D19AA74-BCF8-4A5C-9370-7B864B020AB9}" type="pres">
      <dgm:prSet presAssocID="{2FC3618C-1C27-4865-B1F0-DD21841EE6DB}" presName="vertOne" presStyleCnt="0"/>
      <dgm:spPr/>
    </dgm:pt>
    <dgm:pt modelId="{C42668F2-D306-4625-989A-DABEE78A6EF8}" type="pres">
      <dgm:prSet presAssocID="{2FC3618C-1C27-4865-B1F0-DD21841EE6D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94107-1834-4D81-B8BD-75750D7F74D8}" type="pres">
      <dgm:prSet presAssocID="{2FC3618C-1C27-4865-B1F0-DD21841EE6DB}" presName="parTransOne" presStyleCnt="0"/>
      <dgm:spPr/>
    </dgm:pt>
    <dgm:pt modelId="{6B5ED7E0-B461-49B4-AE2D-35A42E2F4050}" type="pres">
      <dgm:prSet presAssocID="{2FC3618C-1C27-4865-B1F0-DD21841EE6DB}" presName="horzOne" presStyleCnt="0"/>
      <dgm:spPr/>
    </dgm:pt>
    <dgm:pt modelId="{24AD62DA-5B8A-470F-80E4-8506C30A8050}" type="pres">
      <dgm:prSet presAssocID="{BFFEE056-625D-48BF-B5E3-2965E0482076}" presName="vertTwo" presStyleCnt="0"/>
      <dgm:spPr/>
    </dgm:pt>
    <dgm:pt modelId="{E3302A17-A418-40AC-BFDB-B736FE83C8DA}" type="pres">
      <dgm:prSet presAssocID="{BFFEE056-625D-48BF-B5E3-2965E048207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1B3087-284C-454C-9D8C-EE1DA2D51922}" type="pres">
      <dgm:prSet presAssocID="{BFFEE056-625D-48BF-B5E3-2965E0482076}" presName="parTransTwo" presStyleCnt="0"/>
      <dgm:spPr/>
    </dgm:pt>
    <dgm:pt modelId="{1C0170D4-0246-4B56-9028-D537F45BF8EE}" type="pres">
      <dgm:prSet presAssocID="{BFFEE056-625D-48BF-B5E3-2965E0482076}" presName="horzTwo" presStyleCnt="0"/>
      <dgm:spPr/>
    </dgm:pt>
    <dgm:pt modelId="{0EB77974-6820-4B72-BE3D-4657434A116C}" type="pres">
      <dgm:prSet presAssocID="{A9BE5E38-56A3-4472-BB42-74B5E86991B2}" presName="vertThree" presStyleCnt="0"/>
      <dgm:spPr/>
    </dgm:pt>
    <dgm:pt modelId="{B926B801-E03F-4186-A7C1-A75FBBBD2184}" type="pres">
      <dgm:prSet presAssocID="{A9BE5E38-56A3-4472-BB42-74B5E86991B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14A57-16B1-419B-90C5-4C4A9EF44957}" type="pres">
      <dgm:prSet presAssocID="{A9BE5E38-56A3-4472-BB42-74B5E86991B2}" presName="parTransThree" presStyleCnt="0"/>
      <dgm:spPr/>
    </dgm:pt>
    <dgm:pt modelId="{E871A6F8-5207-4201-B241-24308E255B91}" type="pres">
      <dgm:prSet presAssocID="{A9BE5E38-56A3-4472-BB42-74B5E86991B2}" presName="horzThree" presStyleCnt="0"/>
      <dgm:spPr/>
    </dgm:pt>
    <dgm:pt modelId="{B93B0138-E561-4215-A686-1B513A28AEFA}" type="pres">
      <dgm:prSet presAssocID="{501525BD-5B3C-4185-AB6E-318D2C9838DB}" presName="vertFour" presStyleCnt="0">
        <dgm:presLayoutVars>
          <dgm:chPref val="3"/>
        </dgm:presLayoutVars>
      </dgm:prSet>
      <dgm:spPr/>
    </dgm:pt>
    <dgm:pt modelId="{151A294D-58D0-4521-BB56-49085F93CB9C}" type="pres">
      <dgm:prSet presAssocID="{501525BD-5B3C-4185-AB6E-318D2C9838DB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CEAB38-9AB4-4670-BEDA-DA919D8E3D38}" type="pres">
      <dgm:prSet presAssocID="{501525BD-5B3C-4185-AB6E-318D2C9838DB}" presName="horzFour" presStyleCnt="0"/>
      <dgm:spPr/>
    </dgm:pt>
    <dgm:pt modelId="{1ACA69C2-F3F0-40FD-B560-BA37A059E777}" type="pres">
      <dgm:prSet presAssocID="{18F73B47-4B8C-470F-B090-59FFAD7EFCDF}" presName="sibSpaceFour" presStyleCnt="0"/>
      <dgm:spPr/>
    </dgm:pt>
    <dgm:pt modelId="{B2232360-C561-4481-8BB8-EFA8A266051F}" type="pres">
      <dgm:prSet presAssocID="{076B70EE-DE6F-406E-A1C9-D76D28B19C61}" presName="vertFour" presStyleCnt="0">
        <dgm:presLayoutVars>
          <dgm:chPref val="3"/>
        </dgm:presLayoutVars>
      </dgm:prSet>
      <dgm:spPr/>
    </dgm:pt>
    <dgm:pt modelId="{4B4D662F-9217-4B68-9267-448C80F69BB8}" type="pres">
      <dgm:prSet presAssocID="{076B70EE-DE6F-406E-A1C9-D76D28B19C61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16A4C-2BD6-44D6-8F7F-02410980BAFB}" type="pres">
      <dgm:prSet presAssocID="{076B70EE-DE6F-406E-A1C9-D76D28B19C61}" presName="horzFour" presStyleCnt="0"/>
      <dgm:spPr/>
    </dgm:pt>
  </dgm:ptLst>
  <dgm:cxnLst>
    <dgm:cxn modelId="{D10DDFCF-A04E-403B-995A-CFFDB28AB866}" type="presOf" srcId="{076B70EE-DE6F-406E-A1C9-D76D28B19C61}" destId="{4B4D662F-9217-4B68-9267-448C80F69BB8}" srcOrd="0" destOrd="0" presId="urn:microsoft.com/office/officeart/2005/8/layout/hierarchy4"/>
    <dgm:cxn modelId="{372B5F6F-DAF6-4579-A5F5-6EE0285E8366}" srcId="{A9BE5E38-56A3-4472-BB42-74B5E86991B2}" destId="{501525BD-5B3C-4185-AB6E-318D2C9838DB}" srcOrd="0" destOrd="0" parTransId="{C088C245-0713-4E63-BEE5-CD044BB416CC}" sibTransId="{18F73B47-4B8C-470F-B090-59FFAD7EFCDF}"/>
    <dgm:cxn modelId="{ED90A24E-3BD4-4900-BE49-92FF006D0163}" type="presOf" srcId="{A9BE5E38-56A3-4472-BB42-74B5E86991B2}" destId="{B926B801-E03F-4186-A7C1-A75FBBBD2184}" srcOrd="0" destOrd="0" presId="urn:microsoft.com/office/officeart/2005/8/layout/hierarchy4"/>
    <dgm:cxn modelId="{F2E074AF-36AA-449B-AFCE-77BA6487DC12}" type="presOf" srcId="{2FC3618C-1C27-4865-B1F0-DD21841EE6DB}" destId="{C42668F2-D306-4625-989A-DABEE78A6EF8}" srcOrd="0" destOrd="0" presId="urn:microsoft.com/office/officeart/2005/8/layout/hierarchy4"/>
    <dgm:cxn modelId="{32124053-CE35-42D9-8DDE-C5C93EC6D8EE}" srcId="{2FC3618C-1C27-4865-B1F0-DD21841EE6DB}" destId="{BFFEE056-625D-48BF-B5E3-2965E0482076}" srcOrd="0" destOrd="0" parTransId="{BF1EFA01-D19C-4753-B698-EB1BA11AFBFD}" sibTransId="{40B80213-1B11-466F-B2A1-002549016BC8}"/>
    <dgm:cxn modelId="{BFD2B4B3-3544-4E6F-9790-CD0B35EA78E6}" srcId="{A9BE5E38-56A3-4472-BB42-74B5E86991B2}" destId="{076B70EE-DE6F-406E-A1C9-D76D28B19C61}" srcOrd="1" destOrd="0" parTransId="{E56C708B-68D6-4065-8056-8426F527A778}" sibTransId="{135EDB21-1F36-4152-A54C-0FC509A6577C}"/>
    <dgm:cxn modelId="{D3CABD46-EB3D-49FB-A863-C40B0FCF12CF}" type="presOf" srcId="{287B36F5-0531-4A33-967B-36EA0E193E53}" destId="{1BDE45CE-BCB4-4053-8C07-A47B8631D651}" srcOrd="0" destOrd="0" presId="urn:microsoft.com/office/officeart/2005/8/layout/hierarchy4"/>
    <dgm:cxn modelId="{8C664828-DAE8-4EFC-ACA3-86811FE585FF}" type="presOf" srcId="{BFFEE056-625D-48BF-B5E3-2965E0482076}" destId="{E3302A17-A418-40AC-BFDB-B736FE83C8DA}" srcOrd="0" destOrd="0" presId="urn:microsoft.com/office/officeart/2005/8/layout/hierarchy4"/>
    <dgm:cxn modelId="{C8B4F828-3941-401F-A7B7-5ED16BC4A162}" srcId="{287B36F5-0531-4A33-967B-36EA0E193E53}" destId="{2FC3618C-1C27-4865-B1F0-DD21841EE6DB}" srcOrd="0" destOrd="0" parTransId="{A9070926-E4BD-4AEF-A34C-E72F60D7FD9A}" sibTransId="{DC507FB6-534A-4882-96BD-A622D4BAD149}"/>
    <dgm:cxn modelId="{2979BB8A-F123-405D-BE0E-4F7EEB2612B3}" srcId="{BFFEE056-625D-48BF-B5E3-2965E0482076}" destId="{A9BE5E38-56A3-4472-BB42-74B5E86991B2}" srcOrd="0" destOrd="0" parTransId="{71D091AB-70DD-40FD-A76F-C4088F9A23CD}" sibTransId="{48DB6541-250A-4CDD-8E8A-87E248C269E3}"/>
    <dgm:cxn modelId="{78D8587A-845F-475B-AE7D-6F90B42C52CF}" type="presOf" srcId="{501525BD-5B3C-4185-AB6E-318D2C9838DB}" destId="{151A294D-58D0-4521-BB56-49085F93CB9C}" srcOrd="0" destOrd="0" presId="urn:microsoft.com/office/officeart/2005/8/layout/hierarchy4"/>
    <dgm:cxn modelId="{487D924B-DEF6-4CE7-85A4-C1A7FA4CEED2}" type="presParOf" srcId="{1BDE45CE-BCB4-4053-8C07-A47B8631D651}" destId="{4D19AA74-BCF8-4A5C-9370-7B864B020AB9}" srcOrd="0" destOrd="0" presId="urn:microsoft.com/office/officeart/2005/8/layout/hierarchy4"/>
    <dgm:cxn modelId="{B1595549-F8F5-41D0-828C-0049E4E1CFB6}" type="presParOf" srcId="{4D19AA74-BCF8-4A5C-9370-7B864B020AB9}" destId="{C42668F2-D306-4625-989A-DABEE78A6EF8}" srcOrd="0" destOrd="0" presId="urn:microsoft.com/office/officeart/2005/8/layout/hierarchy4"/>
    <dgm:cxn modelId="{11451E56-8958-44C8-9810-93AA05EEBB16}" type="presParOf" srcId="{4D19AA74-BCF8-4A5C-9370-7B864B020AB9}" destId="{42894107-1834-4D81-B8BD-75750D7F74D8}" srcOrd="1" destOrd="0" presId="urn:microsoft.com/office/officeart/2005/8/layout/hierarchy4"/>
    <dgm:cxn modelId="{DBE9CBDA-B811-4EA7-A8B9-0A4EB6BBC2EE}" type="presParOf" srcId="{4D19AA74-BCF8-4A5C-9370-7B864B020AB9}" destId="{6B5ED7E0-B461-49B4-AE2D-35A42E2F4050}" srcOrd="2" destOrd="0" presId="urn:microsoft.com/office/officeart/2005/8/layout/hierarchy4"/>
    <dgm:cxn modelId="{514EB1B8-F4AC-4BB9-8ABE-34A4A119A9BA}" type="presParOf" srcId="{6B5ED7E0-B461-49B4-AE2D-35A42E2F4050}" destId="{24AD62DA-5B8A-470F-80E4-8506C30A8050}" srcOrd="0" destOrd="0" presId="urn:microsoft.com/office/officeart/2005/8/layout/hierarchy4"/>
    <dgm:cxn modelId="{207787F3-5C44-4FA7-826F-CB6A70460F27}" type="presParOf" srcId="{24AD62DA-5B8A-470F-80E4-8506C30A8050}" destId="{E3302A17-A418-40AC-BFDB-B736FE83C8DA}" srcOrd="0" destOrd="0" presId="urn:microsoft.com/office/officeart/2005/8/layout/hierarchy4"/>
    <dgm:cxn modelId="{8C631D56-0684-4705-A4D0-B1BF47264601}" type="presParOf" srcId="{24AD62DA-5B8A-470F-80E4-8506C30A8050}" destId="{5D1B3087-284C-454C-9D8C-EE1DA2D51922}" srcOrd="1" destOrd="0" presId="urn:microsoft.com/office/officeart/2005/8/layout/hierarchy4"/>
    <dgm:cxn modelId="{E0EC3CE7-B104-4407-B4A9-8FE82A39C253}" type="presParOf" srcId="{24AD62DA-5B8A-470F-80E4-8506C30A8050}" destId="{1C0170D4-0246-4B56-9028-D537F45BF8EE}" srcOrd="2" destOrd="0" presId="urn:microsoft.com/office/officeart/2005/8/layout/hierarchy4"/>
    <dgm:cxn modelId="{0E1011D4-BA01-4D5A-A366-FC3447A8A0B5}" type="presParOf" srcId="{1C0170D4-0246-4B56-9028-D537F45BF8EE}" destId="{0EB77974-6820-4B72-BE3D-4657434A116C}" srcOrd="0" destOrd="0" presId="urn:microsoft.com/office/officeart/2005/8/layout/hierarchy4"/>
    <dgm:cxn modelId="{E937421A-FE5F-4E45-BDF8-EF0A77CAD5EF}" type="presParOf" srcId="{0EB77974-6820-4B72-BE3D-4657434A116C}" destId="{B926B801-E03F-4186-A7C1-A75FBBBD2184}" srcOrd="0" destOrd="0" presId="urn:microsoft.com/office/officeart/2005/8/layout/hierarchy4"/>
    <dgm:cxn modelId="{C3A4D4DA-6AAC-411D-AEED-F1C77FFFB9FC}" type="presParOf" srcId="{0EB77974-6820-4B72-BE3D-4657434A116C}" destId="{21514A57-16B1-419B-90C5-4C4A9EF44957}" srcOrd="1" destOrd="0" presId="urn:microsoft.com/office/officeart/2005/8/layout/hierarchy4"/>
    <dgm:cxn modelId="{A00D95C7-D5AC-44D1-A4CC-019DE40DA3C6}" type="presParOf" srcId="{0EB77974-6820-4B72-BE3D-4657434A116C}" destId="{E871A6F8-5207-4201-B241-24308E255B91}" srcOrd="2" destOrd="0" presId="urn:microsoft.com/office/officeart/2005/8/layout/hierarchy4"/>
    <dgm:cxn modelId="{C0AF6A0D-1CE0-479A-8A77-43F10462DFDA}" type="presParOf" srcId="{E871A6F8-5207-4201-B241-24308E255B91}" destId="{B93B0138-E561-4215-A686-1B513A28AEFA}" srcOrd="0" destOrd="0" presId="urn:microsoft.com/office/officeart/2005/8/layout/hierarchy4"/>
    <dgm:cxn modelId="{CB6A1E11-933E-4256-9B23-88BCB6E115A4}" type="presParOf" srcId="{B93B0138-E561-4215-A686-1B513A28AEFA}" destId="{151A294D-58D0-4521-BB56-49085F93CB9C}" srcOrd="0" destOrd="0" presId="urn:microsoft.com/office/officeart/2005/8/layout/hierarchy4"/>
    <dgm:cxn modelId="{C53F4204-B610-41D5-A810-F8F5A6B8AAEE}" type="presParOf" srcId="{B93B0138-E561-4215-A686-1B513A28AEFA}" destId="{46CEAB38-9AB4-4670-BEDA-DA919D8E3D38}" srcOrd="1" destOrd="0" presId="urn:microsoft.com/office/officeart/2005/8/layout/hierarchy4"/>
    <dgm:cxn modelId="{5C0F0578-C47C-45F9-9ACD-68ECE058F08D}" type="presParOf" srcId="{E871A6F8-5207-4201-B241-24308E255B91}" destId="{1ACA69C2-F3F0-40FD-B560-BA37A059E777}" srcOrd="1" destOrd="0" presId="urn:microsoft.com/office/officeart/2005/8/layout/hierarchy4"/>
    <dgm:cxn modelId="{A7CEAE6A-F2B9-46B2-8389-B01A4F55F0FF}" type="presParOf" srcId="{E871A6F8-5207-4201-B241-24308E255B91}" destId="{B2232360-C561-4481-8BB8-EFA8A266051F}" srcOrd="2" destOrd="0" presId="urn:microsoft.com/office/officeart/2005/8/layout/hierarchy4"/>
    <dgm:cxn modelId="{27453D03-63D0-45F0-B608-5C22E5747B18}" type="presParOf" srcId="{B2232360-C561-4481-8BB8-EFA8A266051F}" destId="{4B4D662F-9217-4B68-9267-448C80F69BB8}" srcOrd="0" destOrd="0" presId="urn:microsoft.com/office/officeart/2005/8/layout/hierarchy4"/>
    <dgm:cxn modelId="{F095FF3D-E36E-4D6C-8F8C-6FBF1BA26C4F}" type="presParOf" srcId="{B2232360-C561-4481-8BB8-EFA8A266051F}" destId="{CD916A4C-2BD6-44D6-8F7F-02410980BA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99783-7DE3-4FDC-86EF-A5612D1350F3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Proof of concept</a:t>
          </a:r>
          <a:endParaRPr lang="en-US" sz="2800" kern="1200" dirty="0"/>
        </a:p>
      </dsp:txBody>
      <dsp:txXfrm>
        <a:off x="45225" y="571471"/>
        <a:ext cx="2085893" cy="1221142"/>
      </dsp:txXfrm>
    </dsp:sp>
    <dsp:sp modelId="{FFB78882-1CA3-494B-B925-FA5335FEA270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9355" y="1021199"/>
        <a:ext cx="320822" cy="321687"/>
      </dsp:txXfrm>
    </dsp:sp>
    <dsp:sp modelId="{7B51DE75-3004-44D8-A856-F88AD04969A6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 stories</a:t>
          </a:r>
          <a:endParaRPr lang="en-US" sz="2800" kern="1200" dirty="0"/>
        </a:p>
      </dsp:txBody>
      <dsp:txXfrm>
        <a:off x="3071853" y="571471"/>
        <a:ext cx="2085893" cy="1221142"/>
      </dsp:txXfrm>
    </dsp:sp>
    <dsp:sp modelId="{4263EBB1-6F71-4090-A240-4C5CB61BB992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85983" y="1021199"/>
        <a:ext cx="320822" cy="321687"/>
      </dsp:txXfrm>
    </dsp:sp>
    <dsp:sp modelId="{40DD1B09-A878-4B27-A663-7F19A85AFFF0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Research on </a:t>
          </a:r>
          <a:r>
            <a:rPr lang="en-US" sz="2800" kern="1200" dirty="0" err="1" smtClean="0"/>
            <a:t>SotA</a:t>
          </a:r>
          <a:endParaRPr lang="en-US" sz="2800" kern="1200" dirty="0"/>
        </a:p>
      </dsp:txBody>
      <dsp:txXfrm>
        <a:off x="6098481" y="571471"/>
        <a:ext cx="2085893" cy="1221142"/>
      </dsp:txXfrm>
    </dsp:sp>
    <dsp:sp modelId="{A09A9A68-62DF-48DA-921F-ADFBEA70FFC7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6980585" y="2020851"/>
        <a:ext cx="321687" cy="320822"/>
      </dsp:txXfrm>
    </dsp:sp>
    <dsp:sp modelId="{E3C07D34-E3B1-47D6-823B-BD4E9FF6A199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Construction</a:t>
          </a:r>
          <a:endParaRPr lang="en-US" sz="2800" kern="1200" dirty="0"/>
        </a:p>
      </dsp:txBody>
      <dsp:txXfrm>
        <a:off x="6098481" y="2733348"/>
        <a:ext cx="2085893" cy="1221142"/>
      </dsp:txXfrm>
    </dsp:sp>
    <dsp:sp modelId="{CC1048BC-B627-420C-91F8-BADB8569AC1D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5549421" y="3183076"/>
        <a:ext cx="320822" cy="321687"/>
      </dsp:txXfrm>
    </dsp:sp>
    <dsp:sp modelId="{8493A7C4-F38E-49C3-9065-B6DB4647B2C5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Deployment</a:t>
          </a:r>
          <a:endParaRPr lang="en-US" sz="2800" kern="1200" dirty="0"/>
        </a:p>
      </dsp:txBody>
      <dsp:txXfrm>
        <a:off x="3071853" y="2733348"/>
        <a:ext cx="2085893" cy="1221142"/>
      </dsp:txXfrm>
    </dsp:sp>
    <dsp:sp modelId="{56BB98E1-152F-4246-80F9-87856DC3070B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2522793" y="3183076"/>
        <a:ext cx="320822" cy="321687"/>
      </dsp:txXfrm>
    </dsp:sp>
    <dsp:sp modelId="{EA7EF8BE-9ED4-4716-B8ED-0CB0C6AF1758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Next steps… ?</a:t>
          </a:r>
          <a:endParaRPr lang="en-US" sz="2800" kern="1200" dirty="0"/>
        </a:p>
      </dsp:txBody>
      <dsp:txXfrm>
        <a:off x="45225" y="2733348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02FF-D54C-4497-8824-2F0A0CE93A14}">
      <dsp:nvSpPr>
        <dsp:cNvPr id="0" name=""/>
        <dsp:cNvSpPr/>
      </dsp:nvSpPr>
      <dsp:spPr>
        <a:xfrm>
          <a:off x="1413" y="2265933"/>
          <a:ext cx="2892772" cy="7159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Infrastructure</a:t>
          </a:r>
        </a:p>
      </dsp:txBody>
      <dsp:txXfrm>
        <a:off x="22382" y="2286902"/>
        <a:ext cx="2850834" cy="674008"/>
      </dsp:txXfrm>
    </dsp:sp>
    <dsp:sp modelId="{BFD651E9-AD4C-4C4D-A1A8-0E654C6069E5}">
      <dsp:nvSpPr>
        <dsp:cNvPr id="0" name=""/>
        <dsp:cNvSpPr/>
      </dsp:nvSpPr>
      <dsp:spPr>
        <a:xfrm>
          <a:off x="1413" y="1511072"/>
          <a:ext cx="2892772" cy="7159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Domain</a:t>
          </a:r>
        </a:p>
      </dsp:txBody>
      <dsp:txXfrm>
        <a:off x="22382" y="1532041"/>
        <a:ext cx="2850834" cy="674008"/>
      </dsp:txXfrm>
    </dsp:sp>
    <dsp:sp modelId="{BF982217-B7FF-4E8D-8512-5EE00BEE9B96}">
      <dsp:nvSpPr>
        <dsp:cNvPr id="0" name=""/>
        <dsp:cNvSpPr/>
      </dsp:nvSpPr>
      <dsp:spPr>
        <a:xfrm>
          <a:off x="1413" y="756211"/>
          <a:ext cx="2892772" cy="7159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Application</a:t>
          </a:r>
        </a:p>
      </dsp:txBody>
      <dsp:txXfrm>
        <a:off x="22382" y="777180"/>
        <a:ext cx="2850834" cy="674008"/>
      </dsp:txXfrm>
    </dsp:sp>
    <dsp:sp modelId="{527310FD-DA29-46A6-8CAD-03B36183813C}">
      <dsp:nvSpPr>
        <dsp:cNvPr id="0" name=""/>
        <dsp:cNvSpPr/>
      </dsp:nvSpPr>
      <dsp:spPr>
        <a:xfrm>
          <a:off x="1413" y="1349"/>
          <a:ext cx="2892772" cy="7159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User Interface</a:t>
          </a:r>
        </a:p>
      </dsp:txBody>
      <dsp:txXfrm>
        <a:off x="22382" y="22318"/>
        <a:ext cx="2850834" cy="674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668F2-D306-4625-989A-DABEE78A6EF8}">
      <dsp:nvSpPr>
        <dsp:cNvPr id="0" name=""/>
        <dsp:cNvSpPr/>
      </dsp:nvSpPr>
      <dsp:spPr>
        <a:xfrm>
          <a:off x="730" y="1428"/>
          <a:ext cx="4113339" cy="7042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Views</a:t>
          </a:r>
          <a:endParaRPr lang="en-US" sz="3000" kern="1200" dirty="0"/>
        </a:p>
      </dsp:txBody>
      <dsp:txXfrm>
        <a:off x="21358" y="22056"/>
        <a:ext cx="4072083" cy="663036"/>
      </dsp:txXfrm>
    </dsp:sp>
    <dsp:sp modelId="{E3302A17-A418-40AC-BFDB-B736FE83C8DA}">
      <dsp:nvSpPr>
        <dsp:cNvPr id="0" name=""/>
        <dsp:cNvSpPr/>
      </dsp:nvSpPr>
      <dsp:spPr>
        <a:xfrm>
          <a:off x="730" y="760121"/>
          <a:ext cx="4113339" cy="7042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ViewModels</a:t>
          </a:r>
          <a:endParaRPr lang="en-US" sz="3000" kern="1200" dirty="0"/>
        </a:p>
      </dsp:txBody>
      <dsp:txXfrm>
        <a:off x="21358" y="780749"/>
        <a:ext cx="4072083" cy="663036"/>
      </dsp:txXfrm>
    </dsp:sp>
    <dsp:sp modelId="{B926B801-E03F-4186-A7C1-A75FBBBD2184}">
      <dsp:nvSpPr>
        <dsp:cNvPr id="0" name=""/>
        <dsp:cNvSpPr/>
      </dsp:nvSpPr>
      <dsp:spPr>
        <a:xfrm>
          <a:off x="730" y="1518815"/>
          <a:ext cx="4113339" cy="7042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Domain (incl. models)</a:t>
          </a:r>
          <a:endParaRPr lang="en-US" sz="3000" kern="1200" dirty="0"/>
        </a:p>
      </dsp:txBody>
      <dsp:txXfrm>
        <a:off x="21358" y="1539443"/>
        <a:ext cx="4072083" cy="663036"/>
      </dsp:txXfrm>
    </dsp:sp>
    <dsp:sp modelId="{151A294D-58D0-4521-BB56-49085F93CB9C}">
      <dsp:nvSpPr>
        <dsp:cNvPr id="0" name=""/>
        <dsp:cNvSpPr/>
      </dsp:nvSpPr>
      <dsp:spPr>
        <a:xfrm>
          <a:off x="730" y="2277508"/>
          <a:ext cx="2035299" cy="7042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Media</a:t>
          </a:r>
          <a:endParaRPr lang="en-US" sz="3000" kern="1200" dirty="0"/>
        </a:p>
      </dsp:txBody>
      <dsp:txXfrm>
        <a:off x="21358" y="2298136"/>
        <a:ext cx="1994043" cy="663036"/>
      </dsp:txXfrm>
    </dsp:sp>
    <dsp:sp modelId="{4B4D662F-9217-4B68-9267-448C80F69BB8}">
      <dsp:nvSpPr>
        <dsp:cNvPr id="0" name=""/>
        <dsp:cNvSpPr/>
      </dsp:nvSpPr>
      <dsp:spPr>
        <a:xfrm>
          <a:off x="2078770" y="2277508"/>
          <a:ext cx="2035299" cy="7042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Comm</a:t>
          </a:r>
          <a:endParaRPr lang="en-US" sz="3000" kern="1200" dirty="0"/>
        </a:p>
      </dsp:txBody>
      <dsp:txXfrm>
        <a:off x="2099398" y="2298136"/>
        <a:ext cx="1994043" cy="66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Raspored „Arhitektura“"/>
  <dgm:desc val="Koristite za prikaz hijerarhijskih odnosa koji se grade odozdo prema gore. Ovaj raspored dobro funkcioniše za prikazivanje arhitektonskih komponenti ili objekata koji se grade na drugim objektima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72F5-EF39-4F18-856A-251A24EE2FE4}" type="datetimeFigureOut">
              <a:rPr lang="nl-NL" smtClean="0"/>
              <a:t>12-9-2012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73A9D-AC6C-4368-A848-70B9EBDBF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33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Чувар места за слику на слајду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Чувар места за напомен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1 of 100 tests</a:t>
            </a:r>
            <a:r>
              <a:rPr lang="en-US" baseline="0" dirty="0" smtClean="0"/>
              <a:t> that are made</a:t>
            </a:r>
            <a:endParaRPr lang="en-US" dirty="0"/>
          </a:p>
        </p:txBody>
      </p:sp>
      <p:sp>
        <p:nvSpPr>
          <p:cNvPr id="4" name="Чувар места за број слај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73A9D-AC6C-4368-A848-70B9EBDBF0F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c00.deviantart.net/fs70/i/2011/199/c/e/8tracks_icon_by_tinylab-d3yrdb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"/>
          <a:stretch/>
        </p:blipFill>
        <p:spPr bwMode="auto">
          <a:xfrm>
            <a:off x="0" y="0"/>
            <a:ext cx="91383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39775"/>
            <a:ext cx="4191000" cy="1470025"/>
          </a:xfrm>
        </p:spPr>
        <p:txBody>
          <a:bodyPr/>
          <a:lstStyle/>
          <a:p>
            <a:r>
              <a:rPr lang="en-US" dirty="0" smtClean="0"/>
              <a:t>8tracks </a:t>
            </a:r>
            <a:br>
              <a:rPr lang="en-US" dirty="0" smtClean="0"/>
            </a:br>
            <a:r>
              <a:rPr lang="en-US" dirty="0" smtClean="0"/>
              <a:t>Windows player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343400"/>
            <a:ext cx="4038600" cy="1752600"/>
          </a:xfrm>
        </p:spPr>
        <p:txBody>
          <a:bodyPr/>
          <a:lstStyle/>
          <a:p>
            <a:pPr algn="l"/>
            <a:r>
              <a:rPr lang="en-US" dirty="0" err="1" smtClean="0"/>
              <a:t>Matija</a:t>
            </a:r>
            <a:r>
              <a:rPr lang="en-US" dirty="0" smtClean="0"/>
              <a:t> </a:t>
            </a:r>
            <a:r>
              <a:rPr lang="en-US" dirty="0" err="1" smtClean="0"/>
              <a:t>Luki</a:t>
            </a:r>
            <a:r>
              <a:rPr lang="sl-SI" dirty="0" smtClean="0"/>
              <a:t>ć</a:t>
            </a:r>
          </a:p>
          <a:p>
            <a:pPr algn="l"/>
            <a:r>
              <a:rPr lang="en-US" dirty="0" smtClean="0"/>
              <a:t>OOTI C-2011</a:t>
            </a:r>
          </a:p>
          <a:p>
            <a:pPr algn="l"/>
            <a:r>
              <a:rPr lang="en-US" dirty="0" smtClean="0"/>
              <a:t>TU Eindhoven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82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430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Reactive, event driven programming model +</a:t>
            </a:r>
          </a:p>
          <a:p>
            <a:pPr marL="0" lvl="1" indent="0">
              <a:buNone/>
            </a:pPr>
            <a:r>
              <a:rPr lang="en-US" dirty="0" smtClean="0"/>
              <a:t>(Practically) No events, nor loops in the code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Technologies</a:t>
            </a:r>
            <a:endParaRPr lang="nl-NL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152400" y="1524000"/>
            <a:ext cx="5791200" cy="5334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Rx + LINQ </a:t>
            </a:r>
            <a:endParaRPr lang="nl-NL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7"/>
          <a:stretch/>
        </p:blipFill>
        <p:spPr bwMode="auto">
          <a:xfrm>
            <a:off x="539486" y="3352800"/>
            <a:ext cx="7461514" cy="11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6" y="2362200"/>
            <a:ext cx="7461514" cy="69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563563"/>
          </a:xfrm>
        </p:spPr>
        <p:txBody>
          <a:bodyPr/>
          <a:lstStyle/>
          <a:p>
            <a:pPr marL="0" lvl="1" indent="0">
              <a:buNone/>
            </a:pPr>
            <a:r>
              <a:rPr lang="nl-NL" dirty="0" smtClean="0"/>
              <a:t>Testable and very clean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Technologies</a:t>
            </a:r>
            <a:endParaRPr lang="nl-NL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400" y="1524000"/>
            <a:ext cx="5791200" cy="5334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WPF + RxUI </a:t>
            </a:r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7" y="3574718"/>
            <a:ext cx="7461514" cy="76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73989"/>
            <a:ext cx="7467601" cy="96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5" b="64452"/>
          <a:stretch/>
        </p:blipFill>
        <p:spPr bwMode="auto">
          <a:xfrm>
            <a:off x="539487" y="4585855"/>
            <a:ext cx="7461514" cy="5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3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1 week sprints, user story breakdown</a:t>
            </a:r>
          </a:p>
          <a:p>
            <a:pPr marL="742950" lvl="2" indent="-342900"/>
            <a:r>
              <a:rPr lang="en-US" dirty="0" smtClean="0"/>
              <a:t>Google docs for task management</a:t>
            </a:r>
          </a:p>
          <a:p>
            <a:pPr marL="742950" lvl="2" indent="-342900"/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Diagnosis with </a:t>
            </a:r>
            <a:r>
              <a:rPr lang="en-US" dirty="0" err="1"/>
              <a:t>NLog</a:t>
            </a:r>
            <a:r>
              <a:rPr lang="en-US" dirty="0"/>
              <a:t> + Growl notification </a:t>
            </a:r>
            <a:r>
              <a:rPr lang="en-US" dirty="0" smtClean="0"/>
              <a:t>system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Code </a:t>
            </a:r>
            <a:r>
              <a:rPr lang="en-US" dirty="0" smtClean="0"/>
              <a:t>metrics</a:t>
            </a:r>
            <a:endParaRPr lang="en-US" dirty="0"/>
          </a:p>
          <a:p>
            <a:pPr marL="400050" lvl="2" indent="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TDD + BDD with </a:t>
            </a:r>
            <a:r>
              <a:rPr lang="en-US" dirty="0" err="1" smtClean="0"/>
              <a:t>StoryQ</a:t>
            </a:r>
            <a:r>
              <a:rPr lang="en-US" dirty="0" smtClean="0"/>
              <a:t> framework </a:t>
            </a:r>
          </a:p>
          <a:p>
            <a:pPr marL="742950" lvl="2" indent="-342900"/>
            <a:r>
              <a:rPr lang="en-US" dirty="0" smtClean="0"/>
              <a:t>Auto-generated testing report</a:t>
            </a:r>
          </a:p>
          <a:p>
            <a:pPr marL="742950" lvl="2" indent="-342900"/>
            <a:r>
              <a:rPr lang="en-US" dirty="0" smtClean="0"/>
              <a:t>Refactoring and emerging design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Methodologies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17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Methodologies</a:t>
            </a:r>
            <a:endParaRPr lang="nl-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90800"/>
            <a:ext cx="84296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152400" y="1524000"/>
            <a:ext cx="5791200" cy="5334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BDD test 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31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 descr="http://www.cs.washington.edu/homes/tom/nachos/nach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62484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And now, the </a:t>
            </a:r>
            <a:r>
              <a:rPr lang="en-US" dirty="0" err="1" smtClean="0"/>
              <a:t>deemo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63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fc00.deviantart.net/fs70/i/2011/199/c/e/8tracks_icon_by_tinylab-d3yrdb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"/>
          <a:stretch/>
        </p:blipFill>
        <p:spPr bwMode="auto">
          <a:xfrm>
            <a:off x="5696" y="0"/>
            <a:ext cx="91383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https://encrypted-tbn1.google.com/images?q=tbn:ANd9GcQ-4--H4VP3tH5wG58Wf_4eeia98Ewyzf9-XS9hiCMfTXTfafesi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0" b="21311"/>
          <a:stretch/>
        </p:blipFill>
        <p:spPr bwMode="auto">
          <a:xfrm>
            <a:off x="457201" y="3657600"/>
            <a:ext cx="2895600" cy="110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3.mixrmedia.com/wp-uploads/htcyou/blog/2011/11/8track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14181" r="17434" b="14181"/>
          <a:stretch/>
        </p:blipFill>
        <p:spPr bwMode="auto">
          <a:xfrm>
            <a:off x="415636" y="1752600"/>
            <a:ext cx="3394364" cy="1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The future</a:t>
            </a:r>
            <a:endParaRPr lang="nl-NL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152400" y="5257800"/>
            <a:ext cx="4419600" cy="838200"/>
          </a:xfrm>
          <a:prstGeom prst="roundRect">
            <a:avLst/>
          </a:prstGeom>
          <a:solidFill>
            <a:schemeClr val="tx1">
              <a:lumMod val="65000"/>
              <a:alpha val="29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 smtClean="0">
                <a:solidFill>
                  <a:srgbClr val="FFC000"/>
                </a:solidFill>
              </a:rPr>
              <a:t>Dus</a:t>
            </a:r>
            <a:r>
              <a:rPr lang="en-US" i="1" dirty="0" smtClean="0">
                <a:solidFill>
                  <a:srgbClr val="FFC000"/>
                </a:solidFill>
              </a:rPr>
              <a:t>… </a:t>
            </a:r>
            <a:r>
              <a:rPr lang="en-US" i="1" dirty="0" err="1" smtClean="0">
                <a:solidFill>
                  <a:srgbClr val="FFC000"/>
                </a:solidFill>
              </a:rPr>
              <a:t>vragen</a:t>
            </a:r>
            <a:r>
              <a:rPr lang="en-US" i="1" dirty="0" smtClean="0">
                <a:solidFill>
                  <a:srgbClr val="FFC000"/>
                </a:solidFill>
              </a:rPr>
              <a:t>?</a:t>
            </a:r>
            <a:endParaRPr lang="nl-NL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сло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explained</a:t>
            </a:r>
            <a:endParaRPr lang="en-US" dirty="0"/>
          </a:p>
        </p:txBody>
      </p:sp>
      <p:sp>
        <p:nvSpPr>
          <p:cNvPr id="3" name="Чувар места за садржа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Чувар места за дату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Чувар места за подножје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Чувар места за број слај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 descr="http://pictures.sukul.org/blog/shailen/sharepoint2010/Articles/MVVM/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943600" cy="459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8tracks concept</a:t>
            </a:r>
          </a:p>
          <a:p>
            <a:r>
              <a:rPr lang="en-US" dirty="0" smtClean="0"/>
              <a:t>Goals for the mini project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Demo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Future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4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en-US" dirty="0" smtClean="0"/>
              <a:t>free </a:t>
            </a:r>
            <a:r>
              <a:rPr lang="nl-NL" dirty="0" smtClean="0"/>
              <a:t>handcrafted internet radio</a:t>
            </a:r>
            <a:endParaRPr lang="nl-NL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Mimics radio-listening experience</a:t>
            </a:r>
          </a:p>
          <a:p>
            <a:pPr lvl="1"/>
            <a:r>
              <a:rPr lang="en-US" dirty="0" smtClean="0"/>
              <a:t>Reviving the mix-tape culture (UGC)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C000"/>
                </a:solidFill>
              </a:rPr>
              <a:t>feels</a:t>
            </a:r>
            <a:r>
              <a:rPr lang="en-US" dirty="0" smtClean="0"/>
              <a:t> like a radio, because you: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Don’t know the exact tracks coming up next</a:t>
            </a:r>
          </a:p>
          <a:p>
            <a:pPr lvl="1"/>
            <a:r>
              <a:rPr lang="en-US" dirty="0" smtClean="0"/>
              <a:t>Don’t hear the same artist over and over again</a:t>
            </a:r>
          </a:p>
          <a:p>
            <a:pPr lvl="1"/>
            <a:r>
              <a:rPr lang="en-US" dirty="0" smtClean="0"/>
              <a:t>Can’t time-travel</a:t>
            </a:r>
          </a:p>
          <a:p>
            <a:pPr lvl="1"/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8tracks concept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19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8tracks without a browser and ‘noise’</a:t>
            </a:r>
          </a:p>
          <a:p>
            <a:r>
              <a:rPr lang="nl-NL" dirty="0" smtClean="0"/>
              <a:t>Expanding .NET stack knowledge</a:t>
            </a:r>
          </a:p>
          <a:p>
            <a:r>
              <a:rPr lang="nl-NL" dirty="0" smtClean="0"/>
              <a:t>Developing an app with GUI</a:t>
            </a:r>
          </a:p>
          <a:p>
            <a:r>
              <a:rPr lang="nl-NL" dirty="0" smtClean="0"/>
              <a:t>Making a product that will </a:t>
            </a:r>
            <a:r>
              <a:rPr lang="nl-NL" dirty="0" smtClean="0">
                <a:solidFill>
                  <a:srgbClr val="FFC000"/>
                </a:solidFill>
              </a:rPr>
              <a:t>really</a:t>
            </a:r>
            <a:r>
              <a:rPr lang="nl-NL" dirty="0" smtClean="0"/>
              <a:t> be used by:</a:t>
            </a:r>
          </a:p>
          <a:p>
            <a:pPr lvl="1"/>
            <a:r>
              <a:rPr lang="nl-NL" dirty="0" smtClean="0"/>
              <a:t>Me,</a:t>
            </a:r>
          </a:p>
          <a:p>
            <a:pPr lvl="1"/>
            <a:r>
              <a:rPr lang="nl-NL" dirty="0" smtClean="0"/>
              <a:t>People around me, and</a:t>
            </a:r>
          </a:p>
          <a:p>
            <a:pPr lvl="1"/>
            <a:r>
              <a:rPr lang="nl-NL" dirty="0" smtClean="0"/>
              <a:t>People I’ve never met.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My goals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96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Чувар места за садржај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542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Чувар места за дату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Чувар места за подножје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Чувар места за број слај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7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Чувар места за садржа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Чувар места за дату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Чувар места за подножје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Чувар места за број слај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6007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ава линија спајања са стрелицом 8"/>
          <p:cNvCxnSpPr/>
          <p:nvPr/>
        </p:nvCxnSpPr>
        <p:spPr>
          <a:xfrm flipH="1">
            <a:off x="2819400" y="4540827"/>
            <a:ext cx="102963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Keeping it </a:t>
            </a:r>
            <a:r>
              <a:rPr lang="en-US" dirty="0" smtClean="0">
                <a:solidFill>
                  <a:srgbClr val="FFC000"/>
                </a:solidFill>
              </a:rPr>
              <a:t>lean</a:t>
            </a:r>
            <a:r>
              <a:rPr lang="en-US" dirty="0" smtClean="0"/>
              <a:t> all the time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6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Чувар места за садржа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Чувар места за дату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Чувар места за подножје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6" name="Чувар места за број слај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6497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ава линија спајања са стрелицом 7"/>
          <p:cNvCxnSpPr/>
          <p:nvPr/>
        </p:nvCxnSpPr>
        <p:spPr>
          <a:xfrm flipH="1">
            <a:off x="7162800" y="3810000"/>
            <a:ext cx="914400" cy="381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152400" y="274638"/>
            <a:ext cx="8839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Keeping it </a:t>
            </a:r>
            <a:r>
              <a:rPr lang="en-US" dirty="0" smtClean="0">
                <a:solidFill>
                  <a:srgbClr val="FFC000"/>
                </a:solidFill>
              </a:rPr>
              <a:t>lean</a:t>
            </a:r>
            <a:r>
              <a:rPr lang="en-US" dirty="0" smtClean="0"/>
              <a:t> all the time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84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Design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1"/>
            <a:ext cx="6368894" cy="398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-152400" y="1524000"/>
            <a:ext cx="5791200" cy="5334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Environment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5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11/09/2012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m.lukic@tue.nl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5791200" cy="11430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/>
          <a:lstStyle/>
          <a:p>
            <a:r>
              <a:rPr lang="en-US" dirty="0" smtClean="0"/>
              <a:t>Design</a:t>
            </a:r>
            <a:endParaRPr lang="nl-N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400" y="1524000"/>
            <a:ext cx="5791200" cy="533400"/>
          </a:xfrm>
          <a:prstGeom prst="roundRect">
            <a:avLst/>
          </a:prstGeom>
          <a:solidFill>
            <a:schemeClr val="tx1">
              <a:alpha val="29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Architectural approach</a:t>
            </a:r>
            <a:endParaRPr lang="nl-NL" dirty="0"/>
          </a:p>
        </p:txBody>
      </p:sp>
      <p:graphicFrame>
        <p:nvGraphicFramePr>
          <p:cNvPr id="10" name="Дијаграм 9"/>
          <p:cNvGraphicFramePr/>
          <p:nvPr>
            <p:extLst>
              <p:ext uri="{D42A27DB-BD31-4B8C-83A1-F6EECF244321}">
                <p14:modId xmlns:p14="http://schemas.microsoft.com/office/powerpoint/2010/main" val="3367453785"/>
              </p:ext>
            </p:extLst>
          </p:nvPr>
        </p:nvGraphicFramePr>
        <p:xfrm>
          <a:off x="609600" y="2819400"/>
          <a:ext cx="2895600" cy="298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Дијаграм 10"/>
          <p:cNvGraphicFramePr/>
          <p:nvPr>
            <p:extLst>
              <p:ext uri="{D42A27DB-BD31-4B8C-83A1-F6EECF244321}">
                <p14:modId xmlns:p14="http://schemas.microsoft.com/office/powerpoint/2010/main" val="1419790141"/>
              </p:ext>
            </p:extLst>
          </p:nvPr>
        </p:nvGraphicFramePr>
        <p:xfrm>
          <a:off x="4648200" y="2807970"/>
          <a:ext cx="4114800" cy="298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Стрелица надесно 6"/>
          <p:cNvSpPr/>
          <p:nvPr/>
        </p:nvSpPr>
        <p:spPr>
          <a:xfrm>
            <a:off x="3886200" y="4114800"/>
            <a:ext cx="533400" cy="5334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293</Words>
  <Application>Microsoft Office PowerPoint</Application>
  <PresentationFormat>Пројекција на екрану (4:3)</PresentationFormat>
  <Paragraphs>121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Наслови слајдова</vt:lpstr>
      </vt:variant>
      <vt:variant>
        <vt:i4>16</vt:i4>
      </vt:variant>
    </vt:vector>
  </HeadingPairs>
  <TitlesOfParts>
    <vt:vector size="17" baseType="lpstr">
      <vt:lpstr>Office Theme</vt:lpstr>
      <vt:lpstr>8tracks  Windows player</vt:lpstr>
      <vt:lpstr>Agenda</vt:lpstr>
      <vt:lpstr>8tracks concept</vt:lpstr>
      <vt:lpstr>My goals</vt:lpstr>
      <vt:lpstr>PowerPoint презентација</vt:lpstr>
      <vt:lpstr>PowerPoint презентација</vt:lpstr>
      <vt:lpstr>PowerPoint презентација</vt:lpstr>
      <vt:lpstr>Design</vt:lpstr>
      <vt:lpstr>Design</vt:lpstr>
      <vt:lpstr>PowerPoint презентација</vt:lpstr>
      <vt:lpstr>PowerPoint презентација</vt:lpstr>
      <vt:lpstr>Methodologies</vt:lpstr>
      <vt:lpstr>Methodologies</vt:lpstr>
      <vt:lpstr>And now, the deemo </vt:lpstr>
      <vt:lpstr>The future</vt:lpstr>
      <vt:lpstr>MVVM explained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Matija</cp:lastModifiedBy>
  <cp:revision>29</cp:revision>
  <dcterms:created xsi:type="dcterms:W3CDTF">2006-08-16T00:00:00Z</dcterms:created>
  <dcterms:modified xsi:type="dcterms:W3CDTF">2012-09-12T19:39:27Z</dcterms:modified>
</cp:coreProperties>
</file>