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7"/>
  </p:notesMasterIdLst>
  <p:handoutMasterIdLst>
    <p:handoutMasterId r:id="rId18"/>
  </p:handoutMasterIdLst>
  <p:sldIdLst>
    <p:sldId id="256" r:id="rId5"/>
    <p:sldId id="258" r:id="rId6"/>
    <p:sldId id="259" r:id="rId7"/>
    <p:sldId id="261" r:id="rId8"/>
    <p:sldId id="264" r:id="rId9"/>
    <p:sldId id="266" r:id="rId10"/>
    <p:sldId id="268" r:id="rId11"/>
    <p:sldId id="269" r:id="rId12"/>
    <p:sldId id="270" r:id="rId13"/>
    <p:sldId id="260" r:id="rId14"/>
    <p:sldId id="265"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33B2CD-FF37-4BB4-8EF6-ADF07E9DB6DE}" v="23" dt="2024-04-16T20:03:30.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ja Sović" userId="623f99b9e9b6564a" providerId="LiveId" clId="{D033B2CD-FF37-4BB4-8EF6-ADF07E9DB6DE}"/>
    <pc:docChg chg="undo redo custSel addSld delSld modSld sldOrd">
      <pc:chgData name="Matija Sović" userId="623f99b9e9b6564a" providerId="LiveId" clId="{D033B2CD-FF37-4BB4-8EF6-ADF07E9DB6DE}" dt="2024-04-16T20:08:56.691" v="1307" actId="20577"/>
      <pc:docMkLst>
        <pc:docMk/>
      </pc:docMkLst>
      <pc:sldChg chg="add del">
        <pc:chgData name="Matija Sović" userId="623f99b9e9b6564a" providerId="LiveId" clId="{D033B2CD-FF37-4BB4-8EF6-ADF07E9DB6DE}" dt="2024-04-16T20:08:23.151" v="1245" actId="47"/>
        <pc:sldMkLst>
          <pc:docMk/>
          <pc:sldMk cId="3253689747" sldId="257"/>
        </pc:sldMkLst>
      </pc:sldChg>
      <pc:sldChg chg="modSp mod">
        <pc:chgData name="Matija Sović" userId="623f99b9e9b6564a" providerId="LiveId" clId="{D033B2CD-FF37-4BB4-8EF6-ADF07E9DB6DE}" dt="2024-04-16T19:39:12.522" v="638" actId="122"/>
        <pc:sldMkLst>
          <pc:docMk/>
          <pc:sldMk cId="2172179498" sldId="258"/>
        </pc:sldMkLst>
        <pc:spChg chg="mod">
          <ac:chgData name="Matija Sović" userId="623f99b9e9b6564a" providerId="LiveId" clId="{D033B2CD-FF37-4BB4-8EF6-ADF07E9DB6DE}" dt="2024-04-16T19:39:12.522" v="638" actId="122"/>
          <ac:spMkLst>
            <pc:docMk/>
            <pc:sldMk cId="2172179498" sldId="258"/>
            <ac:spMk id="2" creationId="{34DB6CE4-2B13-4715-B5B2-615A55922CA1}"/>
          </ac:spMkLst>
        </pc:spChg>
        <pc:spChg chg="mod">
          <ac:chgData name="Matija Sović" userId="623f99b9e9b6564a" providerId="LiveId" clId="{D033B2CD-FF37-4BB4-8EF6-ADF07E9DB6DE}" dt="2024-04-15T19:57:11.026" v="301" actId="1076"/>
          <ac:spMkLst>
            <pc:docMk/>
            <pc:sldMk cId="2172179498" sldId="258"/>
            <ac:spMk id="3" creationId="{143F5361-68C0-4BF5-80C8-F1E7BF92B2DB}"/>
          </ac:spMkLst>
        </pc:spChg>
      </pc:sldChg>
      <pc:sldChg chg="modSp mod">
        <pc:chgData name="Matija Sović" userId="623f99b9e9b6564a" providerId="LiveId" clId="{D033B2CD-FF37-4BB4-8EF6-ADF07E9DB6DE}" dt="2024-04-16T19:39:09.704" v="637" actId="122"/>
        <pc:sldMkLst>
          <pc:docMk/>
          <pc:sldMk cId="1193417028" sldId="259"/>
        </pc:sldMkLst>
        <pc:spChg chg="mod">
          <ac:chgData name="Matija Sović" userId="623f99b9e9b6564a" providerId="LiveId" clId="{D033B2CD-FF37-4BB4-8EF6-ADF07E9DB6DE}" dt="2024-04-16T19:39:09.704" v="637" actId="122"/>
          <ac:spMkLst>
            <pc:docMk/>
            <pc:sldMk cId="1193417028" sldId="259"/>
            <ac:spMk id="2" creationId="{34DB6CE4-2B13-4715-B5B2-615A55922CA1}"/>
          </ac:spMkLst>
        </pc:spChg>
      </pc:sldChg>
      <pc:sldChg chg="addSp delSp modSp mod ord">
        <pc:chgData name="Matija Sović" userId="623f99b9e9b6564a" providerId="LiveId" clId="{D033B2CD-FF37-4BB4-8EF6-ADF07E9DB6DE}" dt="2024-04-15T20:08:12.163" v="571" actId="122"/>
        <pc:sldMkLst>
          <pc:docMk/>
          <pc:sldMk cId="1398410914" sldId="260"/>
        </pc:sldMkLst>
        <pc:spChg chg="mod">
          <ac:chgData name="Matija Sović" userId="623f99b9e9b6564a" providerId="LiveId" clId="{D033B2CD-FF37-4BB4-8EF6-ADF07E9DB6DE}" dt="2024-04-15T20:08:12.163" v="571" actId="122"/>
          <ac:spMkLst>
            <pc:docMk/>
            <pc:sldMk cId="1398410914" sldId="260"/>
            <ac:spMk id="2" creationId="{34DB6CE4-2B13-4715-B5B2-615A55922CA1}"/>
          </ac:spMkLst>
        </pc:spChg>
        <pc:spChg chg="mod">
          <ac:chgData name="Matija Sović" userId="623f99b9e9b6564a" providerId="LiveId" clId="{D033B2CD-FF37-4BB4-8EF6-ADF07E9DB6DE}" dt="2024-04-15T20:08:05.141" v="569" actId="1076"/>
          <ac:spMkLst>
            <pc:docMk/>
            <pc:sldMk cId="1398410914" sldId="260"/>
            <ac:spMk id="3" creationId="{143F5361-68C0-4BF5-80C8-F1E7BF92B2DB}"/>
          </ac:spMkLst>
        </pc:spChg>
        <pc:spChg chg="del mod">
          <ac:chgData name="Matija Sović" userId="623f99b9e9b6564a" providerId="LiveId" clId="{D033B2CD-FF37-4BB4-8EF6-ADF07E9DB6DE}" dt="2024-04-15T20:01:37.167" v="351" actId="478"/>
          <ac:spMkLst>
            <pc:docMk/>
            <pc:sldMk cId="1398410914" sldId="260"/>
            <ac:spMk id="4" creationId="{7B7B7B7B-7D76-4749-8BC0-1A579CBD0BA6}"/>
          </ac:spMkLst>
        </pc:spChg>
        <pc:spChg chg="add del mod">
          <ac:chgData name="Matija Sović" userId="623f99b9e9b6564a" providerId="LiveId" clId="{D033B2CD-FF37-4BB4-8EF6-ADF07E9DB6DE}" dt="2024-04-15T20:01:40.698" v="352" actId="478"/>
          <ac:spMkLst>
            <pc:docMk/>
            <pc:sldMk cId="1398410914" sldId="260"/>
            <ac:spMk id="6" creationId="{6218D131-7BE0-30AF-4AE5-2CF3FC928859}"/>
          </ac:spMkLst>
        </pc:spChg>
        <pc:spChg chg="add mod">
          <ac:chgData name="Matija Sović" userId="623f99b9e9b6564a" providerId="LiveId" clId="{D033B2CD-FF37-4BB4-8EF6-ADF07E9DB6DE}" dt="2024-04-15T20:08:09.217" v="570" actId="122"/>
          <ac:spMkLst>
            <pc:docMk/>
            <pc:sldMk cId="1398410914" sldId="260"/>
            <ac:spMk id="7" creationId="{44D578CA-D683-B40A-C471-9ADE6BEA3157}"/>
          </ac:spMkLst>
        </pc:spChg>
        <pc:spChg chg="add mod">
          <ac:chgData name="Matija Sović" userId="623f99b9e9b6564a" providerId="LiveId" clId="{D033B2CD-FF37-4BB4-8EF6-ADF07E9DB6DE}" dt="2024-04-15T20:08:01.456" v="568" actId="1076"/>
          <ac:spMkLst>
            <pc:docMk/>
            <pc:sldMk cId="1398410914" sldId="260"/>
            <ac:spMk id="8" creationId="{EDB69693-2241-2D89-AFD4-4D7A6060613B}"/>
          </ac:spMkLst>
        </pc:spChg>
      </pc:sldChg>
      <pc:sldChg chg="addSp delSp modSp mod">
        <pc:chgData name="Matija Sović" userId="623f99b9e9b6564a" providerId="LiveId" clId="{D033B2CD-FF37-4BB4-8EF6-ADF07E9DB6DE}" dt="2024-04-15T19:52:55.791" v="294" actId="20577"/>
        <pc:sldMkLst>
          <pc:docMk/>
          <pc:sldMk cId="1348318116" sldId="261"/>
        </pc:sldMkLst>
        <pc:spChg chg="mod">
          <ac:chgData name="Matija Sović" userId="623f99b9e9b6564a" providerId="LiveId" clId="{D033B2CD-FF37-4BB4-8EF6-ADF07E9DB6DE}" dt="2024-04-15T19:52:55.791" v="294" actId="20577"/>
          <ac:spMkLst>
            <pc:docMk/>
            <pc:sldMk cId="1348318116" sldId="261"/>
            <ac:spMk id="2" creationId="{34DB6CE4-2B13-4715-B5B2-615A55922CA1}"/>
          </ac:spMkLst>
        </pc:spChg>
        <pc:spChg chg="del">
          <ac:chgData name="Matija Sović" userId="623f99b9e9b6564a" providerId="LiveId" clId="{D033B2CD-FF37-4BB4-8EF6-ADF07E9DB6DE}" dt="2024-04-12T19:52:03.723" v="0" actId="478"/>
          <ac:spMkLst>
            <pc:docMk/>
            <pc:sldMk cId="1348318116" sldId="261"/>
            <ac:spMk id="3" creationId="{143F5361-68C0-4BF5-80C8-F1E7BF92B2DB}"/>
          </ac:spMkLst>
        </pc:spChg>
        <pc:spChg chg="add del mod">
          <ac:chgData name="Matija Sović" userId="623f99b9e9b6564a" providerId="LiveId" clId="{D033B2CD-FF37-4BB4-8EF6-ADF07E9DB6DE}" dt="2024-04-12T19:52:05.934" v="1" actId="478"/>
          <ac:spMkLst>
            <pc:docMk/>
            <pc:sldMk cId="1348318116" sldId="261"/>
            <ac:spMk id="5" creationId="{C986CE44-64BF-80E2-BBDE-2E062A390FD5}"/>
          </ac:spMkLst>
        </pc:spChg>
        <pc:spChg chg="add mod">
          <ac:chgData name="Matija Sović" userId="623f99b9e9b6564a" providerId="LiveId" clId="{D033B2CD-FF37-4BB4-8EF6-ADF07E9DB6DE}" dt="2024-04-12T19:58:07.048" v="114" actId="1076"/>
          <ac:spMkLst>
            <pc:docMk/>
            <pc:sldMk cId="1348318116" sldId="261"/>
            <ac:spMk id="6" creationId="{FF883114-7ECF-7227-4765-C8B33B1DF569}"/>
          </ac:spMkLst>
        </pc:spChg>
        <pc:spChg chg="add mod">
          <ac:chgData name="Matija Sović" userId="623f99b9e9b6564a" providerId="LiveId" clId="{D033B2CD-FF37-4BB4-8EF6-ADF07E9DB6DE}" dt="2024-04-12T19:58:11.058" v="115" actId="1076"/>
          <ac:spMkLst>
            <pc:docMk/>
            <pc:sldMk cId="1348318116" sldId="261"/>
            <ac:spMk id="7" creationId="{2A31ED14-5766-96AD-11E8-056A0DC24300}"/>
          </ac:spMkLst>
        </pc:spChg>
        <pc:spChg chg="add mod">
          <ac:chgData name="Matija Sović" userId="623f99b9e9b6564a" providerId="LiveId" clId="{D033B2CD-FF37-4BB4-8EF6-ADF07E9DB6DE}" dt="2024-04-12T19:58:23.137" v="117" actId="1076"/>
          <ac:spMkLst>
            <pc:docMk/>
            <pc:sldMk cId="1348318116" sldId="261"/>
            <ac:spMk id="8" creationId="{C611D7A3-F2DB-71CC-ECFB-7CEFCD8878CB}"/>
          </ac:spMkLst>
        </pc:spChg>
        <pc:spChg chg="add mod">
          <ac:chgData name="Matija Sović" userId="623f99b9e9b6564a" providerId="LiveId" clId="{D033B2CD-FF37-4BB4-8EF6-ADF07E9DB6DE}" dt="2024-04-12T19:58:18.141" v="116" actId="1076"/>
          <ac:spMkLst>
            <pc:docMk/>
            <pc:sldMk cId="1348318116" sldId="261"/>
            <ac:spMk id="9" creationId="{8EEB9621-A859-BE82-382C-2DB64AE518C8}"/>
          </ac:spMkLst>
        </pc:spChg>
        <pc:spChg chg="add mod">
          <ac:chgData name="Matija Sović" userId="623f99b9e9b6564a" providerId="LiveId" clId="{D033B2CD-FF37-4BB4-8EF6-ADF07E9DB6DE}" dt="2024-04-12T19:58:26.349" v="118" actId="1076"/>
          <ac:spMkLst>
            <pc:docMk/>
            <pc:sldMk cId="1348318116" sldId="261"/>
            <ac:spMk id="10" creationId="{A58B64F0-2EB0-AA09-8084-8E42D4181CB5}"/>
          </ac:spMkLst>
        </pc:spChg>
        <pc:spChg chg="add mod">
          <ac:chgData name="Matija Sović" userId="623f99b9e9b6564a" providerId="LiveId" clId="{D033B2CD-FF37-4BB4-8EF6-ADF07E9DB6DE}" dt="2024-04-12T19:58:58.650" v="125"/>
          <ac:spMkLst>
            <pc:docMk/>
            <pc:sldMk cId="1348318116" sldId="261"/>
            <ac:spMk id="22" creationId="{243A5FCE-DCC7-A947-7046-4A6486521E67}"/>
          </ac:spMkLst>
        </pc:spChg>
        <pc:cxnChg chg="add mod">
          <ac:chgData name="Matija Sović" userId="623f99b9e9b6564a" providerId="LiveId" clId="{D033B2CD-FF37-4BB4-8EF6-ADF07E9DB6DE}" dt="2024-04-12T19:58:11.058" v="115" actId="1076"/>
          <ac:cxnSpMkLst>
            <pc:docMk/>
            <pc:sldMk cId="1348318116" sldId="261"/>
            <ac:cxnSpMk id="12" creationId="{506283EF-5F71-B5D9-3B27-27C3B04033AF}"/>
          </ac:cxnSpMkLst>
        </pc:cxnChg>
        <pc:cxnChg chg="add mod">
          <ac:chgData name="Matija Sović" userId="623f99b9e9b6564a" providerId="LiveId" clId="{D033B2CD-FF37-4BB4-8EF6-ADF07E9DB6DE}" dt="2024-04-12T19:58:18.141" v="116" actId="1076"/>
          <ac:cxnSpMkLst>
            <pc:docMk/>
            <pc:sldMk cId="1348318116" sldId="261"/>
            <ac:cxnSpMk id="14" creationId="{2102683E-37B1-ABE2-DDE8-0D73E3A8D076}"/>
          </ac:cxnSpMkLst>
        </pc:cxnChg>
        <pc:cxnChg chg="add mod">
          <ac:chgData name="Matija Sović" userId="623f99b9e9b6564a" providerId="LiveId" clId="{D033B2CD-FF37-4BB4-8EF6-ADF07E9DB6DE}" dt="2024-04-12T19:58:23.137" v="117" actId="1076"/>
          <ac:cxnSpMkLst>
            <pc:docMk/>
            <pc:sldMk cId="1348318116" sldId="261"/>
            <ac:cxnSpMk id="15" creationId="{C5D7149C-32AE-F54B-97E1-69B9CEDED24B}"/>
          </ac:cxnSpMkLst>
        </pc:cxnChg>
        <pc:cxnChg chg="add mod">
          <ac:chgData name="Matija Sović" userId="623f99b9e9b6564a" providerId="LiveId" clId="{D033B2CD-FF37-4BB4-8EF6-ADF07E9DB6DE}" dt="2024-04-12T19:58:26.349" v="118" actId="1076"/>
          <ac:cxnSpMkLst>
            <pc:docMk/>
            <pc:sldMk cId="1348318116" sldId="261"/>
            <ac:cxnSpMk id="18" creationId="{A512C12A-0F82-D76E-0BEE-88EFDFE59974}"/>
          </ac:cxnSpMkLst>
        </pc:cxnChg>
        <pc:cxnChg chg="add mod">
          <ac:chgData name="Matija Sović" userId="623f99b9e9b6564a" providerId="LiveId" clId="{D033B2CD-FF37-4BB4-8EF6-ADF07E9DB6DE}" dt="2024-04-12T19:58:45.098" v="122" actId="14100"/>
          <ac:cxnSpMkLst>
            <pc:docMk/>
            <pc:sldMk cId="1348318116" sldId="261"/>
            <ac:cxnSpMk id="31" creationId="{69A23871-11FB-9FE1-D583-5E9C4CE48D47}"/>
          </ac:cxnSpMkLst>
        </pc:cxnChg>
      </pc:sldChg>
      <pc:sldChg chg="del">
        <pc:chgData name="Matija Sović" userId="623f99b9e9b6564a" providerId="LiveId" clId="{D033B2CD-FF37-4BB4-8EF6-ADF07E9DB6DE}" dt="2024-04-16T20:01:14.014" v="1065" actId="47"/>
        <pc:sldMkLst>
          <pc:docMk/>
          <pc:sldMk cId="2919556985" sldId="262"/>
        </pc:sldMkLst>
      </pc:sldChg>
      <pc:sldChg chg="addSp delSp modSp mod">
        <pc:chgData name="Matija Sović" userId="623f99b9e9b6564a" providerId="LiveId" clId="{D033B2CD-FF37-4BB4-8EF6-ADF07E9DB6DE}" dt="2024-04-16T20:07:41.260" v="1244" actId="20577"/>
        <pc:sldMkLst>
          <pc:docMk/>
          <pc:sldMk cId="1902613301" sldId="263"/>
        </pc:sldMkLst>
        <pc:spChg chg="mod">
          <ac:chgData name="Matija Sović" userId="623f99b9e9b6564a" providerId="LiveId" clId="{D033B2CD-FF37-4BB4-8EF6-ADF07E9DB6DE}" dt="2024-04-16T20:07:13.091" v="1234" actId="14100"/>
          <ac:spMkLst>
            <pc:docMk/>
            <pc:sldMk cId="1902613301" sldId="263"/>
            <ac:spMk id="2" creationId="{34DB6CE4-2B13-4715-B5B2-615A55922CA1}"/>
          </ac:spMkLst>
        </pc:spChg>
        <pc:spChg chg="del mod">
          <ac:chgData name="Matija Sović" userId="623f99b9e9b6564a" providerId="LiveId" clId="{D033B2CD-FF37-4BB4-8EF6-ADF07E9DB6DE}" dt="2024-04-16T20:06:37.304" v="1205" actId="478"/>
          <ac:spMkLst>
            <pc:docMk/>
            <pc:sldMk cId="1902613301" sldId="263"/>
            <ac:spMk id="3" creationId="{143F5361-68C0-4BF5-80C8-F1E7BF92B2DB}"/>
          </ac:spMkLst>
        </pc:spChg>
        <pc:spChg chg="add mod">
          <ac:chgData name="Matija Sović" userId="623f99b9e9b6564a" providerId="LiveId" clId="{D033B2CD-FF37-4BB4-8EF6-ADF07E9DB6DE}" dt="2024-04-16T20:07:41.260" v="1244" actId="20577"/>
          <ac:spMkLst>
            <pc:docMk/>
            <pc:sldMk cId="1902613301" sldId="263"/>
            <ac:spMk id="5" creationId="{39C2960D-11C1-DBD5-396D-0466CB0995F2}"/>
          </ac:spMkLst>
        </pc:spChg>
      </pc:sldChg>
      <pc:sldChg chg="addSp delSp modSp add mod">
        <pc:chgData name="Matija Sović" userId="623f99b9e9b6564a" providerId="LiveId" clId="{D033B2CD-FF37-4BB4-8EF6-ADF07E9DB6DE}" dt="2024-04-15T19:53:04.291" v="295"/>
        <pc:sldMkLst>
          <pc:docMk/>
          <pc:sldMk cId="2035919753" sldId="264"/>
        </pc:sldMkLst>
        <pc:spChg chg="mod">
          <ac:chgData name="Matija Sović" userId="623f99b9e9b6564a" providerId="LiveId" clId="{D033B2CD-FF37-4BB4-8EF6-ADF07E9DB6DE}" dt="2024-04-15T19:53:04.291" v="295"/>
          <ac:spMkLst>
            <pc:docMk/>
            <pc:sldMk cId="2035919753" sldId="264"/>
            <ac:spMk id="2" creationId="{34DB6CE4-2B13-4715-B5B2-615A55922CA1}"/>
          </ac:spMkLst>
        </pc:spChg>
        <pc:spChg chg="add mod">
          <ac:chgData name="Matija Sović" userId="623f99b9e9b6564a" providerId="LiveId" clId="{D033B2CD-FF37-4BB4-8EF6-ADF07E9DB6DE}" dt="2024-04-12T20:03:26.717" v="243" actId="20577"/>
          <ac:spMkLst>
            <pc:docMk/>
            <pc:sldMk cId="2035919753" sldId="264"/>
            <ac:spMk id="3" creationId="{68C57C87-4230-1E33-0A8B-859798EB63D5}"/>
          </ac:spMkLst>
        </pc:spChg>
        <pc:spChg chg="add mod">
          <ac:chgData name="Matija Sović" userId="623f99b9e9b6564a" providerId="LiveId" clId="{D033B2CD-FF37-4BB4-8EF6-ADF07E9DB6DE}" dt="2024-04-12T20:04:06.762" v="264"/>
          <ac:spMkLst>
            <pc:docMk/>
            <pc:sldMk cId="2035919753" sldId="264"/>
            <ac:spMk id="4" creationId="{B64D4206-7A2A-8DFA-EB2F-80F71530C440}"/>
          </ac:spMkLst>
        </pc:spChg>
        <pc:spChg chg="del">
          <ac:chgData name="Matija Sović" userId="623f99b9e9b6564a" providerId="LiveId" clId="{D033B2CD-FF37-4BB4-8EF6-ADF07E9DB6DE}" dt="2024-04-12T19:59:22.061" v="127" actId="478"/>
          <ac:spMkLst>
            <pc:docMk/>
            <pc:sldMk cId="2035919753" sldId="264"/>
            <ac:spMk id="6" creationId="{FF883114-7ECF-7227-4765-C8B33B1DF569}"/>
          </ac:spMkLst>
        </pc:spChg>
        <pc:spChg chg="mod">
          <ac:chgData name="Matija Sović" userId="623f99b9e9b6564a" providerId="LiveId" clId="{D033B2CD-FF37-4BB4-8EF6-ADF07E9DB6DE}" dt="2024-04-12T20:00:40.895" v="172" actId="20577"/>
          <ac:spMkLst>
            <pc:docMk/>
            <pc:sldMk cId="2035919753" sldId="264"/>
            <ac:spMk id="7" creationId="{2A31ED14-5766-96AD-11E8-056A0DC24300}"/>
          </ac:spMkLst>
        </pc:spChg>
        <pc:spChg chg="mod">
          <ac:chgData name="Matija Sović" userId="623f99b9e9b6564a" providerId="LiveId" clId="{D033B2CD-FF37-4BB4-8EF6-ADF07E9DB6DE}" dt="2024-04-12T20:00:24.490" v="167" actId="20577"/>
          <ac:spMkLst>
            <pc:docMk/>
            <pc:sldMk cId="2035919753" sldId="264"/>
            <ac:spMk id="8" creationId="{C611D7A3-F2DB-71CC-ECFB-7CEFCD8878CB}"/>
          </ac:spMkLst>
        </pc:spChg>
        <pc:spChg chg="mod">
          <ac:chgData name="Matija Sović" userId="623f99b9e9b6564a" providerId="LiveId" clId="{D033B2CD-FF37-4BB4-8EF6-ADF07E9DB6DE}" dt="2024-04-12T20:01:09.701" v="195" actId="20577"/>
          <ac:spMkLst>
            <pc:docMk/>
            <pc:sldMk cId="2035919753" sldId="264"/>
            <ac:spMk id="9" creationId="{8EEB9621-A859-BE82-382C-2DB64AE518C8}"/>
          </ac:spMkLst>
        </pc:spChg>
        <pc:spChg chg="mod">
          <ac:chgData name="Matija Sović" userId="623f99b9e9b6564a" providerId="LiveId" clId="{D033B2CD-FF37-4BB4-8EF6-ADF07E9DB6DE}" dt="2024-04-12T20:01:46.086" v="218" actId="20577"/>
          <ac:spMkLst>
            <pc:docMk/>
            <pc:sldMk cId="2035919753" sldId="264"/>
            <ac:spMk id="10" creationId="{A58B64F0-2EB0-AA09-8084-8E42D4181CB5}"/>
          </ac:spMkLst>
        </pc:spChg>
        <pc:spChg chg="mod">
          <ac:chgData name="Matija Sović" userId="623f99b9e9b6564a" providerId="LiveId" clId="{D033B2CD-FF37-4BB4-8EF6-ADF07E9DB6DE}" dt="2024-04-12T20:02:01.919" v="221"/>
          <ac:spMkLst>
            <pc:docMk/>
            <pc:sldMk cId="2035919753" sldId="264"/>
            <ac:spMk id="22" creationId="{243A5FCE-DCC7-A947-7046-4A6486521E67}"/>
          </ac:spMkLst>
        </pc:spChg>
        <pc:cxnChg chg="add mod">
          <ac:chgData name="Matija Sović" userId="623f99b9e9b6564a" providerId="LiveId" clId="{D033B2CD-FF37-4BB4-8EF6-ADF07E9DB6DE}" dt="2024-04-12T20:02:47.139" v="229" actId="14100"/>
          <ac:cxnSpMkLst>
            <pc:docMk/>
            <pc:sldMk cId="2035919753" sldId="264"/>
            <ac:cxnSpMk id="5" creationId="{C298D8A5-DDA6-5EE7-3132-917D2C2EA049}"/>
          </ac:cxnSpMkLst>
        </pc:cxnChg>
        <pc:cxnChg chg="del mod">
          <ac:chgData name="Matija Sović" userId="623f99b9e9b6564a" providerId="LiveId" clId="{D033B2CD-FF37-4BB4-8EF6-ADF07E9DB6DE}" dt="2024-04-12T19:59:24.294" v="128" actId="478"/>
          <ac:cxnSpMkLst>
            <pc:docMk/>
            <pc:sldMk cId="2035919753" sldId="264"/>
            <ac:cxnSpMk id="12" creationId="{506283EF-5F71-B5D9-3B27-27C3B04033AF}"/>
          </ac:cxnSpMkLst>
        </pc:cxnChg>
        <pc:cxnChg chg="mod">
          <ac:chgData name="Matija Sović" userId="623f99b9e9b6564a" providerId="LiveId" clId="{D033B2CD-FF37-4BB4-8EF6-ADF07E9DB6DE}" dt="2024-04-12T19:59:30.934" v="129" actId="1076"/>
          <ac:cxnSpMkLst>
            <pc:docMk/>
            <pc:sldMk cId="2035919753" sldId="264"/>
            <ac:cxnSpMk id="14" creationId="{2102683E-37B1-ABE2-DDE8-0D73E3A8D076}"/>
          </ac:cxnSpMkLst>
        </pc:cxnChg>
        <pc:cxnChg chg="mod">
          <ac:chgData name="Matija Sović" userId="623f99b9e9b6564a" providerId="LiveId" clId="{D033B2CD-FF37-4BB4-8EF6-ADF07E9DB6DE}" dt="2024-04-12T19:59:30.934" v="129" actId="1076"/>
          <ac:cxnSpMkLst>
            <pc:docMk/>
            <pc:sldMk cId="2035919753" sldId="264"/>
            <ac:cxnSpMk id="15" creationId="{C5D7149C-32AE-F54B-97E1-69B9CEDED24B}"/>
          </ac:cxnSpMkLst>
        </pc:cxnChg>
        <pc:cxnChg chg="add mod">
          <ac:chgData name="Matija Sović" userId="623f99b9e9b6564a" providerId="LiveId" clId="{D033B2CD-FF37-4BB4-8EF6-ADF07E9DB6DE}" dt="2024-04-12T20:02:56.096" v="233" actId="14100"/>
          <ac:cxnSpMkLst>
            <pc:docMk/>
            <pc:sldMk cId="2035919753" sldId="264"/>
            <ac:cxnSpMk id="16" creationId="{C3D17FB6-6C3A-364D-A0A5-D21CB50E33DF}"/>
          </ac:cxnSpMkLst>
        </pc:cxnChg>
        <pc:cxnChg chg="mod">
          <ac:chgData name="Matija Sović" userId="623f99b9e9b6564a" providerId="LiveId" clId="{D033B2CD-FF37-4BB4-8EF6-ADF07E9DB6DE}" dt="2024-04-12T19:59:30.934" v="129" actId="1076"/>
          <ac:cxnSpMkLst>
            <pc:docMk/>
            <pc:sldMk cId="2035919753" sldId="264"/>
            <ac:cxnSpMk id="18" creationId="{A512C12A-0F82-D76E-0BEE-88EFDFE59974}"/>
          </ac:cxnSpMkLst>
        </pc:cxnChg>
        <pc:cxnChg chg="mod">
          <ac:chgData name="Matija Sović" userId="623f99b9e9b6564a" providerId="LiveId" clId="{D033B2CD-FF37-4BB4-8EF6-ADF07E9DB6DE}" dt="2024-04-12T19:59:30.934" v="129" actId="1076"/>
          <ac:cxnSpMkLst>
            <pc:docMk/>
            <pc:sldMk cId="2035919753" sldId="264"/>
            <ac:cxnSpMk id="31" creationId="{69A23871-11FB-9FE1-D583-5E9C4CE48D47}"/>
          </ac:cxnSpMkLst>
        </pc:cxnChg>
      </pc:sldChg>
      <pc:sldChg chg="addSp delSp modSp new mod">
        <pc:chgData name="Matija Sović" userId="623f99b9e9b6564a" providerId="LiveId" clId="{D033B2CD-FF37-4BB4-8EF6-ADF07E9DB6DE}" dt="2024-04-16T20:01:04.957" v="1064" actId="122"/>
        <pc:sldMkLst>
          <pc:docMk/>
          <pc:sldMk cId="1856400518" sldId="265"/>
        </pc:sldMkLst>
        <pc:spChg chg="mod">
          <ac:chgData name="Matija Sović" userId="623f99b9e9b6564a" providerId="LiveId" clId="{D033B2CD-FF37-4BB4-8EF6-ADF07E9DB6DE}" dt="2024-04-16T20:01:04.957" v="1064" actId="122"/>
          <ac:spMkLst>
            <pc:docMk/>
            <pc:sldMk cId="1856400518" sldId="265"/>
            <ac:spMk id="2" creationId="{2D649393-9F02-50AD-9878-DF52624283CF}"/>
          </ac:spMkLst>
        </pc:spChg>
        <pc:spChg chg="del">
          <ac:chgData name="Matija Sović" userId="623f99b9e9b6564a" providerId="LiveId" clId="{D033B2CD-FF37-4BB4-8EF6-ADF07E9DB6DE}" dt="2024-04-16T19:36:34.018" v="573" actId="478"/>
          <ac:spMkLst>
            <pc:docMk/>
            <pc:sldMk cId="1856400518" sldId="265"/>
            <ac:spMk id="3" creationId="{4F0FDCF8-2120-A601-2176-590015746200}"/>
          </ac:spMkLst>
        </pc:spChg>
        <pc:spChg chg="del">
          <ac:chgData name="Matija Sović" userId="623f99b9e9b6564a" providerId="LiveId" clId="{D033B2CD-FF37-4BB4-8EF6-ADF07E9DB6DE}" dt="2024-04-16T19:36:36.335" v="574" actId="478"/>
          <ac:spMkLst>
            <pc:docMk/>
            <pc:sldMk cId="1856400518" sldId="265"/>
            <ac:spMk id="4" creationId="{0BFA515F-857C-9A4C-FA37-568EF99F8D52}"/>
          </ac:spMkLst>
        </pc:spChg>
        <pc:picChg chg="add mod">
          <ac:chgData name="Matija Sović" userId="623f99b9e9b6564a" providerId="LiveId" clId="{D033B2CD-FF37-4BB4-8EF6-ADF07E9DB6DE}" dt="2024-04-16T19:37:36.805" v="610" actId="14100"/>
          <ac:picMkLst>
            <pc:docMk/>
            <pc:sldMk cId="1856400518" sldId="265"/>
            <ac:picMk id="6" creationId="{344B3D0B-824A-E74A-9900-B61D4192FCE1}"/>
          </ac:picMkLst>
        </pc:picChg>
      </pc:sldChg>
      <pc:sldChg chg="addSp delSp modSp new mod">
        <pc:chgData name="Matija Sović" userId="623f99b9e9b6564a" providerId="LiveId" clId="{D033B2CD-FF37-4BB4-8EF6-ADF07E9DB6DE}" dt="2024-04-16T19:54:20.954" v="969" actId="14100"/>
        <pc:sldMkLst>
          <pc:docMk/>
          <pc:sldMk cId="3217937568" sldId="266"/>
        </pc:sldMkLst>
        <pc:spChg chg="mod">
          <ac:chgData name="Matija Sović" userId="623f99b9e9b6564a" providerId="LiveId" clId="{D033B2CD-FF37-4BB4-8EF6-ADF07E9DB6DE}" dt="2024-04-16T19:54:12.517" v="966" actId="1076"/>
          <ac:spMkLst>
            <pc:docMk/>
            <pc:sldMk cId="3217937568" sldId="266"/>
            <ac:spMk id="2" creationId="{B2E0E686-2D92-2B59-9543-5F42FA98BEB2}"/>
          </ac:spMkLst>
        </pc:spChg>
        <pc:spChg chg="del">
          <ac:chgData name="Matija Sović" userId="623f99b9e9b6564a" providerId="LiveId" clId="{D033B2CD-FF37-4BB4-8EF6-ADF07E9DB6DE}" dt="2024-04-16T19:38:07.648" v="612" actId="478"/>
          <ac:spMkLst>
            <pc:docMk/>
            <pc:sldMk cId="3217937568" sldId="266"/>
            <ac:spMk id="3" creationId="{0EFD6041-E3B1-93FB-2150-3ECF2A29C3BF}"/>
          </ac:spMkLst>
        </pc:spChg>
        <pc:spChg chg="add mod">
          <ac:chgData name="Matija Sović" userId="623f99b9e9b6564a" providerId="LiveId" clId="{D033B2CD-FF37-4BB4-8EF6-ADF07E9DB6DE}" dt="2024-04-16T19:54:20.954" v="969" actId="14100"/>
          <ac:spMkLst>
            <pc:docMk/>
            <pc:sldMk cId="3217937568" sldId="266"/>
            <ac:spMk id="6" creationId="{79FFFD86-8B4F-229F-91C3-99FD77C7E7F5}"/>
          </ac:spMkLst>
        </pc:spChg>
        <pc:picChg chg="add mod">
          <ac:chgData name="Matija Sović" userId="623f99b9e9b6564a" providerId="LiveId" clId="{D033B2CD-FF37-4BB4-8EF6-ADF07E9DB6DE}" dt="2024-04-16T19:38:31.228" v="618" actId="1076"/>
          <ac:picMkLst>
            <pc:docMk/>
            <pc:sldMk cId="3217937568" sldId="266"/>
            <ac:picMk id="5" creationId="{C0C1FCDC-D9F0-432C-9382-EE4D677D4DEC}"/>
          </ac:picMkLst>
        </pc:picChg>
      </pc:sldChg>
      <pc:sldChg chg="addSp delSp modSp add del mod">
        <pc:chgData name="Matija Sović" userId="623f99b9e9b6564a" providerId="LiveId" clId="{D033B2CD-FF37-4BB4-8EF6-ADF07E9DB6DE}" dt="2024-04-16T20:02:57.047" v="1068" actId="47"/>
        <pc:sldMkLst>
          <pc:docMk/>
          <pc:sldMk cId="2014855125" sldId="267"/>
        </pc:sldMkLst>
        <pc:spChg chg="add del mod">
          <ac:chgData name="Matija Sović" userId="623f99b9e9b6564a" providerId="LiveId" clId="{D033B2CD-FF37-4BB4-8EF6-ADF07E9DB6DE}" dt="2024-04-16T19:54:07.134" v="964" actId="21"/>
          <ac:spMkLst>
            <pc:docMk/>
            <pc:sldMk cId="2014855125" sldId="267"/>
            <ac:spMk id="3" creationId="{79FFFD86-8B4F-229F-91C3-99FD77C7E7F5}"/>
          </ac:spMkLst>
        </pc:spChg>
        <pc:picChg chg="del">
          <ac:chgData name="Matija Sović" userId="623f99b9e9b6564a" providerId="LiveId" clId="{D033B2CD-FF37-4BB4-8EF6-ADF07E9DB6DE}" dt="2024-04-16T19:46:28.553" v="640" actId="478"/>
          <ac:picMkLst>
            <pc:docMk/>
            <pc:sldMk cId="2014855125" sldId="267"/>
            <ac:picMk id="5" creationId="{C0C1FCDC-D9F0-432C-9382-EE4D677D4DEC}"/>
          </ac:picMkLst>
        </pc:picChg>
      </pc:sldChg>
      <pc:sldChg chg="addSp delSp modSp new mod">
        <pc:chgData name="Matija Sović" userId="623f99b9e9b6564a" providerId="LiveId" clId="{D033B2CD-FF37-4BB4-8EF6-ADF07E9DB6DE}" dt="2024-04-16T19:54:01.957" v="963" actId="14100"/>
        <pc:sldMkLst>
          <pc:docMk/>
          <pc:sldMk cId="2357743798" sldId="268"/>
        </pc:sldMkLst>
        <pc:spChg chg="mod">
          <ac:chgData name="Matija Sović" userId="623f99b9e9b6564a" providerId="LiveId" clId="{D033B2CD-FF37-4BB4-8EF6-ADF07E9DB6DE}" dt="2024-04-16T19:52:00.252" v="775" actId="1076"/>
          <ac:spMkLst>
            <pc:docMk/>
            <pc:sldMk cId="2357743798" sldId="268"/>
            <ac:spMk id="2" creationId="{9ED5F57E-6C22-FA1D-8A40-2A0A4B3FFF49}"/>
          </ac:spMkLst>
        </pc:spChg>
        <pc:spChg chg="del">
          <ac:chgData name="Matija Sović" userId="623f99b9e9b6564a" providerId="LiveId" clId="{D033B2CD-FF37-4BB4-8EF6-ADF07E9DB6DE}" dt="2024-04-16T19:51:05.516" v="761" actId="478"/>
          <ac:spMkLst>
            <pc:docMk/>
            <pc:sldMk cId="2357743798" sldId="268"/>
            <ac:spMk id="3" creationId="{0C6CFCC7-4A0F-C8DE-C609-46D2501DC0D1}"/>
          </ac:spMkLst>
        </pc:spChg>
        <pc:spChg chg="add mod">
          <ac:chgData name="Matija Sović" userId="623f99b9e9b6564a" providerId="LiveId" clId="{D033B2CD-FF37-4BB4-8EF6-ADF07E9DB6DE}" dt="2024-04-16T19:54:01.957" v="963" actId="14100"/>
          <ac:spMkLst>
            <pc:docMk/>
            <pc:sldMk cId="2357743798" sldId="268"/>
            <ac:spMk id="6" creationId="{7D927FDA-6691-ED8B-03CA-C4B42E22AA30}"/>
          </ac:spMkLst>
        </pc:spChg>
        <pc:picChg chg="add mod">
          <ac:chgData name="Matija Sović" userId="623f99b9e9b6564a" providerId="LiveId" clId="{D033B2CD-FF37-4BB4-8EF6-ADF07E9DB6DE}" dt="2024-04-16T19:53:41.996" v="958" actId="14100"/>
          <ac:picMkLst>
            <pc:docMk/>
            <pc:sldMk cId="2357743798" sldId="268"/>
            <ac:picMk id="5" creationId="{522A0F0A-AB3A-3453-5700-FC4E4E011FE7}"/>
          </ac:picMkLst>
        </pc:picChg>
      </pc:sldChg>
      <pc:sldChg chg="modSp add mod">
        <pc:chgData name="Matija Sović" userId="623f99b9e9b6564a" providerId="LiveId" clId="{D033B2CD-FF37-4BB4-8EF6-ADF07E9DB6DE}" dt="2024-04-16T20:08:56.691" v="1307" actId="20577"/>
        <pc:sldMkLst>
          <pc:docMk/>
          <pc:sldMk cId="942870925" sldId="269"/>
        </pc:sldMkLst>
        <pc:spChg chg="mod">
          <ac:chgData name="Matija Sović" userId="623f99b9e9b6564a" providerId="LiveId" clId="{D033B2CD-FF37-4BB4-8EF6-ADF07E9DB6DE}" dt="2024-04-16T20:08:56.691" v="1307" actId="20577"/>
          <ac:spMkLst>
            <pc:docMk/>
            <pc:sldMk cId="942870925" sldId="269"/>
            <ac:spMk id="6" creationId="{7D927FDA-6691-ED8B-03CA-C4B42E22AA30}"/>
          </ac:spMkLst>
        </pc:spChg>
        <pc:picChg chg="mod">
          <ac:chgData name="Matija Sović" userId="623f99b9e9b6564a" providerId="LiveId" clId="{D033B2CD-FF37-4BB4-8EF6-ADF07E9DB6DE}" dt="2024-04-16T19:55:02.937" v="973" actId="14100"/>
          <ac:picMkLst>
            <pc:docMk/>
            <pc:sldMk cId="942870925" sldId="269"/>
            <ac:picMk id="5" creationId="{522A0F0A-AB3A-3453-5700-FC4E4E011FE7}"/>
          </ac:picMkLst>
        </pc:picChg>
      </pc:sldChg>
      <pc:sldChg chg="addSp delSp modSp add del mod">
        <pc:chgData name="Matija Sović" userId="623f99b9e9b6564a" providerId="LiveId" clId="{D033B2CD-FF37-4BB4-8EF6-ADF07E9DB6DE}" dt="2024-04-16T19:54:34.299" v="970" actId="47"/>
        <pc:sldMkLst>
          <pc:docMk/>
          <pc:sldMk cId="3455512890" sldId="269"/>
        </pc:sldMkLst>
        <pc:spChg chg="add del mod">
          <ac:chgData name="Matija Sović" userId="623f99b9e9b6564a" providerId="LiveId" clId="{D033B2CD-FF37-4BB4-8EF6-ADF07E9DB6DE}" dt="2024-04-16T19:53:51.100" v="959" actId="21"/>
          <ac:spMkLst>
            <pc:docMk/>
            <pc:sldMk cId="3455512890" sldId="269"/>
            <ac:spMk id="3" creationId="{7D927FDA-6691-ED8B-03CA-C4B42E22AA30}"/>
          </ac:spMkLst>
        </pc:spChg>
        <pc:picChg chg="del">
          <ac:chgData name="Matija Sović" userId="623f99b9e9b6564a" providerId="LiveId" clId="{D033B2CD-FF37-4BB4-8EF6-ADF07E9DB6DE}" dt="2024-04-16T19:52:10.857" v="778" actId="478"/>
          <ac:picMkLst>
            <pc:docMk/>
            <pc:sldMk cId="3455512890" sldId="269"/>
            <ac:picMk id="5" creationId="{522A0F0A-AB3A-3453-5700-FC4E4E011FE7}"/>
          </ac:picMkLst>
        </pc:picChg>
      </pc:sldChg>
      <pc:sldChg chg="modSp add mod">
        <pc:chgData name="Matija Sović" userId="623f99b9e9b6564a" providerId="LiveId" clId="{D033B2CD-FF37-4BB4-8EF6-ADF07E9DB6DE}" dt="2024-04-16T20:04:24.249" v="1201" actId="20577"/>
        <pc:sldMkLst>
          <pc:docMk/>
          <pc:sldMk cId="1233042421" sldId="270"/>
        </pc:sldMkLst>
        <pc:spChg chg="mod">
          <ac:chgData name="Matija Sović" userId="623f99b9e9b6564a" providerId="LiveId" clId="{D033B2CD-FF37-4BB4-8EF6-ADF07E9DB6DE}" dt="2024-04-16T20:04:24.249" v="1201" actId="20577"/>
          <ac:spMkLst>
            <pc:docMk/>
            <pc:sldMk cId="1233042421" sldId="270"/>
            <ac:spMk id="6" creationId="{7D927FDA-6691-ED8B-03CA-C4B42E22AA30}"/>
          </ac:spMkLst>
        </pc:spChg>
        <pc:picChg chg="mod">
          <ac:chgData name="Matija Sović" userId="623f99b9e9b6564a" providerId="LiveId" clId="{D033B2CD-FF37-4BB4-8EF6-ADF07E9DB6DE}" dt="2024-04-16T20:03:30.215" v="1070" actId="14826"/>
          <ac:picMkLst>
            <pc:docMk/>
            <pc:sldMk cId="1233042421" sldId="270"/>
            <ac:picMk id="5" creationId="{522A0F0A-AB3A-3453-5700-FC4E4E011FE7}"/>
          </ac:picMkLst>
        </pc:picChg>
      </pc:sldChg>
      <pc:sldChg chg="new del">
        <pc:chgData name="Matija Sović" userId="623f99b9e9b6564a" providerId="LiveId" clId="{D033B2CD-FF37-4BB4-8EF6-ADF07E9DB6DE}" dt="2024-04-16T20:01:01.270" v="1063" actId="2696"/>
        <pc:sldMkLst>
          <pc:docMk/>
          <pc:sldMk cId="3575803421"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hr-HR" b="1" dirty="0">
              <a:solidFill>
                <a:schemeClr val="tx1"/>
              </a:solidFill>
              <a:latin typeface="Tahoma" panose="020B0604030504040204" pitchFamily="34" charset="0"/>
              <a:ea typeface="Tahoma" panose="020B0604030504040204" pitchFamily="34" charset="0"/>
              <a:cs typeface="Tahoma" panose="020B0604030504040204" pitchFamily="34" charset="0"/>
            </a:rPr>
            <a:t>HTML</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r>
            <a:rPr lang="en-US" b="0" i="0" dirty="0" err="1"/>
            <a:t>Struktura</a:t>
          </a:r>
          <a:r>
            <a:rPr lang="en-US" b="0" i="0" dirty="0"/>
            <a:t> web </a:t>
          </a:r>
          <a:r>
            <a:rPr lang="en-US" b="0" i="0" dirty="0" err="1"/>
            <a:t>stranice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hr-HR" b="1" dirty="0">
              <a:solidFill>
                <a:schemeClr val="tx1"/>
              </a:solidFill>
              <a:latin typeface="Tahoma" panose="020B0604030504040204" pitchFamily="34" charset="0"/>
              <a:ea typeface="Tahoma" panose="020B0604030504040204" pitchFamily="34" charset="0"/>
              <a:cs typeface="Tahoma" panose="020B0604030504040204" pitchFamily="34" charset="0"/>
            </a:rPr>
            <a:t>CSS</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b="0" i="0" dirty="0" err="1"/>
            <a:t>Stiliziranje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dgm:spPr/>
      <dgm:t>
        <a:bodyPr/>
        <a:lstStyle/>
        <a:p>
          <a:pPr>
            <a:buFont typeface="Wingdings" panose="05000000000000000000" pitchFamily="2" charset="2"/>
            <a:buChar char=""/>
          </a:pPr>
          <a:r>
            <a:rPr lang="hr-HR" b="0" i="0" dirty="0"/>
            <a:t>P</a:t>
          </a:r>
          <a:r>
            <a:rPr lang="en-US" b="0" i="0" dirty="0" err="1"/>
            <a:t>ostavljanje</a:t>
          </a:r>
          <a:r>
            <a:rPr lang="en-US" b="0" i="0" dirty="0"/>
            <a:t> </a:t>
          </a:r>
          <a:r>
            <a:rPr lang="en-US" b="0" i="0" dirty="0" err="1"/>
            <a:t>rasporeda</a:t>
          </a:r>
          <a:r>
            <a:rPr lang="en-US" b="0" i="0" dirty="0"/>
            <a:t> </a:t>
          </a:r>
          <a:r>
            <a:rPr lang="en-US" b="0" i="0" dirty="0" err="1"/>
            <a:t>kartica</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DA5DFAD8-E443-4F53-9341-A0903BBBD378}">
      <dgm:prSet phldrT="[Text]"/>
      <dgm:spPr/>
      <dgm:t>
        <a:bodyPr/>
        <a:lstStyle/>
        <a:p>
          <a:r>
            <a:rPr lang="hr-HR" b="1" dirty="0">
              <a:solidFill>
                <a:schemeClr val="tx1"/>
              </a:solidFill>
              <a:latin typeface="Tahoma" panose="020B0604030504040204" pitchFamily="34" charset="0"/>
              <a:ea typeface="Tahoma" panose="020B0604030504040204" pitchFamily="34" charset="0"/>
              <a:cs typeface="Tahoma" panose="020B0604030504040204" pitchFamily="34" charset="0"/>
            </a:rPr>
            <a:t>JavaScript</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b="0" i="0" dirty="0" err="1"/>
            <a:t>Dinamička</a:t>
          </a:r>
          <a:r>
            <a:rPr lang="en-US" b="0" i="0" dirty="0"/>
            <a:t> </a:t>
          </a:r>
          <a:r>
            <a:rPr lang="en-US" b="0" i="0" dirty="0" err="1"/>
            <a:t>funkcionalnost</a:t>
          </a:r>
          <a:r>
            <a:rPr lang="en-US" b="0" i="0" dirty="0"/>
            <a:t>,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EA3F7C2-8BCE-45BE-A919-CBBB33285BD0}">
      <dgm:prSet phldrT="[Text]"/>
      <dgm:spPr/>
      <dgm:t>
        <a:bodyPr/>
        <a:lstStyle/>
        <a:p>
          <a:pPr>
            <a:buFont typeface="Wingdings" panose="05000000000000000000" pitchFamily="2" charset="2"/>
            <a:buChar char=""/>
          </a:pPr>
          <a:r>
            <a:rPr lang="hr-HR" b="0" i="0" dirty="0"/>
            <a:t>P</a:t>
          </a:r>
          <a:r>
            <a:rPr lang="en-US" b="0" i="0" dirty="0" err="1"/>
            <a:t>rovjeru</a:t>
          </a:r>
          <a:r>
            <a:rPr lang="en-US" b="0" i="0" dirty="0"/>
            <a:t> </a:t>
          </a:r>
          <a:r>
            <a:rPr lang="en-US" b="0" i="0" dirty="0" err="1"/>
            <a:t>parova</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5A5DB8F-AE1A-4DCD-9400-C8317BA7D81B}" type="parTrans" cxnId="{496CC152-66F4-4FEB-99ED-C8BD1F8A40F9}">
      <dgm:prSet/>
      <dgm:spPr/>
      <dgm:t>
        <a:bodyPr/>
        <a:lstStyle/>
        <a:p>
          <a:endParaRPr lang="en-US"/>
        </a:p>
      </dgm:t>
    </dgm:pt>
    <dgm:pt modelId="{BC932F0D-8B77-458E-AF60-BC2FDCBE0C75}" type="sibTrans" cxnId="{496CC152-66F4-4FEB-99ED-C8BD1F8A40F9}">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hr-HR" b="0" i="0" dirty="0"/>
            <a:t>A</a:t>
          </a:r>
          <a:r>
            <a:rPr lang="en-US" b="0" i="0" dirty="0" err="1"/>
            <a:t>nimacije</a:t>
          </a:r>
          <a:r>
            <a:rPr lang="en-US" b="0" i="0" dirty="0"/>
            <a:t> </a:t>
          </a:r>
          <a:r>
            <a:rPr lang="en-US" b="0" i="0" dirty="0" err="1"/>
            <a:t>okretanja</a:t>
          </a:r>
          <a:r>
            <a:rPr lang="en-US" b="0" i="0" dirty="0"/>
            <a:t> </a:t>
          </a:r>
          <a:r>
            <a:rPr lang="en-US" b="0" i="0" dirty="0" err="1"/>
            <a:t>kartica</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17640842-006A-408B-A68B-35C2F6DF99AC}">
      <dgm:prSet phldrT="[Text]"/>
      <dgm:spPr/>
      <dgm:t>
        <a:bodyPr/>
        <a:lstStyle/>
        <a:p>
          <a:r>
            <a:rPr lang="hr-HR" b="0" i="0" dirty="0"/>
            <a:t>P</a:t>
          </a:r>
          <a:r>
            <a:rPr lang="en-US" b="0" i="0" dirty="0" err="1"/>
            <a:t>raćenje</a:t>
          </a:r>
          <a:r>
            <a:rPr lang="en-US" b="0" i="0" dirty="0"/>
            <a:t> </a:t>
          </a:r>
          <a:r>
            <a:rPr lang="en-US" b="0" i="0" dirty="0" err="1"/>
            <a:t>napretka</a:t>
          </a:r>
          <a:r>
            <a:rPr lang="en-US" b="0" i="0" dirty="0"/>
            <a:t> </a:t>
          </a:r>
          <a:r>
            <a:rPr lang="en-US" b="0" i="0" dirty="0" err="1"/>
            <a:t>igre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3E32C78-A180-4A0D-A28C-C3755DBC8769}" type="parTrans" cxnId="{14DE5FEE-4873-4B51-BF4F-140EBE4C56D9}">
      <dgm:prSet/>
      <dgm:spPr/>
      <dgm:t>
        <a:bodyPr/>
        <a:lstStyle/>
        <a:p>
          <a:endParaRPr lang="en-US"/>
        </a:p>
      </dgm:t>
    </dgm:pt>
    <dgm:pt modelId="{EEDC9497-AFB1-4CE4-9CDB-1FD02C6FCF74}" type="sibTrans" cxnId="{14DE5FEE-4873-4B51-BF4F-140EBE4C56D9}">
      <dgm:prSet/>
      <dgm:spPr/>
      <dgm:t>
        <a:bodyPr/>
        <a:lstStyle/>
        <a:p>
          <a:endParaRPr lang="en-US"/>
        </a:p>
      </dgm:t>
    </dgm:pt>
    <dgm:pt modelId="{0456882A-B958-4D1F-B7F6-C8A7DDB77964}">
      <dgm:prSet phldrT="[Text]"/>
      <dgm:spPr/>
      <dgm:t>
        <a:bodyPr/>
        <a:lstStyle/>
        <a:p>
          <a:r>
            <a:rPr lang="hr-HR" b="0" i="0" dirty="0"/>
            <a:t>R</a:t>
          </a:r>
          <a:r>
            <a:rPr lang="en-US" b="0" i="0" dirty="0" err="1"/>
            <a:t>esetiranje</a:t>
          </a:r>
          <a:r>
            <a:rPr lang="en-US" b="0" i="0" dirty="0"/>
            <a:t> </a:t>
          </a:r>
          <a:r>
            <a:rPr lang="en-US" b="0" i="0" dirty="0" err="1"/>
            <a:t>igre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3E180F5-9937-40AF-A37F-48BCD42E3C8A}" type="parTrans" cxnId="{BB8D361C-5BA1-4DA9-8EEA-558C531C2CCE}">
      <dgm:prSet/>
      <dgm:spPr/>
      <dgm:t>
        <a:bodyPr/>
        <a:lstStyle/>
        <a:p>
          <a:endParaRPr lang="en-US"/>
        </a:p>
      </dgm:t>
    </dgm:pt>
    <dgm:pt modelId="{C92FFFC2-03A0-4621-9A77-4F667D1E79A3}" type="sibTrans" cxnId="{BB8D361C-5BA1-4DA9-8EEA-558C531C2CCE}">
      <dgm:prSet/>
      <dgm:spPr/>
      <dgm:t>
        <a:bodyPr/>
        <a:lstStyle/>
        <a:p>
          <a:endParaRPr lang="en-US"/>
        </a:p>
      </dgm:t>
    </dgm:pt>
    <dgm:pt modelId="{4B243820-CDC7-4553-B139-695BC7A2E531}">
      <dgm:prSet phldrT="[Text]"/>
      <dgm:spPr/>
      <dgm:t>
        <a:bodyPr/>
        <a:lstStyle/>
        <a:p>
          <a:r>
            <a:rPr lang="hr-HR" b="0" i="0" dirty="0"/>
            <a:t>E</a:t>
          </a:r>
          <a:r>
            <a:rPr lang="en-US" b="0" i="0" dirty="0" err="1"/>
            <a:t>lement</a:t>
          </a:r>
          <a:r>
            <a:rPr lang="en-US" b="0" i="0" dirty="0"/>
            <a:t> za </a:t>
          </a:r>
          <a:r>
            <a:rPr lang="en-US" b="0" i="0" dirty="0" err="1"/>
            <a:t>prikaz</a:t>
          </a:r>
          <a:r>
            <a:rPr lang="en-US" b="0" i="0" dirty="0"/>
            <a:t> </a:t>
          </a:r>
          <a:r>
            <a:rPr lang="en-US" b="0" i="0" dirty="0" err="1"/>
            <a:t>poruk</a:t>
          </a:r>
          <a:r>
            <a:rPr lang="hr-HR" b="0" i="0" dirty="0"/>
            <a:t>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DC7CC613-7338-40FB-B85D-8B55CB5EF1D4}" type="parTrans" cxnId="{47F24F7A-D91F-4195-A9F9-0CF625FF8FE1}">
      <dgm:prSet/>
      <dgm:spPr/>
      <dgm:t>
        <a:bodyPr/>
        <a:lstStyle/>
        <a:p>
          <a:endParaRPr lang="en-US"/>
        </a:p>
      </dgm:t>
    </dgm:pt>
    <dgm:pt modelId="{CFC7DFEB-1563-4643-83A9-611A5014556F}" type="sibTrans" cxnId="{47F24F7A-D91F-4195-A9F9-0CF625FF8FE1}">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BB8D361C-5BA1-4DA9-8EEA-558C531C2CCE}" srcId="{DA5DFAD8-E443-4F53-9341-A0903BBBD378}" destId="{0456882A-B958-4D1F-B7F6-C8A7DDB77964}" srcOrd="3" destOrd="0" parTransId="{53E180F5-9937-40AF-A37F-48BCD42E3C8A}" sibTransId="{C92FFFC2-03A0-4621-9A77-4F667D1E79A3}"/>
    <dgm:cxn modelId="{EB660420-CA56-4AFE-BADC-B1A81820B216}" type="presOf" srcId="{17640842-006A-408B-A68B-35C2F6DF99AC}" destId="{EA81ED6A-A7EA-4137-A3DC-D16E79F1B938}" srcOrd="0" destOrd="2" presId="urn:microsoft.com/office/officeart/2005/8/layout/hList1"/>
    <dgm:cxn modelId="{E785B928-0A23-43BA-9D0D-4355335BED79}" srcId="{ABA77F75-8642-4931-8D7E-BE6C6DB9940D}" destId="{A84AA4D5-2E69-4308-B848-AF7C866DBA37}" srcOrd="1" destOrd="0" parTransId="{5AA60D0F-7C99-4FA0-90CA-9CD92DBEF3B7}" sibTransId="{195A1AC7-FDFE-47D0-B6D9-46AB9BA4736B}"/>
    <dgm:cxn modelId="{69E1705F-205A-4757-A0FB-D674CB1732B6}" type="presOf" srcId="{0456882A-B958-4D1F-B7F6-C8A7DDB77964}" destId="{EA81ED6A-A7EA-4137-A3DC-D16E79F1B938}" srcOrd="0" destOrd="3"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47F24F7A-D91F-4195-A9F9-0CF625FF8FE1}" srcId="{6857B86A-DEC1-407C-A1BB-5BF9ACCBCA6A}" destId="{4B243820-CDC7-4553-B139-695BC7A2E531}" srcOrd="1" destOrd="0" parTransId="{DC7CC613-7338-40FB-B85D-8B55CB5EF1D4}" sibTransId="{CFC7DFEB-1563-4643-83A9-611A5014556F}"/>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2B236B8F-6573-4B19-97EB-CA2BE36E5637}" type="presOf" srcId="{4B243820-CDC7-4553-B139-695BC7A2E531}" destId="{17CA1487-CDD9-4364-92F6-A11DBDAFE16C}" srcOrd="0" destOrd="1" presId="urn:microsoft.com/office/officeart/2005/8/layout/hList1"/>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2" destOrd="0" parTransId="{C4856BF6-9736-45B2-AF8E-AA325F8A725C}" sibTransId="{DA3F4B23-A392-40BF-A1BD-D150AE345EB0}"/>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4DE5FEE-4873-4B51-BF4F-140EBE4C56D9}" srcId="{DA5DFAD8-E443-4F53-9341-A0903BBBD378}" destId="{17640842-006A-408B-A68B-35C2F6DF99AC}" srcOrd="2" destOrd="0" parTransId="{83E32C78-A180-4A0D-A28C-C3755DBC8769}" sibTransId="{EEDC9497-AFB1-4CE4-9CDB-1FD02C6FCF74}"/>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391"/>
          <a:ext cx="3447370" cy="921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hr-HR" sz="3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HTML</a:t>
          </a:r>
          <a:endParaRPr lang="en-US" sz="32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535" y="391"/>
        <a:ext cx="3447370" cy="921600"/>
      </dsp:txXfrm>
    </dsp:sp>
    <dsp:sp modelId="{17CA1487-CDD9-4364-92F6-A11DBDAFE16C}">
      <dsp:nvSpPr>
        <dsp:cNvPr id="0" name=""/>
        <dsp:cNvSpPr/>
      </dsp:nvSpPr>
      <dsp:spPr>
        <a:xfrm>
          <a:off x="3535" y="921991"/>
          <a:ext cx="3447370" cy="35698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b="0" i="0" kern="1200" dirty="0" err="1"/>
            <a:t>Struktura</a:t>
          </a:r>
          <a:r>
            <a:rPr lang="en-US" sz="3200" b="0" i="0" kern="1200" dirty="0"/>
            <a:t> web </a:t>
          </a:r>
          <a:r>
            <a:rPr lang="en-US" sz="3200" b="0" i="0" kern="1200" dirty="0" err="1"/>
            <a:t>stranice</a:t>
          </a:r>
          <a:endParaRPr lang="en-US" sz="32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422400">
            <a:lnSpc>
              <a:spcPct val="90000"/>
            </a:lnSpc>
            <a:spcBef>
              <a:spcPct val="0"/>
            </a:spcBef>
            <a:spcAft>
              <a:spcPct val="15000"/>
            </a:spcAft>
            <a:buChar char="•"/>
          </a:pPr>
          <a:r>
            <a:rPr lang="hr-HR" sz="3200" b="0" i="0" kern="1200" dirty="0"/>
            <a:t>E</a:t>
          </a:r>
          <a:r>
            <a:rPr lang="en-US" sz="3200" b="0" i="0" kern="1200" dirty="0" err="1"/>
            <a:t>lement</a:t>
          </a:r>
          <a:r>
            <a:rPr lang="en-US" sz="3200" b="0" i="0" kern="1200" dirty="0"/>
            <a:t> za </a:t>
          </a:r>
          <a:r>
            <a:rPr lang="en-US" sz="3200" b="0" i="0" kern="1200" dirty="0" err="1"/>
            <a:t>prikaz</a:t>
          </a:r>
          <a:r>
            <a:rPr lang="en-US" sz="3200" b="0" i="0" kern="1200" dirty="0"/>
            <a:t> </a:t>
          </a:r>
          <a:r>
            <a:rPr lang="en-US" sz="3200" b="0" i="0" kern="1200" dirty="0" err="1"/>
            <a:t>poruk</a:t>
          </a:r>
          <a:r>
            <a:rPr lang="hr-HR" sz="3200" b="0" i="0" kern="1200" dirty="0"/>
            <a:t>e</a:t>
          </a:r>
          <a:endParaRPr lang="en-US" sz="3200" kern="1200" dirty="0">
            <a:latin typeface="Tahoma" panose="020B0604030504040204" pitchFamily="34" charset="0"/>
            <a:ea typeface="Tahoma" panose="020B0604030504040204" pitchFamily="34" charset="0"/>
            <a:cs typeface="Tahoma" panose="020B0604030504040204" pitchFamily="34" charset="0"/>
          </a:endParaRPr>
        </a:p>
      </dsp:txBody>
      <dsp:txXfrm>
        <a:off x="3535" y="921991"/>
        <a:ext cx="3447370" cy="3569872"/>
      </dsp:txXfrm>
    </dsp:sp>
    <dsp:sp modelId="{055A5EAB-EAE0-4501-8649-31F112FF9AD5}">
      <dsp:nvSpPr>
        <dsp:cNvPr id="0" name=""/>
        <dsp:cNvSpPr/>
      </dsp:nvSpPr>
      <dsp:spPr>
        <a:xfrm>
          <a:off x="3933537" y="391"/>
          <a:ext cx="3447370" cy="921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hr-HR" sz="3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CSS</a:t>
          </a:r>
          <a:endParaRPr lang="en-US" sz="32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933537" y="391"/>
        <a:ext cx="3447370" cy="921600"/>
      </dsp:txXfrm>
    </dsp:sp>
    <dsp:sp modelId="{E4FD5043-5612-43C5-B6AE-CCD431549399}">
      <dsp:nvSpPr>
        <dsp:cNvPr id="0" name=""/>
        <dsp:cNvSpPr/>
      </dsp:nvSpPr>
      <dsp:spPr>
        <a:xfrm>
          <a:off x="3933537" y="921991"/>
          <a:ext cx="3447370" cy="35698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en-US" sz="3200" b="0" i="0" kern="1200" dirty="0" err="1"/>
            <a:t>Stiliziranje</a:t>
          </a:r>
          <a:endParaRPr lang="en-US" sz="32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422400">
            <a:lnSpc>
              <a:spcPct val="90000"/>
            </a:lnSpc>
            <a:spcBef>
              <a:spcPct val="0"/>
            </a:spcBef>
            <a:spcAft>
              <a:spcPct val="15000"/>
            </a:spcAft>
            <a:buFont typeface="Wingdings" panose="05000000000000000000" pitchFamily="2" charset="2"/>
            <a:buChar char=""/>
          </a:pPr>
          <a:r>
            <a:rPr lang="hr-HR" sz="3200" b="0" i="0" kern="1200" dirty="0"/>
            <a:t>P</a:t>
          </a:r>
          <a:r>
            <a:rPr lang="en-US" sz="3200" b="0" i="0" kern="1200" dirty="0" err="1"/>
            <a:t>ostavljanje</a:t>
          </a:r>
          <a:r>
            <a:rPr lang="en-US" sz="3200" b="0" i="0" kern="1200" dirty="0"/>
            <a:t> </a:t>
          </a:r>
          <a:r>
            <a:rPr lang="en-US" sz="3200" b="0" i="0" kern="1200" dirty="0" err="1"/>
            <a:t>rasporeda</a:t>
          </a:r>
          <a:r>
            <a:rPr lang="en-US" sz="3200" b="0" i="0" kern="1200" dirty="0"/>
            <a:t> </a:t>
          </a:r>
          <a:r>
            <a:rPr lang="en-US" sz="3200" b="0" i="0" kern="1200" dirty="0" err="1"/>
            <a:t>kartica</a:t>
          </a:r>
          <a:endParaRPr lang="en-US" sz="32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422400">
            <a:lnSpc>
              <a:spcPct val="90000"/>
            </a:lnSpc>
            <a:spcBef>
              <a:spcPct val="0"/>
            </a:spcBef>
            <a:spcAft>
              <a:spcPct val="15000"/>
            </a:spcAft>
            <a:buFont typeface="Wingdings" panose="05000000000000000000" pitchFamily="2" charset="2"/>
            <a:buChar char=""/>
          </a:pPr>
          <a:r>
            <a:rPr lang="hr-HR" sz="3200" b="0" i="0" kern="1200" dirty="0"/>
            <a:t>A</a:t>
          </a:r>
          <a:r>
            <a:rPr lang="en-US" sz="3200" b="0" i="0" kern="1200" dirty="0" err="1"/>
            <a:t>nimacije</a:t>
          </a:r>
          <a:r>
            <a:rPr lang="en-US" sz="3200" b="0" i="0" kern="1200" dirty="0"/>
            <a:t> </a:t>
          </a:r>
          <a:r>
            <a:rPr lang="en-US" sz="3200" b="0" i="0" kern="1200" dirty="0" err="1"/>
            <a:t>okretanja</a:t>
          </a:r>
          <a:r>
            <a:rPr lang="en-US" sz="3200" b="0" i="0" kern="1200" dirty="0"/>
            <a:t> </a:t>
          </a:r>
          <a:r>
            <a:rPr lang="en-US" sz="3200" b="0" i="0" kern="1200" dirty="0" err="1"/>
            <a:t>kartica</a:t>
          </a:r>
          <a:endParaRPr lang="en-US" sz="3200" kern="1200" dirty="0">
            <a:latin typeface="Tahoma" panose="020B0604030504040204" pitchFamily="34" charset="0"/>
            <a:ea typeface="Tahoma" panose="020B0604030504040204" pitchFamily="34" charset="0"/>
            <a:cs typeface="Tahoma" panose="020B0604030504040204" pitchFamily="34" charset="0"/>
          </a:endParaRPr>
        </a:p>
      </dsp:txBody>
      <dsp:txXfrm>
        <a:off x="3933537" y="921991"/>
        <a:ext cx="3447370" cy="3569872"/>
      </dsp:txXfrm>
    </dsp:sp>
    <dsp:sp modelId="{23D06E36-F688-4B37-8BB8-73015E665B0E}">
      <dsp:nvSpPr>
        <dsp:cNvPr id="0" name=""/>
        <dsp:cNvSpPr/>
      </dsp:nvSpPr>
      <dsp:spPr>
        <a:xfrm>
          <a:off x="7863539" y="391"/>
          <a:ext cx="3447370" cy="921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hr-HR" sz="3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JavaScript</a:t>
          </a:r>
          <a:endParaRPr lang="en-US" sz="32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863539" y="391"/>
        <a:ext cx="3447370" cy="921600"/>
      </dsp:txXfrm>
    </dsp:sp>
    <dsp:sp modelId="{EA81ED6A-A7EA-4137-A3DC-D16E79F1B938}">
      <dsp:nvSpPr>
        <dsp:cNvPr id="0" name=""/>
        <dsp:cNvSpPr/>
      </dsp:nvSpPr>
      <dsp:spPr>
        <a:xfrm>
          <a:off x="7863539" y="921991"/>
          <a:ext cx="3447370" cy="35698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en-US" sz="3200" b="0" i="0" kern="1200" dirty="0" err="1"/>
            <a:t>Dinamička</a:t>
          </a:r>
          <a:r>
            <a:rPr lang="en-US" sz="3200" b="0" i="0" kern="1200" dirty="0"/>
            <a:t> </a:t>
          </a:r>
          <a:r>
            <a:rPr lang="en-US" sz="3200" b="0" i="0" kern="1200" dirty="0" err="1"/>
            <a:t>funkcionalnost</a:t>
          </a:r>
          <a:r>
            <a:rPr lang="en-US" sz="3200" b="0" i="0" kern="1200" dirty="0"/>
            <a:t>, </a:t>
          </a:r>
          <a:endParaRPr lang="en-US" sz="32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422400">
            <a:lnSpc>
              <a:spcPct val="90000"/>
            </a:lnSpc>
            <a:spcBef>
              <a:spcPct val="0"/>
            </a:spcBef>
            <a:spcAft>
              <a:spcPct val="15000"/>
            </a:spcAft>
            <a:buFont typeface="Wingdings" panose="05000000000000000000" pitchFamily="2" charset="2"/>
            <a:buChar char=""/>
          </a:pPr>
          <a:r>
            <a:rPr lang="hr-HR" sz="3200" b="0" i="0" kern="1200" dirty="0"/>
            <a:t>P</a:t>
          </a:r>
          <a:r>
            <a:rPr lang="en-US" sz="3200" b="0" i="0" kern="1200" dirty="0" err="1"/>
            <a:t>rovjeru</a:t>
          </a:r>
          <a:r>
            <a:rPr lang="en-US" sz="3200" b="0" i="0" kern="1200" dirty="0"/>
            <a:t> </a:t>
          </a:r>
          <a:r>
            <a:rPr lang="en-US" sz="3200" b="0" i="0" kern="1200" dirty="0" err="1"/>
            <a:t>parova</a:t>
          </a:r>
          <a:endParaRPr lang="en-US" sz="32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422400">
            <a:lnSpc>
              <a:spcPct val="90000"/>
            </a:lnSpc>
            <a:spcBef>
              <a:spcPct val="0"/>
            </a:spcBef>
            <a:spcAft>
              <a:spcPct val="15000"/>
            </a:spcAft>
            <a:buChar char="•"/>
          </a:pPr>
          <a:r>
            <a:rPr lang="hr-HR" sz="3200" b="0" i="0" kern="1200" dirty="0"/>
            <a:t>P</a:t>
          </a:r>
          <a:r>
            <a:rPr lang="en-US" sz="3200" b="0" i="0" kern="1200" dirty="0" err="1"/>
            <a:t>raćenje</a:t>
          </a:r>
          <a:r>
            <a:rPr lang="en-US" sz="3200" b="0" i="0" kern="1200" dirty="0"/>
            <a:t> </a:t>
          </a:r>
          <a:r>
            <a:rPr lang="en-US" sz="3200" b="0" i="0" kern="1200" dirty="0" err="1"/>
            <a:t>napretka</a:t>
          </a:r>
          <a:r>
            <a:rPr lang="en-US" sz="3200" b="0" i="0" kern="1200" dirty="0"/>
            <a:t> </a:t>
          </a:r>
          <a:r>
            <a:rPr lang="en-US" sz="3200" b="0" i="0" kern="1200" dirty="0" err="1"/>
            <a:t>igre</a:t>
          </a:r>
          <a:endParaRPr lang="en-US" sz="32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422400">
            <a:lnSpc>
              <a:spcPct val="90000"/>
            </a:lnSpc>
            <a:spcBef>
              <a:spcPct val="0"/>
            </a:spcBef>
            <a:spcAft>
              <a:spcPct val="15000"/>
            </a:spcAft>
            <a:buChar char="•"/>
          </a:pPr>
          <a:r>
            <a:rPr lang="hr-HR" sz="3200" b="0" i="0" kern="1200" dirty="0"/>
            <a:t>R</a:t>
          </a:r>
          <a:r>
            <a:rPr lang="en-US" sz="3200" b="0" i="0" kern="1200" dirty="0" err="1"/>
            <a:t>esetiranje</a:t>
          </a:r>
          <a:r>
            <a:rPr lang="en-US" sz="3200" b="0" i="0" kern="1200" dirty="0"/>
            <a:t> </a:t>
          </a:r>
          <a:r>
            <a:rPr lang="en-US" sz="3200" b="0" i="0" kern="1200" dirty="0" err="1"/>
            <a:t>igre</a:t>
          </a:r>
          <a:endParaRPr lang="en-US" sz="3200" kern="1200" dirty="0">
            <a:latin typeface="Tahoma" panose="020B0604030504040204" pitchFamily="34" charset="0"/>
            <a:ea typeface="Tahoma" panose="020B0604030504040204" pitchFamily="34" charset="0"/>
            <a:cs typeface="Tahoma" panose="020B0604030504040204" pitchFamily="34" charset="0"/>
          </a:endParaRPr>
        </a:p>
      </dsp:txBody>
      <dsp:txXfrm>
        <a:off x="7863539" y="921991"/>
        <a:ext cx="3447370" cy="356987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4/16/2024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&lt;</a:t>
            </a:r>
            <a:r>
              <a:rPr lang="hr-HR" sz="5400" dirty="0">
                <a:latin typeface="Rockwell" panose="02060603020205020403" pitchFamily="18" charset="0"/>
              </a:rPr>
              <a:t>Igra pamćenja</a:t>
            </a:r>
            <a:r>
              <a:rPr lang="en-US" sz="5400" dirty="0">
                <a:latin typeface="Rockwell" panose="02060603020205020403" pitchFamily="18" charset="0"/>
              </a:rPr>
              <a:t>&gt;</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&lt;</a:t>
            </a:r>
            <a:r>
              <a:rPr lang="hr-HR" sz="2400" dirty="0">
                <a:latin typeface="Tahoma" panose="020B0604030504040204" pitchFamily="34" charset="0"/>
                <a:ea typeface="Tahoma" panose="020B0604030504040204" pitchFamily="34" charset="0"/>
                <a:cs typeface="Tahoma" panose="020B0604030504040204" pitchFamily="34" charset="0"/>
              </a:rPr>
              <a:t>Matija </a:t>
            </a:r>
            <a:r>
              <a:rPr lang="hr-HR" sz="2400" dirty="0" err="1">
                <a:latin typeface="Tahoma" panose="020B0604030504040204" pitchFamily="34" charset="0"/>
                <a:ea typeface="Tahoma" panose="020B0604030504040204" pitchFamily="34" charset="0"/>
                <a:cs typeface="Tahoma" panose="020B0604030504040204" pitchFamily="34" charset="0"/>
              </a:rPr>
              <a:t>sović</a:t>
            </a:r>
            <a:r>
              <a:rPr lang="en-US" sz="2400" dirty="0">
                <a:latin typeface="Tahoma" panose="020B0604030504040204" pitchFamily="34" charset="0"/>
                <a:ea typeface="Tahoma" panose="020B0604030504040204" pitchFamily="34" charset="0"/>
                <a:cs typeface="Tahoma" panose="020B0604030504040204" pitchFamily="34" charset="0"/>
              </a:rPr>
              <a:t>&gt;</a:t>
            </a:r>
          </a:p>
          <a:p>
            <a:pPr algn="ctr"/>
            <a:r>
              <a:rPr lang="en-US" sz="2400" dirty="0">
                <a:latin typeface="Tahoma" panose="020B0604030504040204" pitchFamily="34" charset="0"/>
                <a:ea typeface="Tahoma" panose="020B0604030504040204" pitchFamily="34" charset="0"/>
                <a:cs typeface="Tahoma" panose="020B0604030504040204" pitchFamily="34" charset="0"/>
              </a:rPr>
              <a:t>&lt;</a:t>
            </a:r>
            <a:r>
              <a:rPr lang="hr-HR" sz="2400" dirty="0">
                <a:latin typeface="Tahoma" panose="020B0604030504040204" pitchFamily="34" charset="0"/>
                <a:ea typeface="Tahoma" panose="020B0604030504040204" pitchFamily="34" charset="0"/>
                <a:cs typeface="Tahoma" panose="020B0604030504040204" pitchFamily="34" charset="0"/>
              </a:rPr>
              <a:t>kolegij web programiranje</a:t>
            </a:r>
            <a:r>
              <a:rPr lang="en-US" sz="2400" dirty="0">
                <a:latin typeface="Tahoma" panose="020B0604030504040204" pitchFamily="34" charset="0"/>
                <a:ea typeface="Tahoma" panose="020B0604030504040204" pitchFamily="34" charset="0"/>
                <a:cs typeface="Tahoma" panose="020B0604030504040204" pitchFamily="34" charset="0"/>
              </a:rPr>
              <a:t>&gt;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hr-HR" sz="4400" dirty="0">
                <a:latin typeface="Rockwell" panose="02060603020205020403" pitchFamily="18" charset="0"/>
              </a:rPr>
              <a:t>Praćenje stanja igre </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21249" y="3998285"/>
            <a:ext cx="10392107" cy="2178740"/>
          </a:xfrm>
        </p:spPr>
        <p:txBody>
          <a:bodyPr>
            <a:normAutofit/>
          </a:bodyPr>
          <a:lstStyle/>
          <a:p>
            <a:pPr lvl="1"/>
            <a:r>
              <a:rPr lang="hr-HR" sz="2400" dirty="0">
                <a:latin typeface="Tahoma" panose="020B0604030504040204" pitchFamily="34" charset="0"/>
                <a:ea typeface="Tahoma" panose="020B0604030504040204" pitchFamily="34" charset="0"/>
                <a:cs typeface="Tahoma" panose="020B0604030504040204" pitchFamily="34" charset="0"/>
              </a:rPr>
              <a:t>Ukupan broj kartica</a:t>
            </a:r>
          </a:p>
          <a:p>
            <a:pPr lvl="1"/>
            <a:r>
              <a:rPr lang="hr-HR" sz="2400" dirty="0">
                <a:latin typeface="Tahoma" panose="020B0604030504040204" pitchFamily="34" charset="0"/>
                <a:ea typeface="Tahoma" panose="020B0604030504040204" pitchFamily="34" charset="0"/>
                <a:cs typeface="Tahoma" panose="020B0604030504040204" pitchFamily="34" charset="0"/>
              </a:rPr>
              <a:t>Ukupan broj parova</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hr-HR" sz="2400" dirty="0">
                <a:latin typeface="Tahoma" panose="020B0604030504040204" pitchFamily="34" charset="0"/>
                <a:ea typeface="Tahoma" panose="020B0604030504040204" pitchFamily="34" charset="0"/>
                <a:cs typeface="Tahoma" panose="020B0604030504040204" pitchFamily="34" charset="0"/>
              </a:rPr>
              <a:t>Trenutni broj pronađenih parova</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hr-HR" sz="2400" dirty="0">
                <a:latin typeface="Tahoma" panose="020B0604030504040204" pitchFamily="34" charset="0"/>
                <a:ea typeface="Tahoma" panose="020B0604030504040204" pitchFamily="34" charset="0"/>
                <a:cs typeface="Tahoma" panose="020B0604030504040204" pitchFamily="34" charset="0"/>
              </a:rPr>
              <a:t>Poruka o završetku igre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44D578CA-D683-B40A-C471-9ADE6BEA3157}"/>
              </a:ext>
            </a:extLst>
          </p:cNvPr>
          <p:cNvSpPr txBox="1"/>
          <p:nvPr/>
        </p:nvSpPr>
        <p:spPr>
          <a:xfrm>
            <a:off x="1021249" y="1932316"/>
            <a:ext cx="9149294" cy="923330"/>
          </a:xfrm>
          <a:prstGeom prst="rect">
            <a:avLst/>
          </a:prstGeom>
          <a:noFill/>
        </p:spPr>
        <p:txBody>
          <a:bodyPr wrap="square" rtlCol="0">
            <a:spAutoFit/>
          </a:bodyPr>
          <a:lstStyle/>
          <a:p>
            <a:pPr algn="ctr"/>
            <a:r>
              <a:rPr lang="hr-HR" dirty="0"/>
              <a:t>A</a:t>
            </a:r>
            <a:r>
              <a:rPr lang="en-US" dirty="0" err="1"/>
              <a:t>ktivno</a:t>
            </a:r>
            <a:r>
              <a:rPr lang="en-US" dirty="0"/>
              <a:t> </a:t>
            </a:r>
            <a:r>
              <a:rPr lang="hr-HR" dirty="0"/>
              <a:t>se </a:t>
            </a:r>
            <a:r>
              <a:rPr lang="en-US" dirty="0" err="1"/>
              <a:t>koris</a:t>
            </a:r>
            <a:r>
              <a:rPr lang="hr-HR" dirty="0"/>
              <a:t>te</a:t>
            </a:r>
            <a:r>
              <a:rPr lang="en-US" dirty="0"/>
              <a:t> </a:t>
            </a:r>
            <a:r>
              <a:rPr lang="en-US" dirty="0" err="1"/>
              <a:t>konzoln</a:t>
            </a:r>
            <a:r>
              <a:rPr lang="hr-HR" dirty="0"/>
              <a:t>i</a:t>
            </a:r>
            <a:r>
              <a:rPr lang="en-US" dirty="0"/>
              <a:t> </a:t>
            </a:r>
            <a:r>
              <a:rPr lang="en-US" dirty="0" err="1"/>
              <a:t>logov</a:t>
            </a:r>
            <a:r>
              <a:rPr lang="hr-HR" dirty="0"/>
              <a:t>i</a:t>
            </a:r>
            <a:r>
              <a:rPr lang="en-US" dirty="0"/>
              <a:t> za monitoring </a:t>
            </a:r>
            <a:r>
              <a:rPr lang="en-US" dirty="0" err="1"/>
              <a:t>trenutne</a:t>
            </a:r>
            <a:r>
              <a:rPr lang="en-US" dirty="0"/>
              <a:t> </a:t>
            </a:r>
            <a:r>
              <a:rPr lang="en-US" dirty="0" err="1"/>
              <a:t>dinamike</a:t>
            </a:r>
            <a:r>
              <a:rPr lang="en-US" dirty="0"/>
              <a:t> i </a:t>
            </a:r>
            <a:r>
              <a:rPr lang="en-US" dirty="0" err="1"/>
              <a:t>napretka</a:t>
            </a:r>
            <a:r>
              <a:rPr lang="en-US" dirty="0"/>
              <a:t> </a:t>
            </a:r>
            <a:r>
              <a:rPr lang="en-US" dirty="0" err="1"/>
              <a:t>igrača</a:t>
            </a:r>
            <a:r>
              <a:rPr lang="en-US" dirty="0"/>
              <a:t>. To</a:t>
            </a:r>
            <a:r>
              <a:rPr lang="hr-HR" dirty="0"/>
              <a:t> </a:t>
            </a:r>
            <a:r>
              <a:rPr lang="en-US" dirty="0" err="1"/>
              <a:t>omogućava</a:t>
            </a:r>
            <a:r>
              <a:rPr lang="en-US" dirty="0"/>
              <a:t> da </a:t>
            </a:r>
            <a:r>
              <a:rPr lang="hr-HR" dirty="0"/>
              <a:t>se</a:t>
            </a:r>
            <a:r>
              <a:rPr lang="en-US" dirty="0"/>
              <a:t> </a:t>
            </a:r>
            <a:r>
              <a:rPr lang="en-US" dirty="0" err="1"/>
              <a:t>realnom</a:t>
            </a:r>
            <a:r>
              <a:rPr lang="en-US" dirty="0"/>
              <a:t> </a:t>
            </a:r>
            <a:r>
              <a:rPr lang="en-US" dirty="0" err="1"/>
              <a:t>vremenu</a:t>
            </a:r>
            <a:r>
              <a:rPr lang="en-US" dirty="0"/>
              <a:t> </a:t>
            </a:r>
            <a:r>
              <a:rPr lang="en-US" dirty="0" err="1"/>
              <a:t>vidi</a:t>
            </a:r>
            <a:r>
              <a:rPr lang="en-US" dirty="0"/>
              <a:t> </a:t>
            </a:r>
            <a:r>
              <a:rPr lang="en-US" dirty="0" err="1"/>
              <a:t>kako</a:t>
            </a:r>
            <a:r>
              <a:rPr lang="en-US" dirty="0"/>
              <a:t> </a:t>
            </a:r>
            <a:r>
              <a:rPr lang="en-US" dirty="0" err="1"/>
              <a:t>igrači</a:t>
            </a:r>
            <a:r>
              <a:rPr lang="en-US" dirty="0"/>
              <a:t> </a:t>
            </a:r>
            <a:r>
              <a:rPr lang="hr-HR" dirty="0"/>
              <a:t>koriste</a:t>
            </a:r>
            <a:r>
              <a:rPr lang="en-US" dirty="0"/>
              <a:t> </a:t>
            </a:r>
            <a:r>
              <a:rPr lang="en-US" dirty="0" err="1"/>
              <a:t>igr</a:t>
            </a:r>
            <a:r>
              <a:rPr lang="hr-HR" dirty="0"/>
              <a:t>u</a:t>
            </a:r>
            <a:r>
              <a:rPr lang="en-US" dirty="0"/>
              <a:t> i </a:t>
            </a:r>
            <a:r>
              <a:rPr lang="en-US" dirty="0" err="1"/>
              <a:t>brzo</a:t>
            </a:r>
            <a:r>
              <a:rPr lang="en-US" dirty="0"/>
              <a:t> </a:t>
            </a:r>
            <a:r>
              <a:rPr lang="en-US" dirty="0" err="1"/>
              <a:t>identificiramo</a:t>
            </a:r>
            <a:r>
              <a:rPr lang="en-US" dirty="0"/>
              <a:t> </a:t>
            </a:r>
            <a:r>
              <a:rPr lang="en-US" dirty="0" err="1"/>
              <a:t>bilo</a:t>
            </a:r>
            <a:r>
              <a:rPr lang="en-US" dirty="0"/>
              <a:t> </a:t>
            </a:r>
            <a:r>
              <a:rPr lang="en-US" dirty="0" err="1"/>
              <a:t>kakve</a:t>
            </a:r>
            <a:r>
              <a:rPr lang="en-US" dirty="0"/>
              <a:t> </a:t>
            </a:r>
            <a:r>
              <a:rPr lang="en-US" dirty="0" err="1"/>
              <a:t>probleme</a:t>
            </a:r>
            <a:r>
              <a:rPr lang="en-US" dirty="0"/>
              <a:t> koji </a:t>
            </a:r>
            <a:r>
              <a:rPr lang="en-US" dirty="0" err="1"/>
              <a:t>mogu</a:t>
            </a:r>
            <a:r>
              <a:rPr lang="en-US" dirty="0"/>
              <a:t> </a:t>
            </a:r>
            <a:r>
              <a:rPr lang="en-US" dirty="0" err="1"/>
              <a:t>nastati</a:t>
            </a:r>
            <a:r>
              <a:rPr lang="en-US" dirty="0"/>
              <a:t>.</a:t>
            </a:r>
          </a:p>
        </p:txBody>
      </p:sp>
      <p:sp>
        <p:nvSpPr>
          <p:cNvPr id="8" name="TextBox 7">
            <a:extLst>
              <a:ext uri="{FF2B5EF4-FFF2-40B4-BE49-F238E27FC236}">
                <a16:creationId xmlns:a16="http://schemas.microsoft.com/office/drawing/2014/main" id="{EDB69693-2241-2D89-AFD4-4D7A6060613B}"/>
              </a:ext>
            </a:extLst>
          </p:cNvPr>
          <p:cNvSpPr txBox="1"/>
          <p:nvPr/>
        </p:nvSpPr>
        <p:spPr>
          <a:xfrm>
            <a:off x="1141413" y="3536620"/>
            <a:ext cx="3737177" cy="461665"/>
          </a:xfrm>
          <a:prstGeom prst="rect">
            <a:avLst/>
          </a:prstGeom>
          <a:noFill/>
        </p:spPr>
        <p:txBody>
          <a:bodyPr wrap="none" rtlCol="0">
            <a:spAutoFit/>
          </a:bodyPr>
          <a:lstStyle/>
          <a:p>
            <a:r>
              <a:rPr lang="hr-HR" sz="2400" dirty="0"/>
              <a:t>PODATCI KOJI SE LOGIRAJU</a:t>
            </a:r>
            <a:endParaRPr lang="en-US" sz="2400" dirty="0"/>
          </a:p>
        </p:txBody>
      </p:sp>
    </p:spTree>
    <p:extLst>
      <p:ext uri="{BB962C8B-B14F-4D97-AF65-F5344CB8AC3E}">
        <p14:creationId xmlns:p14="http://schemas.microsoft.com/office/powerpoint/2010/main" val="139841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9393-9F02-50AD-9878-DF52624283CF}"/>
              </a:ext>
            </a:extLst>
          </p:cNvPr>
          <p:cNvSpPr>
            <a:spLocks noGrp="1"/>
          </p:cNvSpPr>
          <p:nvPr>
            <p:ph type="title"/>
          </p:nvPr>
        </p:nvSpPr>
        <p:spPr>
          <a:xfrm>
            <a:off x="1141412" y="267537"/>
            <a:ext cx="9905998" cy="1219518"/>
          </a:xfrm>
        </p:spPr>
        <p:txBody>
          <a:bodyPr/>
          <a:lstStyle/>
          <a:p>
            <a:pPr algn="ctr"/>
            <a:r>
              <a:rPr lang="hr-HR" dirty="0" err="1"/>
              <a:t>Pračenje</a:t>
            </a:r>
            <a:r>
              <a:rPr lang="hr-HR" dirty="0"/>
              <a:t> stanja igre</a:t>
            </a:r>
            <a:endParaRPr lang="en-US" dirty="0"/>
          </a:p>
        </p:txBody>
      </p:sp>
      <p:pic>
        <p:nvPicPr>
          <p:cNvPr id="6" name="Picture 5" descr="A screenshot of a computer&#10;&#10;Description automatically generated">
            <a:extLst>
              <a:ext uri="{FF2B5EF4-FFF2-40B4-BE49-F238E27FC236}">
                <a16:creationId xmlns:a16="http://schemas.microsoft.com/office/drawing/2014/main" id="{344B3D0B-824A-E74A-9900-B61D4192FCE1}"/>
              </a:ext>
            </a:extLst>
          </p:cNvPr>
          <p:cNvPicPr>
            <a:picLocks noChangeAspect="1"/>
          </p:cNvPicPr>
          <p:nvPr/>
        </p:nvPicPr>
        <p:blipFill>
          <a:blip r:embed="rId2"/>
          <a:stretch>
            <a:fillRect/>
          </a:stretch>
        </p:blipFill>
        <p:spPr>
          <a:xfrm>
            <a:off x="1006764" y="1699491"/>
            <a:ext cx="10307781" cy="5024805"/>
          </a:xfrm>
          <a:prstGeom prst="rect">
            <a:avLst/>
          </a:prstGeom>
        </p:spPr>
      </p:pic>
    </p:spTree>
    <p:extLst>
      <p:ext uri="{BB962C8B-B14F-4D97-AF65-F5344CB8AC3E}">
        <p14:creationId xmlns:p14="http://schemas.microsoft.com/office/powerpoint/2010/main" val="185640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09950"/>
          </a:xfrm>
        </p:spPr>
        <p:txBody>
          <a:bodyPr>
            <a:normAutofit/>
          </a:bodyPr>
          <a:lstStyle/>
          <a:p>
            <a:pPr algn="ctr"/>
            <a:r>
              <a:rPr lang="hr-HR" sz="4400" dirty="0">
                <a:latin typeface="Rockwell" panose="02060603020205020403" pitchFamily="18" charset="0"/>
              </a:rPr>
              <a:t>Zaključak</a:t>
            </a:r>
            <a:endParaRPr lang="en-US" sz="4400" dirty="0">
              <a:latin typeface="Rockwell" panose="02060603020205020403" pitchFamily="18" charset="0"/>
            </a:endParaRPr>
          </a:p>
        </p:txBody>
      </p:sp>
      <p:sp>
        <p:nvSpPr>
          <p:cNvPr id="5" name="Content Placeholder 4">
            <a:extLst>
              <a:ext uri="{FF2B5EF4-FFF2-40B4-BE49-F238E27FC236}">
                <a16:creationId xmlns:a16="http://schemas.microsoft.com/office/drawing/2014/main" id="{39C2960D-11C1-DBD5-396D-0466CB0995F2}"/>
              </a:ext>
            </a:extLst>
          </p:cNvPr>
          <p:cNvSpPr>
            <a:spLocks noGrp="1"/>
          </p:cNvSpPr>
          <p:nvPr>
            <p:ph idx="1"/>
          </p:nvPr>
        </p:nvSpPr>
        <p:spPr>
          <a:xfrm>
            <a:off x="1141412" y="1604513"/>
            <a:ext cx="9905999" cy="4735902"/>
          </a:xfrm>
        </p:spPr>
        <p:txBody>
          <a:bodyPr>
            <a:normAutofit fontScale="92500"/>
          </a:bodyPr>
          <a:lstStyle/>
          <a:p>
            <a:r>
              <a:rPr lang="en-US" dirty="0" err="1"/>
              <a:t>Kroz</a:t>
            </a:r>
            <a:r>
              <a:rPr lang="en-US" dirty="0"/>
              <a:t> </a:t>
            </a:r>
            <a:r>
              <a:rPr lang="en-US" dirty="0" err="1"/>
              <a:t>ovaj</a:t>
            </a:r>
            <a:r>
              <a:rPr lang="en-US" dirty="0"/>
              <a:t> </a:t>
            </a:r>
            <a:r>
              <a:rPr lang="en-US" dirty="0" err="1"/>
              <a:t>projekt</a:t>
            </a:r>
            <a:r>
              <a:rPr lang="en-US" dirty="0"/>
              <a:t>, "</a:t>
            </a:r>
            <a:r>
              <a:rPr lang="en-US" dirty="0" err="1"/>
              <a:t>Igra</a:t>
            </a:r>
            <a:r>
              <a:rPr lang="en-US" dirty="0"/>
              <a:t> </a:t>
            </a:r>
            <a:r>
              <a:rPr lang="en-US" dirty="0" err="1"/>
              <a:t>pamćenja</a:t>
            </a:r>
            <a:r>
              <a:rPr lang="en-US" dirty="0"/>
              <a:t>", </a:t>
            </a:r>
            <a:r>
              <a:rPr lang="en-US" dirty="0" err="1"/>
              <a:t>uspješno</a:t>
            </a:r>
            <a:r>
              <a:rPr lang="en-US" dirty="0"/>
              <a:t> </a:t>
            </a:r>
            <a:r>
              <a:rPr lang="hr-HR" dirty="0"/>
              <a:t>je</a:t>
            </a:r>
            <a:r>
              <a:rPr lang="en-US" dirty="0"/>
              <a:t> </a:t>
            </a:r>
            <a:r>
              <a:rPr lang="en-US" dirty="0" err="1"/>
              <a:t>demonstrira</a:t>
            </a:r>
            <a:r>
              <a:rPr lang="hr-HR" dirty="0"/>
              <a:t>no</a:t>
            </a:r>
            <a:r>
              <a:rPr lang="en-US" dirty="0"/>
              <a:t> </a:t>
            </a:r>
            <a:r>
              <a:rPr lang="en-US" dirty="0" err="1"/>
              <a:t>kako</a:t>
            </a:r>
            <a:r>
              <a:rPr lang="en-US" dirty="0"/>
              <a:t> </a:t>
            </a:r>
            <a:r>
              <a:rPr lang="en-US" dirty="0" err="1"/>
              <a:t>kombinacija</a:t>
            </a:r>
            <a:r>
              <a:rPr lang="en-US" dirty="0"/>
              <a:t> HTML-a, CSS-a, i </a:t>
            </a:r>
            <a:r>
              <a:rPr lang="en-US" dirty="0" err="1"/>
              <a:t>JavaScripta</a:t>
            </a:r>
            <a:r>
              <a:rPr lang="en-US" dirty="0"/>
              <a:t> </a:t>
            </a:r>
            <a:r>
              <a:rPr lang="en-US" dirty="0" err="1"/>
              <a:t>može</a:t>
            </a:r>
            <a:r>
              <a:rPr lang="en-US" dirty="0"/>
              <a:t> </a:t>
            </a:r>
            <a:r>
              <a:rPr lang="en-US" dirty="0" err="1"/>
              <a:t>stvoriti</a:t>
            </a:r>
            <a:r>
              <a:rPr lang="en-US" dirty="0"/>
              <a:t> ne </a:t>
            </a:r>
            <a:r>
              <a:rPr lang="en-US" dirty="0" err="1"/>
              <a:t>samo</a:t>
            </a:r>
            <a:r>
              <a:rPr lang="en-US" dirty="0"/>
              <a:t> </a:t>
            </a:r>
            <a:r>
              <a:rPr lang="en-US" dirty="0" err="1"/>
              <a:t>funkcionalnu</a:t>
            </a:r>
            <a:r>
              <a:rPr lang="en-US" dirty="0"/>
              <a:t>, </a:t>
            </a:r>
            <a:r>
              <a:rPr lang="en-US" dirty="0" err="1"/>
              <a:t>već</a:t>
            </a:r>
            <a:r>
              <a:rPr lang="en-US" dirty="0"/>
              <a:t> i </a:t>
            </a:r>
            <a:r>
              <a:rPr lang="en-US" dirty="0" err="1"/>
              <a:t>vizualno</a:t>
            </a:r>
            <a:r>
              <a:rPr lang="en-US" dirty="0"/>
              <a:t> </a:t>
            </a:r>
            <a:r>
              <a:rPr lang="en-US" dirty="0" err="1"/>
              <a:t>privlačnu</a:t>
            </a:r>
            <a:r>
              <a:rPr lang="en-US" dirty="0"/>
              <a:t> i </a:t>
            </a:r>
            <a:r>
              <a:rPr lang="en-US" dirty="0" err="1"/>
              <a:t>interaktivnu</a:t>
            </a:r>
            <a:r>
              <a:rPr lang="en-US" dirty="0"/>
              <a:t> web </a:t>
            </a:r>
            <a:r>
              <a:rPr lang="en-US" dirty="0" err="1"/>
              <a:t>aplikaciju</a:t>
            </a:r>
            <a:r>
              <a:rPr lang="en-US" dirty="0"/>
              <a:t>. </a:t>
            </a:r>
            <a:r>
              <a:rPr lang="en-US" dirty="0" err="1"/>
              <a:t>Igra</a:t>
            </a:r>
            <a:r>
              <a:rPr lang="en-US" dirty="0"/>
              <a:t> ne </a:t>
            </a:r>
            <a:r>
              <a:rPr lang="en-US" dirty="0" err="1"/>
              <a:t>samo</a:t>
            </a:r>
            <a:r>
              <a:rPr lang="en-US" dirty="0"/>
              <a:t> da </a:t>
            </a:r>
            <a:r>
              <a:rPr lang="en-US" dirty="0" err="1"/>
              <a:t>pruža</a:t>
            </a:r>
            <a:r>
              <a:rPr lang="en-US" dirty="0"/>
              <a:t> </a:t>
            </a:r>
            <a:r>
              <a:rPr lang="en-US" dirty="0" err="1"/>
              <a:t>zabavu</a:t>
            </a:r>
            <a:r>
              <a:rPr lang="en-US" dirty="0"/>
              <a:t> i </a:t>
            </a:r>
            <a:r>
              <a:rPr lang="en-US" dirty="0" err="1"/>
              <a:t>angažman</a:t>
            </a:r>
            <a:r>
              <a:rPr lang="en-US" dirty="0"/>
              <a:t> </a:t>
            </a:r>
            <a:r>
              <a:rPr lang="en-US" dirty="0" err="1"/>
              <a:t>korisnicima</a:t>
            </a:r>
            <a:r>
              <a:rPr lang="en-US" dirty="0"/>
              <a:t> </a:t>
            </a:r>
            <a:r>
              <a:rPr lang="en-US" dirty="0" err="1"/>
              <a:t>svih</a:t>
            </a:r>
            <a:r>
              <a:rPr lang="en-US" dirty="0"/>
              <a:t> </a:t>
            </a:r>
            <a:r>
              <a:rPr lang="en-US" dirty="0" err="1"/>
              <a:t>uzrasta</a:t>
            </a:r>
            <a:r>
              <a:rPr lang="en-US" dirty="0"/>
              <a:t>, </a:t>
            </a:r>
            <a:r>
              <a:rPr lang="en-US" dirty="0" err="1"/>
              <a:t>već</a:t>
            </a:r>
            <a:r>
              <a:rPr lang="en-US" dirty="0"/>
              <a:t> i </a:t>
            </a:r>
            <a:r>
              <a:rPr lang="en-US" dirty="0" err="1"/>
              <a:t>potiče</a:t>
            </a:r>
            <a:r>
              <a:rPr lang="en-US" dirty="0"/>
              <a:t> </a:t>
            </a:r>
            <a:r>
              <a:rPr lang="en-US" dirty="0" err="1"/>
              <a:t>kognitivni</a:t>
            </a:r>
            <a:r>
              <a:rPr lang="en-US" dirty="0"/>
              <a:t> </a:t>
            </a:r>
            <a:r>
              <a:rPr lang="en-US" dirty="0" err="1"/>
              <a:t>razvoj</a:t>
            </a:r>
            <a:r>
              <a:rPr lang="en-US" dirty="0"/>
              <a:t> </a:t>
            </a:r>
            <a:r>
              <a:rPr lang="en-US" dirty="0" err="1"/>
              <a:t>kroz</a:t>
            </a:r>
            <a:r>
              <a:rPr lang="en-US" dirty="0"/>
              <a:t> </a:t>
            </a:r>
            <a:r>
              <a:rPr lang="en-US" dirty="0" err="1"/>
              <a:t>vježbanje</a:t>
            </a:r>
            <a:r>
              <a:rPr lang="en-US" dirty="0"/>
              <a:t> </a:t>
            </a:r>
            <a:r>
              <a:rPr lang="en-US" dirty="0" err="1"/>
              <a:t>memorije</a:t>
            </a:r>
            <a:r>
              <a:rPr lang="en-US" dirty="0"/>
              <a:t> i </a:t>
            </a:r>
            <a:r>
              <a:rPr lang="en-US" dirty="0" err="1"/>
              <a:t>pažnje</a:t>
            </a:r>
            <a:r>
              <a:rPr lang="en-US" dirty="0"/>
              <a:t>.</a:t>
            </a:r>
            <a:r>
              <a:rPr lang="hr-HR" dirty="0"/>
              <a:t> </a:t>
            </a:r>
            <a:r>
              <a:rPr lang="en-US" dirty="0"/>
              <a:t>Pored toga, </a:t>
            </a:r>
            <a:r>
              <a:rPr lang="en-US" dirty="0" err="1"/>
              <a:t>implementacija</a:t>
            </a:r>
            <a:r>
              <a:rPr lang="en-US" dirty="0"/>
              <a:t> </a:t>
            </a:r>
            <a:r>
              <a:rPr lang="en-US" dirty="0" err="1"/>
              <a:t>igre</a:t>
            </a:r>
            <a:r>
              <a:rPr lang="en-US" dirty="0"/>
              <a:t> </a:t>
            </a:r>
            <a:r>
              <a:rPr lang="en-US" dirty="0" err="1"/>
              <a:t>ilustrira</a:t>
            </a:r>
            <a:r>
              <a:rPr lang="en-US" dirty="0"/>
              <a:t> </a:t>
            </a:r>
            <a:r>
              <a:rPr lang="en-US" dirty="0" err="1"/>
              <a:t>temeljne</a:t>
            </a:r>
            <a:r>
              <a:rPr lang="en-US" dirty="0"/>
              <a:t> </a:t>
            </a:r>
            <a:r>
              <a:rPr lang="en-US" dirty="0" err="1"/>
              <a:t>koncepte</a:t>
            </a:r>
            <a:r>
              <a:rPr lang="en-US" dirty="0"/>
              <a:t> web </a:t>
            </a:r>
            <a:r>
              <a:rPr lang="en-US" dirty="0" err="1"/>
              <a:t>razvoja</a:t>
            </a:r>
            <a:r>
              <a:rPr lang="en-US" dirty="0"/>
              <a:t> </a:t>
            </a:r>
            <a:r>
              <a:rPr lang="en-US" dirty="0" err="1"/>
              <a:t>kao</a:t>
            </a:r>
            <a:r>
              <a:rPr lang="en-US" dirty="0"/>
              <a:t> </a:t>
            </a:r>
            <a:r>
              <a:rPr lang="en-US" dirty="0" err="1"/>
              <a:t>što</a:t>
            </a:r>
            <a:r>
              <a:rPr lang="en-US" dirty="0"/>
              <a:t> </a:t>
            </a:r>
            <a:r>
              <a:rPr lang="en-US" dirty="0" err="1"/>
              <a:t>su</a:t>
            </a:r>
            <a:r>
              <a:rPr lang="en-US" dirty="0"/>
              <a:t> </a:t>
            </a:r>
            <a:r>
              <a:rPr lang="en-US" dirty="0" err="1"/>
              <a:t>manipulacija</a:t>
            </a:r>
            <a:r>
              <a:rPr lang="en-US" dirty="0"/>
              <a:t> DOM-om, </a:t>
            </a:r>
            <a:r>
              <a:rPr lang="en-US" dirty="0" err="1"/>
              <a:t>upravljanje</a:t>
            </a:r>
            <a:r>
              <a:rPr lang="en-US" dirty="0"/>
              <a:t> </a:t>
            </a:r>
            <a:r>
              <a:rPr lang="en-US" dirty="0" err="1"/>
              <a:t>događajima</a:t>
            </a:r>
            <a:r>
              <a:rPr lang="en-US" dirty="0"/>
              <a:t>, i </a:t>
            </a:r>
            <a:r>
              <a:rPr lang="en-US" dirty="0" err="1"/>
              <a:t>dinamičko</a:t>
            </a:r>
            <a:r>
              <a:rPr lang="en-US" dirty="0"/>
              <a:t> </a:t>
            </a:r>
            <a:r>
              <a:rPr lang="en-US" dirty="0" err="1"/>
              <a:t>stiliziranje</a:t>
            </a:r>
            <a:r>
              <a:rPr lang="en-US" dirty="0"/>
              <a:t>, </a:t>
            </a:r>
            <a:r>
              <a:rPr lang="en-US" dirty="0" err="1"/>
              <a:t>čime</a:t>
            </a:r>
            <a:r>
              <a:rPr lang="en-US" dirty="0"/>
              <a:t> se </a:t>
            </a:r>
            <a:r>
              <a:rPr lang="en-US" dirty="0" err="1"/>
              <a:t>obogatilo</a:t>
            </a:r>
            <a:r>
              <a:rPr lang="en-US" dirty="0"/>
              <a:t> </a:t>
            </a:r>
            <a:r>
              <a:rPr lang="en-US" dirty="0" err="1"/>
              <a:t>moje</a:t>
            </a:r>
            <a:r>
              <a:rPr lang="en-US" dirty="0"/>
              <a:t> </a:t>
            </a:r>
            <a:r>
              <a:rPr lang="en-US" dirty="0" err="1"/>
              <a:t>razumijevanje</a:t>
            </a:r>
            <a:r>
              <a:rPr lang="en-US" dirty="0"/>
              <a:t> </a:t>
            </a:r>
            <a:r>
              <a:rPr lang="en-US" dirty="0" err="1"/>
              <a:t>praktične</a:t>
            </a:r>
            <a:r>
              <a:rPr lang="en-US" dirty="0"/>
              <a:t> </a:t>
            </a:r>
            <a:r>
              <a:rPr lang="en-US" dirty="0" err="1"/>
              <a:t>primjene</a:t>
            </a:r>
            <a:r>
              <a:rPr lang="en-US" dirty="0"/>
              <a:t> </a:t>
            </a:r>
            <a:r>
              <a:rPr lang="en-US" dirty="0" err="1"/>
              <a:t>programskih</a:t>
            </a:r>
            <a:r>
              <a:rPr lang="en-US" dirty="0"/>
              <a:t> </a:t>
            </a:r>
            <a:r>
              <a:rPr lang="en-US" dirty="0" err="1"/>
              <a:t>jezika</a:t>
            </a:r>
            <a:r>
              <a:rPr lang="en-US" dirty="0"/>
              <a:t> u </a:t>
            </a:r>
            <a:r>
              <a:rPr lang="en-US" dirty="0" err="1"/>
              <a:t>stvaranju</a:t>
            </a:r>
            <a:r>
              <a:rPr lang="en-US" dirty="0"/>
              <a:t> </a:t>
            </a:r>
            <a:r>
              <a:rPr lang="en-US" dirty="0" err="1"/>
              <a:t>korisničkih</a:t>
            </a:r>
            <a:r>
              <a:rPr lang="en-US" dirty="0"/>
              <a:t> </a:t>
            </a:r>
            <a:r>
              <a:rPr lang="en-US" dirty="0" err="1"/>
              <a:t>sučelja</a:t>
            </a:r>
            <a:r>
              <a:rPr lang="en-US" dirty="0"/>
              <a:t>.</a:t>
            </a:r>
            <a:r>
              <a:rPr lang="hr-HR" dirty="0"/>
              <a:t> </a:t>
            </a:r>
            <a:r>
              <a:rPr lang="en-US" dirty="0" err="1"/>
              <a:t>Budući</a:t>
            </a:r>
            <a:r>
              <a:rPr lang="en-US" dirty="0"/>
              <a:t> </a:t>
            </a:r>
            <a:r>
              <a:rPr lang="en-US" dirty="0" err="1"/>
              <a:t>koraci</a:t>
            </a:r>
            <a:r>
              <a:rPr lang="en-US" dirty="0"/>
              <a:t> </a:t>
            </a:r>
            <a:r>
              <a:rPr lang="en-US" dirty="0" err="1"/>
              <a:t>mogli</a:t>
            </a:r>
            <a:r>
              <a:rPr lang="en-US" dirty="0"/>
              <a:t> bi </a:t>
            </a:r>
            <a:r>
              <a:rPr lang="en-US" dirty="0" err="1"/>
              <a:t>uključivati</a:t>
            </a:r>
            <a:r>
              <a:rPr lang="en-US" dirty="0"/>
              <a:t> </a:t>
            </a:r>
            <a:r>
              <a:rPr lang="en-US" dirty="0" err="1"/>
              <a:t>dodavanje</a:t>
            </a:r>
            <a:r>
              <a:rPr lang="en-US" dirty="0"/>
              <a:t> </a:t>
            </a:r>
            <a:r>
              <a:rPr lang="en-US" dirty="0" err="1"/>
              <a:t>različitih</a:t>
            </a:r>
            <a:r>
              <a:rPr lang="en-US" dirty="0"/>
              <a:t> </a:t>
            </a:r>
            <a:r>
              <a:rPr lang="en-US" dirty="0" err="1"/>
              <a:t>razina</a:t>
            </a:r>
            <a:r>
              <a:rPr lang="en-US" dirty="0"/>
              <a:t> </a:t>
            </a:r>
            <a:r>
              <a:rPr lang="en-US" dirty="0" err="1"/>
              <a:t>težine</a:t>
            </a:r>
            <a:r>
              <a:rPr lang="en-US" dirty="0"/>
              <a:t>, </a:t>
            </a:r>
            <a:r>
              <a:rPr lang="en-US" dirty="0" err="1"/>
              <a:t>vremenskih</a:t>
            </a:r>
            <a:r>
              <a:rPr lang="en-US" dirty="0"/>
              <a:t> </a:t>
            </a:r>
            <a:r>
              <a:rPr lang="en-US" dirty="0" err="1"/>
              <a:t>ograničenja</a:t>
            </a:r>
            <a:r>
              <a:rPr lang="en-US" dirty="0"/>
              <a:t> za </a:t>
            </a:r>
            <a:r>
              <a:rPr lang="en-US" dirty="0" err="1"/>
              <a:t>dodatni</a:t>
            </a:r>
            <a:r>
              <a:rPr lang="en-US" dirty="0"/>
              <a:t> </a:t>
            </a:r>
            <a:r>
              <a:rPr lang="en-US" dirty="0" err="1"/>
              <a:t>izazov</a:t>
            </a:r>
            <a:r>
              <a:rPr lang="en-US" dirty="0"/>
              <a:t>, </a:t>
            </a:r>
            <a:r>
              <a:rPr lang="en-US" dirty="0" err="1"/>
              <a:t>ili</a:t>
            </a:r>
            <a:r>
              <a:rPr lang="en-US" dirty="0"/>
              <a:t> </a:t>
            </a:r>
            <a:r>
              <a:rPr lang="en-US" dirty="0" err="1"/>
              <a:t>čak</a:t>
            </a:r>
            <a:r>
              <a:rPr lang="en-US" dirty="0"/>
              <a:t> </a:t>
            </a:r>
            <a:r>
              <a:rPr lang="en-US" dirty="0" err="1"/>
              <a:t>opcija</a:t>
            </a:r>
            <a:r>
              <a:rPr lang="en-US" dirty="0"/>
              <a:t> za </a:t>
            </a:r>
            <a:r>
              <a:rPr lang="en-US" dirty="0" err="1"/>
              <a:t>više</a:t>
            </a:r>
            <a:r>
              <a:rPr lang="en-US" dirty="0"/>
              <a:t> </a:t>
            </a:r>
            <a:r>
              <a:rPr lang="en-US" dirty="0" err="1"/>
              <a:t>igrača</a:t>
            </a:r>
            <a:r>
              <a:rPr lang="en-US" dirty="0"/>
              <a:t> </a:t>
            </a:r>
            <a:r>
              <a:rPr lang="en-US" dirty="0" err="1"/>
              <a:t>kako</a:t>
            </a:r>
            <a:r>
              <a:rPr lang="en-US" dirty="0"/>
              <a:t> bi se </a:t>
            </a:r>
            <a:r>
              <a:rPr lang="en-US" dirty="0" err="1"/>
              <a:t>povećala</a:t>
            </a:r>
            <a:r>
              <a:rPr lang="en-US" dirty="0"/>
              <a:t> </a:t>
            </a:r>
            <a:r>
              <a:rPr lang="en-US" dirty="0" err="1"/>
              <a:t>kompetitivnost</a:t>
            </a:r>
            <a:r>
              <a:rPr lang="en-US" dirty="0"/>
              <a:t> i </a:t>
            </a:r>
            <a:r>
              <a:rPr lang="en-US" dirty="0" err="1"/>
              <a:t>socijalni</a:t>
            </a:r>
            <a:r>
              <a:rPr lang="en-US" dirty="0"/>
              <a:t> </a:t>
            </a:r>
            <a:r>
              <a:rPr lang="en-US" dirty="0" err="1"/>
              <a:t>aspekt</a:t>
            </a:r>
            <a:r>
              <a:rPr lang="en-US" dirty="0"/>
              <a:t> </a:t>
            </a:r>
            <a:r>
              <a:rPr lang="en-US" dirty="0" err="1"/>
              <a:t>igre</a:t>
            </a:r>
            <a:r>
              <a:rPr lang="en-US" dirty="0"/>
              <a:t>. </a:t>
            </a:r>
            <a:r>
              <a:rPr lang="en-US" dirty="0" err="1"/>
              <a:t>Također</a:t>
            </a:r>
            <a:r>
              <a:rPr lang="en-US" dirty="0"/>
              <a:t>, </a:t>
            </a:r>
            <a:r>
              <a:rPr lang="en-US" dirty="0" err="1"/>
              <a:t>razvoj</a:t>
            </a:r>
            <a:r>
              <a:rPr lang="en-US" dirty="0"/>
              <a:t> </a:t>
            </a:r>
            <a:r>
              <a:rPr lang="en-US" dirty="0" err="1"/>
              <a:t>mobilne</a:t>
            </a:r>
            <a:r>
              <a:rPr lang="en-US" dirty="0"/>
              <a:t> </a:t>
            </a:r>
            <a:r>
              <a:rPr lang="en-US" dirty="0" err="1"/>
              <a:t>verzije</a:t>
            </a:r>
            <a:r>
              <a:rPr lang="en-US" dirty="0"/>
              <a:t> </a:t>
            </a:r>
            <a:r>
              <a:rPr lang="en-US" dirty="0" err="1"/>
              <a:t>igre</a:t>
            </a:r>
            <a:r>
              <a:rPr lang="en-US" dirty="0"/>
              <a:t> </a:t>
            </a:r>
            <a:r>
              <a:rPr lang="en-US" dirty="0" err="1"/>
              <a:t>može</a:t>
            </a:r>
            <a:r>
              <a:rPr lang="en-US" dirty="0"/>
              <a:t> </a:t>
            </a:r>
            <a:r>
              <a:rPr lang="en-US" dirty="0" err="1"/>
              <a:t>dovesti</a:t>
            </a:r>
            <a:r>
              <a:rPr lang="en-US" dirty="0"/>
              <a:t> do </a:t>
            </a:r>
            <a:r>
              <a:rPr lang="en-US" dirty="0" err="1"/>
              <a:t>šire</a:t>
            </a:r>
            <a:r>
              <a:rPr lang="en-US" dirty="0"/>
              <a:t> </a:t>
            </a:r>
            <a:r>
              <a:rPr lang="en-US" dirty="0" err="1"/>
              <a:t>dostupnosti</a:t>
            </a:r>
            <a:r>
              <a:rPr lang="en-US" dirty="0"/>
              <a:t> i </a:t>
            </a:r>
            <a:r>
              <a:rPr lang="en-US" dirty="0" err="1"/>
              <a:t>korisničke</a:t>
            </a:r>
            <a:r>
              <a:rPr lang="en-US" dirty="0"/>
              <a:t> </a:t>
            </a:r>
            <a:r>
              <a:rPr lang="en-US" dirty="0" err="1"/>
              <a:t>baze</a:t>
            </a:r>
            <a:r>
              <a:rPr lang="en-US" dirty="0"/>
              <a:t>.</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hr-HR" sz="4400" dirty="0">
                <a:latin typeface="Rockwell" panose="02060603020205020403" pitchFamily="18" charset="0"/>
              </a:rPr>
              <a:t>Cilj igre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68884" y="2990056"/>
            <a:ext cx="9905999" cy="3541714"/>
          </a:xfrm>
        </p:spPr>
        <p:txBody>
          <a:bodyPr/>
          <a:lstStyle/>
          <a:p>
            <a:pPr marL="0" indent="0" algn="ctr">
              <a:buNone/>
            </a:pPr>
            <a:r>
              <a:rPr lang="hr-HR" sz="1800" dirty="0">
                <a:effectLst/>
                <a:latin typeface="Times New Roman" panose="02020603050405020304" pitchFamily="18" charset="0"/>
                <a:ea typeface="Aptos" panose="020B0004020202020204" pitchFamily="34" charset="0"/>
              </a:rPr>
              <a:t>Igra pamćenja poznata i kao igra "Pronađi par", klasična je igra koja zahtijeva od igrača da pronalaze parove identičnih kartica raspoređenih licem prema dolje. Cilj igre je pronaći sve parove koristeći što manje pokušaja, što potiče igrače na razvijanje strategija pamćenja i vizualne percepcije. </a:t>
            </a:r>
            <a:r>
              <a:rPr lang="hr-HR" sz="1800" kern="100" dirty="0">
                <a:effectLst/>
                <a:latin typeface="Times New Roman" panose="02020603050405020304" pitchFamily="18" charset="0"/>
                <a:ea typeface="Aptos" panose="020B0004020202020204" pitchFamily="34" charset="0"/>
              </a:rPr>
              <a:t>Kroz interaktivno sučelje, ovaj projekt ne samo da pruža izazov i zabavu, već i služi kao alat za poboljšanje kratkotrajne memorije i koncentracije.</a:t>
            </a:r>
            <a:endParaRPr lang="en-US" sz="1800" kern="100" dirty="0">
              <a:effectLst/>
              <a:latin typeface="Times New Roman" panose="02020603050405020304" pitchFamily="18" charset="0"/>
              <a:ea typeface="Aptos" panose="020B0004020202020204" pitchFamily="34" charset="0"/>
            </a:endParaRP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hr-HR" sz="4400" dirty="0">
                <a:latin typeface="Rockwell" panose="02060603020205020403" pitchFamily="18" charset="0"/>
              </a:rPr>
              <a:t>Korištene tehnologije</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637464463"/>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hr-HR" sz="4400" dirty="0">
                <a:latin typeface="Rockwell" panose="02060603020205020403" pitchFamily="18" charset="0"/>
              </a:rPr>
              <a:t>Vizualni </a:t>
            </a:r>
            <a:r>
              <a:rPr lang="hr-HR" sz="4400" dirty="0" err="1">
                <a:latin typeface="Rockwell" panose="02060603020205020403" pitchFamily="18" charset="0"/>
              </a:rPr>
              <a:t>diagram</a:t>
            </a:r>
            <a:r>
              <a:rPr lang="hr-HR" sz="4400" dirty="0">
                <a:latin typeface="Rockwell" panose="02060603020205020403" pitchFamily="18" charset="0"/>
              </a:rPr>
              <a:t> logike igre</a:t>
            </a:r>
            <a:endParaRPr lang="en-US" sz="4400" dirty="0">
              <a:latin typeface="Rockwell" panose="02060603020205020403" pitchFamily="18" charset="0"/>
            </a:endParaRPr>
          </a:p>
        </p:txBody>
      </p:sp>
      <p:sp>
        <p:nvSpPr>
          <p:cNvPr id="6" name="Rectangle 5">
            <a:extLst>
              <a:ext uri="{FF2B5EF4-FFF2-40B4-BE49-F238E27FC236}">
                <a16:creationId xmlns:a16="http://schemas.microsoft.com/office/drawing/2014/main" id="{FF883114-7ECF-7227-4765-C8B33B1DF569}"/>
              </a:ext>
            </a:extLst>
          </p:cNvPr>
          <p:cNvSpPr/>
          <p:nvPr/>
        </p:nvSpPr>
        <p:spPr>
          <a:xfrm>
            <a:off x="3499448" y="1917656"/>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dirty="0"/>
              <a:t>START</a:t>
            </a:r>
            <a:endParaRPr lang="en-US" dirty="0"/>
          </a:p>
        </p:txBody>
      </p:sp>
      <p:sp>
        <p:nvSpPr>
          <p:cNvPr id="7" name="Rectangle 6">
            <a:extLst>
              <a:ext uri="{FF2B5EF4-FFF2-40B4-BE49-F238E27FC236}">
                <a16:creationId xmlns:a16="http://schemas.microsoft.com/office/drawing/2014/main" id="{2A31ED14-5766-96AD-11E8-056A0DC24300}"/>
              </a:ext>
            </a:extLst>
          </p:cNvPr>
          <p:cNvSpPr/>
          <p:nvPr/>
        </p:nvSpPr>
        <p:spPr>
          <a:xfrm>
            <a:off x="3499449" y="3204526"/>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050" dirty="0" err="1"/>
              <a:t>Initialization</a:t>
            </a:r>
            <a:endParaRPr lang="hr-HR" sz="1050" dirty="0"/>
          </a:p>
          <a:p>
            <a:pPr algn="ctr"/>
            <a:r>
              <a:rPr lang="hr-HR" sz="1050" dirty="0"/>
              <a:t>(</a:t>
            </a:r>
            <a:r>
              <a:rPr lang="hr-HR" sz="1050" dirty="0" err="1"/>
              <a:t>DOMContentLoaded</a:t>
            </a:r>
            <a:r>
              <a:rPr lang="hr-HR" sz="1050" dirty="0"/>
              <a:t>)</a:t>
            </a:r>
            <a:endParaRPr lang="en-US" sz="1050" dirty="0"/>
          </a:p>
        </p:txBody>
      </p:sp>
      <p:sp>
        <p:nvSpPr>
          <p:cNvPr id="8" name="Rectangle 7">
            <a:extLst>
              <a:ext uri="{FF2B5EF4-FFF2-40B4-BE49-F238E27FC236}">
                <a16:creationId xmlns:a16="http://schemas.microsoft.com/office/drawing/2014/main" id="{C611D7A3-F2DB-71CC-ECFB-7CEFCD8878CB}"/>
              </a:ext>
            </a:extLst>
          </p:cNvPr>
          <p:cNvSpPr/>
          <p:nvPr/>
        </p:nvSpPr>
        <p:spPr>
          <a:xfrm>
            <a:off x="6231147" y="3212553"/>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400" dirty="0" err="1"/>
              <a:t>Load</a:t>
            </a:r>
            <a:r>
              <a:rPr lang="hr-HR" sz="1400" dirty="0"/>
              <a:t> </a:t>
            </a:r>
            <a:r>
              <a:rPr lang="hr-HR" sz="1400" dirty="0" err="1"/>
              <a:t>cards</a:t>
            </a:r>
            <a:r>
              <a:rPr lang="hr-HR" sz="1400" dirty="0"/>
              <a:t>, </a:t>
            </a:r>
            <a:r>
              <a:rPr lang="hr-HR" sz="1400" dirty="0" err="1"/>
              <a:t>reset</a:t>
            </a:r>
            <a:r>
              <a:rPr lang="hr-HR" sz="1400" dirty="0"/>
              <a:t> </a:t>
            </a:r>
            <a:r>
              <a:rPr lang="hr-HR" sz="1400" dirty="0" err="1"/>
              <a:t>button</a:t>
            </a:r>
            <a:r>
              <a:rPr lang="hr-HR" sz="1400" dirty="0"/>
              <a:t> </a:t>
            </a:r>
            <a:r>
              <a:rPr lang="hr-HR" sz="1400" dirty="0" err="1"/>
              <a:t>and</a:t>
            </a:r>
            <a:r>
              <a:rPr lang="hr-HR" sz="1400" dirty="0"/>
              <a:t> </a:t>
            </a:r>
            <a:r>
              <a:rPr lang="hr-HR" sz="1400" dirty="0" err="1"/>
              <a:t>win</a:t>
            </a:r>
            <a:r>
              <a:rPr lang="hr-HR" sz="1400" dirty="0"/>
              <a:t> </a:t>
            </a:r>
            <a:r>
              <a:rPr lang="hr-HR" sz="1400" dirty="0" err="1"/>
              <a:t>message</a:t>
            </a:r>
            <a:r>
              <a:rPr lang="hr-HR" sz="1400" dirty="0"/>
              <a:t> display</a:t>
            </a:r>
            <a:endParaRPr lang="en-US" sz="1400" dirty="0"/>
          </a:p>
        </p:txBody>
      </p:sp>
      <p:sp>
        <p:nvSpPr>
          <p:cNvPr id="9" name="Rectangle 8">
            <a:extLst>
              <a:ext uri="{FF2B5EF4-FFF2-40B4-BE49-F238E27FC236}">
                <a16:creationId xmlns:a16="http://schemas.microsoft.com/office/drawing/2014/main" id="{8EEB9621-A859-BE82-382C-2DB64AE518C8}"/>
              </a:ext>
            </a:extLst>
          </p:cNvPr>
          <p:cNvSpPr/>
          <p:nvPr/>
        </p:nvSpPr>
        <p:spPr>
          <a:xfrm>
            <a:off x="3499447" y="4488661"/>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050" dirty="0" err="1"/>
              <a:t>Attach</a:t>
            </a:r>
            <a:r>
              <a:rPr lang="hr-HR" sz="1050" dirty="0"/>
              <a:t> event </a:t>
            </a:r>
            <a:r>
              <a:rPr lang="hr-HR" sz="1050" dirty="0" err="1"/>
              <a:t>listeners</a:t>
            </a:r>
            <a:r>
              <a:rPr lang="hr-HR" sz="1050" dirty="0"/>
              <a:t> to </a:t>
            </a:r>
            <a:r>
              <a:rPr lang="hr-HR" sz="1050" dirty="0" err="1"/>
              <a:t>cards</a:t>
            </a:r>
            <a:r>
              <a:rPr lang="hr-HR" sz="1050" dirty="0"/>
              <a:t> </a:t>
            </a:r>
            <a:r>
              <a:rPr lang="hr-HR" sz="1050" dirty="0" err="1"/>
              <a:t>and</a:t>
            </a:r>
            <a:r>
              <a:rPr lang="hr-HR" sz="1050" dirty="0"/>
              <a:t> </a:t>
            </a:r>
            <a:r>
              <a:rPr lang="hr-HR" sz="1050" dirty="0" err="1"/>
              <a:t>reset</a:t>
            </a:r>
            <a:r>
              <a:rPr lang="hr-HR" sz="1050" dirty="0"/>
              <a:t> </a:t>
            </a:r>
            <a:r>
              <a:rPr lang="hr-HR" sz="1050" dirty="0" err="1"/>
              <a:t>button</a:t>
            </a:r>
            <a:endParaRPr lang="en-US" sz="1050" dirty="0"/>
          </a:p>
        </p:txBody>
      </p:sp>
      <p:sp>
        <p:nvSpPr>
          <p:cNvPr id="10" name="Rectangle 9">
            <a:extLst>
              <a:ext uri="{FF2B5EF4-FFF2-40B4-BE49-F238E27FC236}">
                <a16:creationId xmlns:a16="http://schemas.microsoft.com/office/drawing/2014/main" id="{A58B64F0-2EB0-AA09-8084-8E42D4181CB5}"/>
              </a:ext>
            </a:extLst>
          </p:cNvPr>
          <p:cNvSpPr/>
          <p:nvPr/>
        </p:nvSpPr>
        <p:spPr>
          <a:xfrm>
            <a:off x="6231147" y="4480559"/>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400" dirty="0" err="1"/>
              <a:t>Click</a:t>
            </a:r>
            <a:r>
              <a:rPr lang="hr-HR" sz="1400" dirty="0"/>
              <a:t> </a:t>
            </a:r>
            <a:r>
              <a:rPr lang="hr-HR" sz="1400" dirty="0" err="1"/>
              <a:t>listeners</a:t>
            </a:r>
            <a:r>
              <a:rPr lang="hr-HR" sz="1400" dirty="0"/>
              <a:t> for </a:t>
            </a:r>
            <a:r>
              <a:rPr lang="hr-HR" sz="1400" dirty="0" err="1"/>
              <a:t>cards</a:t>
            </a:r>
            <a:r>
              <a:rPr lang="hr-HR" sz="1400" dirty="0"/>
              <a:t> </a:t>
            </a:r>
            <a:r>
              <a:rPr lang="hr-HR" sz="1400" dirty="0" err="1"/>
              <a:t>and</a:t>
            </a:r>
            <a:r>
              <a:rPr lang="hr-HR" sz="1400" dirty="0"/>
              <a:t> </a:t>
            </a:r>
            <a:r>
              <a:rPr lang="hr-HR" sz="1400" dirty="0" err="1"/>
              <a:t>reset</a:t>
            </a:r>
            <a:r>
              <a:rPr lang="hr-HR" sz="1400" dirty="0"/>
              <a:t> </a:t>
            </a:r>
            <a:r>
              <a:rPr lang="hr-HR" sz="1400" dirty="0" err="1"/>
              <a:t>button</a:t>
            </a:r>
            <a:endParaRPr lang="en-US" sz="1400" dirty="0"/>
          </a:p>
        </p:txBody>
      </p:sp>
      <p:cxnSp>
        <p:nvCxnSpPr>
          <p:cNvPr id="12" name="Straight Arrow Connector 11">
            <a:extLst>
              <a:ext uri="{FF2B5EF4-FFF2-40B4-BE49-F238E27FC236}">
                <a16:creationId xmlns:a16="http://schemas.microsoft.com/office/drawing/2014/main" id="{506283EF-5F71-B5D9-3B27-27C3B04033AF}"/>
              </a:ext>
            </a:extLst>
          </p:cNvPr>
          <p:cNvCxnSpPr>
            <a:stCxn id="6" idx="2"/>
            <a:endCxn id="7" idx="0"/>
          </p:cNvCxnSpPr>
          <p:nvPr/>
        </p:nvCxnSpPr>
        <p:spPr>
          <a:xfrm>
            <a:off x="4461294" y="2763044"/>
            <a:ext cx="1" cy="44148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2102683E-37B1-ABE2-DDE8-0D73E3A8D076}"/>
              </a:ext>
            </a:extLst>
          </p:cNvPr>
          <p:cNvCxnSpPr>
            <a:stCxn id="7" idx="2"/>
            <a:endCxn id="9" idx="0"/>
          </p:cNvCxnSpPr>
          <p:nvPr/>
        </p:nvCxnSpPr>
        <p:spPr>
          <a:xfrm flipH="1">
            <a:off x="4461293" y="4049914"/>
            <a:ext cx="2" cy="4387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5D7149C-32AE-F54B-97E1-69B9CEDED24B}"/>
              </a:ext>
            </a:extLst>
          </p:cNvPr>
          <p:cNvCxnSpPr>
            <a:cxnSpLocks/>
            <a:stCxn id="8" idx="1"/>
            <a:endCxn id="7" idx="3"/>
          </p:cNvCxnSpPr>
          <p:nvPr/>
        </p:nvCxnSpPr>
        <p:spPr>
          <a:xfrm flipH="1" flipV="1">
            <a:off x="5423140" y="3627220"/>
            <a:ext cx="808007" cy="80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A512C12A-0F82-D76E-0BEE-88EFDFE59974}"/>
              </a:ext>
            </a:extLst>
          </p:cNvPr>
          <p:cNvCxnSpPr>
            <a:cxnSpLocks/>
            <a:stCxn id="10" idx="1"/>
            <a:endCxn id="9" idx="3"/>
          </p:cNvCxnSpPr>
          <p:nvPr/>
        </p:nvCxnSpPr>
        <p:spPr>
          <a:xfrm flipH="1">
            <a:off x="5423138" y="4903253"/>
            <a:ext cx="808009" cy="81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243A5FCE-DCC7-A947-7046-4A6486521E67}"/>
              </a:ext>
            </a:extLst>
          </p:cNvPr>
          <p:cNvSpPr/>
          <p:nvPr/>
        </p:nvSpPr>
        <p:spPr>
          <a:xfrm>
            <a:off x="3499446" y="5772796"/>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dirty="0"/>
              <a:t>On </a:t>
            </a:r>
            <a:r>
              <a:rPr lang="hr-HR" dirty="0" err="1"/>
              <a:t>Card</a:t>
            </a:r>
            <a:r>
              <a:rPr lang="hr-HR" dirty="0"/>
              <a:t> </a:t>
            </a:r>
            <a:r>
              <a:rPr lang="hr-HR" dirty="0" err="1"/>
              <a:t>Click</a:t>
            </a:r>
            <a:endParaRPr lang="en-US" dirty="0"/>
          </a:p>
        </p:txBody>
      </p:sp>
      <p:cxnSp>
        <p:nvCxnSpPr>
          <p:cNvPr id="31" name="Straight Arrow Connector 30">
            <a:extLst>
              <a:ext uri="{FF2B5EF4-FFF2-40B4-BE49-F238E27FC236}">
                <a16:creationId xmlns:a16="http://schemas.microsoft.com/office/drawing/2014/main" id="{69A23871-11FB-9FE1-D583-5E9C4CE48D47}"/>
              </a:ext>
            </a:extLst>
          </p:cNvPr>
          <p:cNvCxnSpPr>
            <a:cxnSpLocks/>
            <a:stCxn id="9" idx="2"/>
            <a:endCxn id="22" idx="0"/>
          </p:cNvCxnSpPr>
          <p:nvPr/>
        </p:nvCxnSpPr>
        <p:spPr>
          <a:xfrm flipH="1">
            <a:off x="4461292" y="5334049"/>
            <a:ext cx="1" cy="4387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hr-HR" sz="4400" dirty="0">
                <a:latin typeface="Rockwell" panose="02060603020205020403" pitchFamily="18" charset="0"/>
              </a:rPr>
              <a:t>Vizualni </a:t>
            </a:r>
            <a:r>
              <a:rPr lang="hr-HR" sz="4400" dirty="0" err="1">
                <a:latin typeface="Rockwell" panose="02060603020205020403" pitchFamily="18" charset="0"/>
              </a:rPr>
              <a:t>diagram</a:t>
            </a:r>
            <a:r>
              <a:rPr lang="hr-HR" sz="4400" dirty="0">
                <a:latin typeface="Rockwell" panose="02060603020205020403" pitchFamily="18" charset="0"/>
              </a:rPr>
              <a:t> logike igre</a:t>
            </a:r>
            <a:endParaRPr lang="en-US" sz="4400" dirty="0">
              <a:latin typeface="Rockwell" panose="02060603020205020403" pitchFamily="18" charset="0"/>
            </a:endParaRPr>
          </a:p>
        </p:txBody>
      </p:sp>
      <p:sp>
        <p:nvSpPr>
          <p:cNvPr id="7" name="Rectangle 6">
            <a:extLst>
              <a:ext uri="{FF2B5EF4-FFF2-40B4-BE49-F238E27FC236}">
                <a16:creationId xmlns:a16="http://schemas.microsoft.com/office/drawing/2014/main" id="{2A31ED14-5766-96AD-11E8-056A0DC24300}"/>
              </a:ext>
            </a:extLst>
          </p:cNvPr>
          <p:cNvSpPr/>
          <p:nvPr/>
        </p:nvSpPr>
        <p:spPr>
          <a:xfrm>
            <a:off x="3387306" y="1919190"/>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050" dirty="0" err="1"/>
              <a:t>Card</a:t>
            </a:r>
            <a:r>
              <a:rPr lang="hr-HR" sz="1050" dirty="0"/>
              <a:t> </a:t>
            </a:r>
            <a:r>
              <a:rPr lang="hr-HR" sz="1050" dirty="0" err="1"/>
              <a:t>Flip</a:t>
            </a:r>
            <a:r>
              <a:rPr lang="hr-HR" sz="1050" dirty="0"/>
              <a:t> </a:t>
            </a:r>
            <a:r>
              <a:rPr lang="hr-HR" sz="1050" dirty="0" err="1"/>
              <a:t>Logic</a:t>
            </a:r>
            <a:endParaRPr lang="hr-HR" sz="1050" dirty="0"/>
          </a:p>
          <a:p>
            <a:pPr algn="ctr"/>
            <a:r>
              <a:rPr lang="hr-HR" sz="1050" dirty="0"/>
              <a:t> (</a:t>
            </a:r>
            <a:r>
              <a:rPr lang="hr-HR" sz="1050" dirty="0" err="1"/>
              <a:t>flipCard</a:t>
            </a:r>
            <a:r>
              <a:rPr lang="hr-HR" sz="1050" dirty="0"/>
              <a:t>)</a:t>
            </a:r>
            <a:endParaRPr lang="en-US" sz="1050" dirty="0"/>
          </a:p>
        </p:txBody>
      </p:sp>
      <p:sp>
        <p:nvSpPr>
          <p:cNvPr id="8" name="Rectangle 7">
            <a:extLst>
              <a:ext uri="{FF2B5EF4-FFF2-40B4-BE49-F238E27FC236}">
                <a16:creationId xmlns:a16="http://schemas.microsoft.com/office/drawing/2014/main" id="{C611D7A3-F2DB-71CC-ECFB-7CEFCD8878CB}"/>
              </a:ext>
            </a:extLst>
          </p:cNvPr>
          <p:cNvSpPr/>
          <p:nvPr/>
        </p:nvSpPr>
        <p:spPr>
          <a:xfrm>
            <a:off x="6119004" y="1927217"/>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400" dirty="0" err="1"/>
              <a:t>Flip</a:t>
            </a:r>
            <a:r>
              <a:rPr lang="hr-HR" sz="1400" dirty="0"/>
              <a:t> </a:t>
            </a:r>
            <a:r>
              <a:rPr lang="hr-HR" sz="1400" dirty="0" err="1"/>
              <a:t>card</a:t>
            </a:r>
            <a:r>
              <a:rPr lang="hr-HR" sz="1400" dirty="0"/>
              <a:t>, </a:t>
            </a:r>
            <a:r>
              <a:rPr lang="hr-HR" sz="1400" dirty="0" err="1"/>
              <a:t>check</a:t>
            </a:r>
            <a:r>
              <a:rPr lang="hr-HR" sz="1400" dirty="0"/>
              <a:t> </a:t>
            </a:r>
            <a:r>
              <a:rPr lang="hr-HR" sz="1400" dirty="0" err="1"/>
              <a:t>first</a:t>
            </a:r>
            <a:r>
              <a:rPr lang="hr-HR" sz="1400" dirty="0"/>
              <a:t> </a:t>
            </a:r>
            <a:r>
              <a:rPr lang="hr-HR" sz="1400" dirty="0" err="1"/>
              <a:t>or</a:t>
            </a:r>
            <a:r>
              <a:rPr lang="hr-HR" sz="1400" dirty="0"/>
              <a:t> </a:t>
            </a:r>
            <a:r>
              <a:rPr lang="hr-HR" sz="1400" dirty="0" err="1"/>
              <a:t>second</a:t>
            </a:r>
            <a:r>
              <a:rPr lang="hr-HR" sz="1400" dirty="0"/>
              <a:t> </a:t>
            </a:r>
            <a:r>
              <a:rPr lang="hr-HR" sz="1400" dirty="0" err="1"/>
              <a:t>card</a:t>
            </a:r>
            <a:r>
              <a:rPr lang="hr-HR" sz="1400" dirty="0"/>
              <a:t> </a:t>
            </a:r>
            <a:r>
              <a:rPr lang="hr-HR" sz="1400" dirty="0" err="1"/>
              <a:t>logic</a:t>
            </a:r>
            <a:endParaRPr lang="en-US" sz="1400" dirty="0"/>
          </a:p>
        </p:txBody>
      </p:sp>
      <p:sp>
        <p:nvSpPr>
          <p:cNvPr id="9" name="Rectangle 8">
            <a:extLst>
              <a:ext uri="{FF2B5EF4-FFF2-40B4-BE49-F238E27FC236}">
                <a16:creationId xmlns:a16="http://schemas.microsoft.com/office/drawing/2014/main" id="{8EEB9621-A859-BE82-382C-2DB64AE518C8}"/>
              </a:ext>
            </a:extLst>
          </p:cNvPr>
          <p:cNvSpPr/>
          <p:nvPr/>
        </p:nvSpPr>
        <p:spPr>
          <a:xfrm>
            <a:off x="3387304" y="3203325"/>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050" dirty="0" err="1"/>
              <a:t>Check</a:t>
            </a:r>
            <a:r>
              <a:rPr lang="hr-HR" sz="1050" dirty="0"/>
              <a:t> for </a:t>
            </a:r>
            <a:r>
              <a:rPr lang="hr-HR" sz="1050" dirty="0" err="1"/>
              <a:t>Match</a:t>
            </a:r>
            <a:endParaRPr lang="hr-HR" sz="1050" dirty="0"/>
          </a:p>
          <a:p>
            <a:pPr algn="ctr"/>
            <a:r>
              <a:rPr lang="hr-HR" sz="1050" dirty="0"/>
              <a:t>(</a:t>
            </a:r>
            <a:r>
              <a:rPr lang="hr-HR" sz="1050" dirty="0" err="1"/>
              <a:t>checkForMatch</a:t>
            </a:r>
            <a:r>
              <a:rPr lang="hr-HR" sz="1050" dirty="0"/>
              <a:t>)</a:t>
            </a:r>
            <a:endParaRPr lang="en-US" sz="1050" dirty="0"/>
          </a:p>
        </p:txBody>
      </p:sp>
      <p:sp>
        <p:nvSpPr>
          <p:cNvPr id="10" name="Rectangle 9">
            <a:extLst>
              <a:ext uri="{FF2B5EF4-FFF2-40B4-BE49-F238E27FC236}">
                <a16:creationId xmlns:a16="http://schemas.microsoft.com/office/drawing/2014/main" id="{A58B64F0-2EB0-AA09-8084-8E42D4181CB5}"/>
              </a:ext>
            </a:extLst>
          </p:cNvPr>
          <p:cNvSpPr/>
          <p:nvPr/>
        </p:nvSpPr>
        <p:spPr>
          <a:xfrm>
            <a:off x="6119004" y="3195223"/>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400" dirty="0" err="1"/>
              <a:t>Compare</a:t>
            </a:r>
            <a:r>
              <a:rPr lang="hr-HR" sz="1400" dirty="0"/>
              <a:t> </a:t>
            </a:r>
            <a:r>
              <a:rPr lang="hr-HR" sz="1400" dirty="0" err="1"/>
              <a:t>cards</a:t>
            </a:r>
            <a:r>
              <a:rPr lang="hr-HR" sz="1400" dirty="0"/>
              <a:t>, </a:t>
            </a:r>
            <a:r>
              <a:rPr lang="hr-HR" sz="1400" dirty="0" err="1"/>
              <a:t>process</a:t>
            </a:r>
            <a:r>
              <a:rPr lang="hr-HR" sz="1400" dirty="0"/>
              <a:t> </a:t>
            </a:r>
            <a:r>
              <a:rPr lang="hr-HR" sz="1400" dirty="0" err="1"/>
              <a:t>match</a:t>
            </a:r>
            <a:r>
              <a:rPr lang="hr-HR" sz="1400" dirty="0"/>
              <a:t> </a:t>
            </a:r>
            <a:r>
              <a:rPr lang="hr-HR" sz="1400" dirty="0" err="1"/>
              <a:t>or</a:t>
            </a:r>
            <a:r>
              <a:rPr lang="hr-HR" sz="1400" dirty="0"/>
              <a:t> </a:t>
            </a:r>
            <a:r>
              <a:rPr lang="hr-HR" sz="1400" dirty="0" err="1"/>
              <a:t>unflip</a:t>
            </a:r>
            <a:r>
              <a:rPr lang="hr-HR" sz="1400" dirty="0"/>
              <a:t> </a:t>
            </a:r>
            <a:r>
              <a:rPr lang="hr-HR" sz="1400" dirty="0" err="1"/>
              <a:t>logic</a:t>
            </a:r>
            <a:endParaRPr lang="en-US" sz="1400" dirty="0"/>
          </a:p>
        </p:txBody>
      </p:sp>
      <p:cxnSp>
        <p:nvCxnSpPr>
          <p:cNvPr id="14" name="Straight Arrow Connector 13">
            <a:extLst>
              <a:ext uri="{FF2B5EF4-FFF2-40B4-BE49-F238E27FC236}">
                <a16:creationId xmlns:a16="http://schemas.microsoft.com/office/drawing/2014/main" id="{2102683E-37B1-ABE2-DDE8-0D73E3A8D076}"/>
              </a:ext>
            </a:extLst>
          </p:cNvPr>
          <p:cNvCxnSpPr>
            <a:stCxn id="7" idx="2"/>
            <a:endCxn id="9" idx="0"/>
          </p:cNvCxnSpPr>
          <p:nvPr/>
        </p:nvCxnSpPr>
        <p:spPr>
          <a:xfrm flipH="1">
            <a:off x="4349150" y="2764578"/>
            <a:ext cx="2" cy="4387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5D7149C-32AE-F54B-97E1-69B9CEDED24B}"/>
              </a:ext>
            </a:extLst>
          </p:cNvPr>
          <p:cNvCxnSpPr>
            <a:cxnSpLocks/>
            <a:stCxn id="8" idx="1"/>
            <a:endCxn id="7" idx="3"/>
          </p:cNvCxnSpPr>
          <p:nvPr/>
        </p:nvCxnSpPr>
        <p:spPr>
          <a:xfrm flipH="1" flipV="1">
            <a:off x="5310997" y="2341884"/>
            <a:ext cx="808007" cy="80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A512C12A-0F82-D76E-0BEE-88EFDFE59974}"/>
              </a:ext>
            </a:extLst>
          </p:cNvPr>
          <p:cNvCxnSpPr>
            <a:cxnSpLocks/>
            <a:stCxn id="10" idx="1"/>
            <a:endCxn id="9" idx="3"/>
          </p:cNvCxnSpPr>
          <p:nvPr/>
        </p:nvCxnSpPr>
        <p:spPr>
          <a:xfrm flipH="1">
            <a:off x="5310995" y="3617917"/>
            <a:ext cx="808009" cy="81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243A5FCE-DCC7-A947-7046-4A6486521E67}"/>
              </a:ext>
            </a:extLst>
          </p:cNvPr>
          <p:cNvSpPr/>
          <p:nvPr/>
        </p:nvSpPr>
        <p:spPr>
          <a:xfrm>
            <a:off x="3387303" y="4487460"/>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dirty="0"/>
              <a:t>Game </a:t>
            </a:r>
            <a:r>
              <a:rPr lang="hr-HR" dirty="0" err="1"/>
              <a:t>Reset</a:t>
            </a:r>
            <a:endParaRPr lang="en-US" dirty="0"/>
          </a:p>
        </p:txBody>
      </p:sp>
      <p:cxnSp>
        <p:nvCxnSpPr>
          <p:cNvPr id="31" name="Straight Arrow Connector 30">
            <a:extLst>
              <a:ext uri="{FF2B5EF4-FFF2-40B4-BE49-F238E27FC236}">
                <a16:creationId xmlns:a16="http://schemas.microsoft.com/office/drawing/2014/main" id="{69A23871-11FB-9FE1-D583-5E9C4CE48D47}"/>
              </a:ext>
            </a:extLst>
          </p:cNvPr>
          <p:cNvCxnSpPr>
            <a:cxnSpLocks/>
            <a:stCxn id="9" idx="2"/>
            <a:endCxn id="22" idx="0"/>
          </p:cNvCxnSpPr>
          <p:nvPr/>
        </p:nvCxnSpPr>
        <p:spPr>
          <a:xfrm flipH="1">
            <a:off x="4349149" y="4048713"/>
            <a:ext cx="1" cy="4387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68C57C87-4230-1E33-0A8B-859798EB63D5}"/>
              </a:ext>
            </a:extLst>
          </p:cNvPr>
          <p:cNvSpPr/>
          <p:nvPr/>
        </p:nvSpPr>
        <p:spPr>
          <a:xfrm>
            <a:off x="3387302" y="5771595"/>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050" dirty="0" err="1"/>
              <a:t>Reset</a:t>
            </a:r>
            <a:r>
              <a:rPr lang="hr-HR" sz="1050" dirty="0"/>
              <a:t> Game </a:t>
            </a:r>
            <a:r>
              <a:rPr lang="hr-HR" sz="1050" dirty="0" err="1"/>
              <a:t>Logic</a:t>
            </a:r>
            <a:r>
              <a:rPr lang="hr-HR" sz="1050" dirty="0"/>
              <a:t> </a:t>
            </a:r>
          </a:p>
          <a:p>
            <a:pPr algn="ctr"/>
            <a:r>
              <a:rPr lang="hr-HR" sz="1050" dirty="0"/>
              <a:t>(</a:t>
            </a:r>
            <a:r>
              <a:rPr lang="hr-HR" sz="1050" dirty="0" err="1"/>
              <a:t>resetGame</a:t>
            </a:r>
            <a:r>
              <a:rPr lang="hr-HR" sz="1050" dirty="0"/>
              <a:t>)  </a:t>
            </a:r>
            <a:endParaRPr lang="en-US" sz="1050" dirty="0"/>
          </a:p>
        </p:txBody>
      </p:sp>
      <p:sp>
        <p:nvSpPr>
          <p:cNvPr id="4" name="Rectangle 3">
            <a:extLst>
              <a:ext uri="{FF2B5EF4-FFF2-40B4-BE49-F238E27FC236}">
                <a16:creationId xmlns:a16="http://schemas.microsoft.com/office/drawing/2014/main" id="{B64D4206-7A2A-8DFA-EB2F-80F71530C440}"/>
              </a:ext>
            </a:extLst>
          </p:cNvPr>
          <p:cNvSpPr/>
          <p:nvPr/>
        </p:nvSpPr>
        <p:spPr>
          <a:xfrm>
            <a:off x="6119004" y="5771595"/>
            <a:ext cx="1923691" cy="845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hr-HR" sz="1050" dirty="0" err="1"/>
              <a:t>Reset</a:t>
            </a:r>
            <a:r>
              <a:rPr lang="hr-HR" sz="1050" dirty="0"/>
              <a:t> </a:t>
            </a:r>
            <a:r>
              <a:rPr lang="hr-HR" sz="1050" dirty="0" err="1"/>
              <a:t>cards</a:t>
            </a:r>
            <a:r>
              <a:rPr lang="hr-HR" sz="1050" dirty="0"/>
              <a:t>, </a:t>
            </a:r>
            <a:r>
              <a:rPr lang="hr-HR" sz="1050" dirty="0" err="1"/>
              <a:t>counters</a:t>
            </a:r>
            <a:r>
              <a:rPr lang="hr-HR" sz="1050" dirty="0"/>
              <a:t>, </a:t>
            </a:r>
            <a:r>
              <a:rPr lang="hr-HR" sz="1050" dirty="0" err="1"/>
              <a:t>and</a:t>
            </a:r>
            <a:r>
              <a:rPr lang="hr-HR" sz="1050" dirty="0"/>
              <a:t> display </a:t>
            </a:r>
            <a:r>
              <a:rPr lang="hr-HR" sz="1050" dirty="0" err="1"/>
              <a:t>properties</a:t>
            </a:r>
            <a:endParaRPr lang="en-US" sz="1050" dirty="0"/>
          </a:p>
        </p:txBody>
      </p:sp>
      <p:cxnSp>
        <p:nvCxnSpPr>
          <p:cNvPr id="5" name="Straight Arrow Connector 4">
            <a:extLst>
              <a:ext uri="{FF2B5EF4-FFF2-40B4-BE49-F238E27FC236}">
                <a16:creationId xmlns:a16="http://schemas.microsoft.com/office/drawing/2014/main" id="{C298D8A5-DDA6-5EE7-3132-917D2C2EA049}"/>
              </a:ext>
            </a:extLst>
          </p:cNvPr>
          <p:cNvCxnSpPr>
            <a:cxnSpLocks/>
            <a:stCxn id="4" idx="1"/>
            <a:endCxn id="3" idx="3"/>
          </p:cNvCxnSpPr>
          <p:nvPr/>
        </p:nvCxnSpPr>
        <p:spPr>
          <a:xfrm flipH="1">
            <a:off x="5310993" y="6194289"/>
            <a:ext cx="80801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C3D17FB6-6C3A-364D-A0A5-D21CB50E33DF}"/>
              </a:ext>
            </a:extLst>
          </p:cNvPr>
          <p:cNvCxnSpPr>
            <a:cxnSpLocks/>
            <a:stCxn id="22" idx="2"/>
            <a:endCxn id="3" idx="0"/>
          </p:cNvCxnSpPr>
          <p:nvPr/>
        </p:nvCxnSpPr>
        <p:spPr>
          <a:xfrm flipH="1">
            <a:off x="4349148" y="5332848"/>
            <a:ext cx="1" cy="4387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591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E686-2D92-2B59-9543-5F42FA98BEB2}"/>
              </a:ext>
            </a:extLst>
          </p:cNvPr>
          <p:cNvSpPr>
            <a:spLocks noGrp="1"/>
          </p:cNvSpPr>
          <p:nvPr>
            <p:ph type="title"/>
          </p:nvPr>
        </p:nvSpPr>
        <p:spPr>
          <a:xfrm>
            <a:off x="1141413" y="224929"/>
            <a:ext cx="9905998" cy="672220"/>
          </a:xfrm>
        </p:spPr>
        <p:txBody>
          <a:bodyPr/>
          <a:lstStyle/>
          <a:p>
            <a:pPr algn="ctr"/>
            <a:r>
              <a:rPr lang="hr-HR" dirty="0"/>
              <a:t>Početni izgled</a:t>
            </a:r>
            <a:endParaRPr lang="en-US" dirty="0"/>
          </a:p>
        </p:txBody>
      </p:sp>
      <p:pic>
        <p:nvPicPr>
          <p:cNvPr id="5" name="Picture 4" descr="A screenshot of a computer screen&#10;&#10;Description automatically generated">
            <a:extLst>
              <a:ext uri="{FF2B5EF4-FFF2-40B4-BE49-F238E27FC236}">
                <a16:creationId xmlns:a16="http://schemas.microsoft.com/office/drawing/2014/main" id="{C0C1FCDC-D9F0-432C-9382-EE4D677D4DEC}"/>
              </a:ext>
            </a:extLst>
          </p:cNvPr>
          <p:cNvPicPr>
            <a:picLocks noChangeAspect="1"/>
          </p:cNvPicPr>
          <p:nvPr/>
        </p:nvPicPr>
        <p:blipFill>
          <a:blip r:embed="rId2"/>
          <a:stretch>
            <a:fillRect/>
          </a:stretch>
        </p:blipFill>
        <p:spPr>
          <a:xfrm>
            <a:off x="1141413" y="1819565"/>
            <a:ext cx="10132918" cy="4874404"/>
          </a:xfrm>
          <a:prstGeom prst="rect">
            <a:avLst/>
          </a:prstGeom>
        </p:spPr>
      </p:pic>
      <p:sp>
        <p:nvSpPr>
          <p:cNvPr id="6" name="TextBox 5">
            <a:extLst>
              <a:ext uri="{FF2B5EF4-FFF2-40B4-BE49-F238E27FC236}">
                <a16:creationId xmlns:a16="http://schemas.microsoft.com/office/drawing/2014/main" id="{79FFFD86-8B4F-229F-91C3-99FD77C7E7F5}"/>
              </a:ext>
            </a:extLst>
          </p:cNvPr>
          <p:cNvSpPr txBox="1"/>
          <p:nvPr/>
        </p:nvSpPr>
        <p:spPr>
          <a:xfrm>
            <a:off x="1141413" y="974785"/>
            <a:ext cx="10132918" cy="369332"/>
          </a:xfrm>
          <a:prstGeom prst="rect">
            <a:avLst/>
          </a:prstGeom>
          <a:noFill/>
        </p:spPr>
        <p:txBody>
          <a:bodyPr wrap="square" rtlCol="0">
            <a:spAutoFit/>
          </a:bodyPr>
          <a:lstStyle/>
          <a:p>
            <a:r>
              <a:rPr lang="hr-HR" dirty="0"/>
              <a:t>Na početku igre su sve kartice okrenute prema dolje te se čeka da igrač nasumično izabere dvije kartice</a:t>
            </a:r>
            <a:endParaRPr lang="en-US" dirty="0"/>
          </a:p>
        </p:txBody>
      </p:sp>
    </p:spTree>
    <p:extLst>
      <p:ext uri="{BB962C8B-B14F-4D97-AF65-F5344CB8AC3E}">
        <p14:creationId xmlns:p14="http://schemas.microsoft.com/office/powerpoint/2010/main" val="321793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F57E-6C22-FA1D-8A40-2A0A4B3FFF49}"/>
              </a:ext>
            </a:extLst>
          </p:cNvPr>
          <p:cNvSpPr>
            <a:spLocks noGrp="1"/>
          </p:cNvSpPr>
          <p:nvPr>
            <p:ph type="title"/>
          </p:nvPr>
        </p:nvSpPr>
        <p:spPr>
          <a:xfrm>
            <a:off x="1143001" y="276045"/>
            <a:ext cx="9905998" cy="640939"/>
          </a:xfrm>
        </p:spPr>
        <p:txBody>
          <a:bodyPr anchor="ctr">
            <a:normAutofit/>
          </a:bodyPr>
          <a:lstStyle/>
          <a:p>
            <a:pPr algn="ctr"/>
            <a:r>
              <a:rPr lang="hr-HR" dirty="0"/>
              <a:t>Izbor kartica</a:t>
            </a:r>
            <a:endParaRPr lang="en-US" dirty="0"/>
          </a:p>
        </p:txBody>
      </p:sp>
      <p:pic>
        <p:nvPicPr>
          <p:cNvPr id="5" name="Picture 4" descr="A screenshot of a game&#10;&#10;Description automatically generated">
            <a:extLst>
              <a:ext uri="{FF2B5EF4-FFF2-40B4-BE49-F238E27FC236}">
                <a16:creationId xmlns:a16="http://schemas.microsoft.com/office/drawing/2014/main" id="{522A0F0A-AB3A-3453-5700-FC4E4E011FE7}"/>
              </a:ext>
            </a:extLst>
          </p:cNvPr>
          <p:cNvPicPr>
            <a:picLocks noChangeAspect="1"/>
          </p:cNvPicPr>
          <p:nvPr/>
        </p:nvPicPr>
        <p:blipFill>
          <a:blip r:embed="rId2"/>
          <a:stretch>
            <a:fillRect/>
          </a:stretch>
        </p:blipFill>
        <p:spPr>
          <a:xfrm>
            <a:off x="1216325" y="2113472"/>
            <a:ext cx="10015267" cy="4468483"/>
          </a:xfrm>
          <a:prstGeom prst="rect">
            <a:avLst/>
          </a:prstGeom>
          <a:noFill/>
        </p:spPr>
      </p:pic>
      <p:sp>
        <p:nvSpPr>
          <p:cNvPr id="6" name="TextBox 5">
            <a:extLst>
              <a:ext uri="{FF2B5EF4-FFF2-40B4-BE49-F238E27FC236}">
                <a16:creationId xmlns:a16="http://schemas.microsoft.com/office/drawing/2014/main" id="{7D927FDA-6691-ED8B-03CA-C4B42E22AA30}"/>
              </a:ext>
            </a:extLst>
          </p:cNvPr>
          <p:cNvSpPr txBox="1"/>
          <p:nvPr/>
        </p:nvSpPr>
        <p:spPr>
          <a:xfrm>
            <a:off x="1216325" y="1192062"/>
            <a:ext cx="10015267" cy="646331"/>
          </a:xfrm>
          <a:prstGeom prst="rect">
            <a:avLst/>
          </a:prstGeom>
          <a:noFill/>
        </p:spPr>
        <p:txBody>
          <a:bodyPr wrap="square" rtlCol="0">
            <a:spAutoFit/>
          </a:bodyPr>
          <a:lstStyle/>
          <a:p>
            <a:r>
              <a:rPr lang="hr-HR" dirty="0"/>
              <a:t>Igrač nasumično izabire dvije kartice te ako nije pogodio dva ista para kao u primjeru, igra čeka 1.5 sekundi te okreče kartice nazad</a:t>
            </a:r>
            <a:endParaRPr lang="en-US" dirty="0"/>
          </a:p>
        </p:txBody>
      </p:sp>
    </p:spTree>
    <p:extLst>
      <p:ext uri="{BB962C8B-B14F-4D97-AF65-F5344CB8AC3E}">
        <p14:creationId xmlns:p14="http://schemas.microsoft.com/office/powerpoint/2010/main" val="235774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F57E-6C22-FA1D-8A40-2A0A4B3FFF49}"/>
              </a:ext>
            </a:extLst>
          </p:cNvPr>
          <p:cNvSpPr>
            <a:spLocks noGrp="1"/>
          </p:cNvSpPr>
          <p:nvPr>
            <p:ph type="title"/>
          </p:nvPr>
        </p:nvSpPr>
        <p:spPr>
          <a:xfrm>
            <a:off x="1143001" y="276045"/>
            <a:ext cx="9905998" cy="640939"/>
          </a:xfrm>
        </p:spPr>
        <p:txBody>
          <a:bodyPr anchor="ctr">
            <a:normAutofit/>
          </a:bodyPr>
          <a:lstStyle/>
          <a:p>
            <a:pPr algn="ctr"/>
            <a:r>
              <a:rPr lang="hr-HR" dirty="0"/>
              <a:t>Izbor kartica</a:t>
            </a:r>
            <a:endParaRPr lang="en-US" dirty="0"/>
          </a:p>
        </p:txBody>
      </p:sp>
      <p:pic>
        <p:nvPicPr>
          <p:cNvPr id="5" name="Picture 4">
            <a:extLst>
              <a:ext uri="{FF2B5EF4-FFF2-40B4-BE49-F238E27FC236}">
                <a16:creationId xmlns:a16="http://schemas.microsoft.com/office/drawing/2014/main" id="{522A0F0A-AB3A-3453-5700-FC4E4E011FE7}"/>
              </a:ext>
            </a:extLst>
          </p:cNvPr>
          <p:cNvPicPr>
            <a:picLocks noChangeAspect="1"/>
          </p:cNvPicPr>
          <p:nvPr/>
        </p:nvPicPr>
        <p:blipFill>
          <a:blip r:embed="rId2"/>
          <a:srcRect/>
          <a:stretch/>
        </p:blipFill>
        <p:spPr>
          <a:xfrm>
            <a:off x="1216326" y="2113472"/>
            <a:ext cx="9601608" cy="4468483"/>
          </a:xfrm>
          <a:prstGeom prst="rect">
            <a:avLst/>
          </a:prstGeom>
          <a:noFill/>
        </p:spPr>
      </p:pic>
      <p:sp>
        <p:nvSpPr>
          <p:cNvPr id="6" name="TextBox 5">
            <a:extLst>
              <a:ext uri="{FF2B5EF4-FFF2-40B4-BE49-F238E27FC236}">
                <a16:creationId xmlns:a16="http://schemas.microsoft.com/office/drawing/2014/main" id="{7D927FDA-6691-ED8B-03CA-C4B42E22AA30}"/>
              </a:ext>
            </a:extLst>
          </p:cNvPr>
          <p:cNvSpPr txBox="1"/>
          <p:nvPr/>
        </p:nvSpPr>
        <p:spPr>
          <a:xfrm>
            <a:off x="1216325" y="1192062"/>
            <a:ext cx="10015267" cy="646331"/>
          </a:xfrm>
          <a:prstGeom prst="rect">
            <a:avLst/>
          </a:prstGeom>
          <a:noFill/>
        </p:spPr>
        <p:txBody>
          <a:bodyPr wrap="square" rtlCol="0">
            <a:spAutoFit/>
          </a:bodyPr>
          <a:lstStyle/>
          <a:p>
            <a:r>
              <a:rPr lang="hr-HR" dirty="0"/>
              <a:t>Ako je igrač pogodio dvije iste kartice onda ih igra ostavlja otvorenima, ovaj korak se ponavlja dok god igrač ne pogodi </a:t>
            </a:r>
            <a:r>
              <a:rPr lang="hr-HR"/>
              <a:t>sve parove.</a:t>
            </a:r>
            <a:endParaRPr lang="en-US" dirty="0"/>
          </a:p>
        </p:txBody>
      </p:sp>
    </p:spTree>
    <p:extLst>
      <p:ext uri="{BB962C8B-B14F-4D97-AF65-F5344CB8AC3E}">
        <p14:creationId xmlns:p14="http://schemas.microsoft.com/office/powerpoint/2010/main" val="94287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F57E-6C22-FA1D-8A40-2A0A4B3FFF49}"/>
              </a:ext>
            </a:extLst>
          </p:cNvPr>
          <p:cNvSpPr>
            <a:spLocks noGrp="1"/>
          </p:cNvSpPr>
          <p:nvPr>
            <p:ph type="title"/>
          </p:nvPr>
        </p:nvSpPr>
        <p:spPr>
          <a:xfrm>
            <a:off x="1143001" y="276045"/>
            <a:ext cx="9905998" cy="640939"/>
          </a:xfrm>
        </p:spPr>
        <p:txBody>
          <a:bodyPr anchor="ctr">
            <a:normAutofit/>
          </a:bodyPr>
          <a:lstStyle/>
          <a:p>
            <a:pPr algn="ctr"/>
            <a:r>
              <a:rPr lang="hr-HR" dirty="0"/>
              <a:t>Izbor kartica</a:t>
            </a:r>
            <a:endParaRPr lang="en-US" dirty="0"/>
          </a:p>
        </p:txBody>
      </p:sp>
      <p:pic>
        <p:nvPicPr>
          <p:cNvPr id="5" name="Picture 4">
            <a:extLst>
              <a:ext uri="{FF2B5EF4-FFF2-40B4-BE49-F238E27FC236}">
                <a16:creationId xmlns:a16="http://schemas.microsoft.com/office/drawing/2014/main" id="{522A0F0A-AB3A-3453-5700-FC4E4E011FE7}"/>
              </a:ext>
            </a:extLst>
          </p:cNvPr>
          <p:cNvPicPr>
            <a:picLocks noChangeAspect="1"/>
          </p:cNvPicPr>
          <p:nvPr/>
        </p:nvPicPr>
        <p:blipFill>
          <a:blip r:embed="rId2"/>
          <a:srcRect/>
          <a:stretch/>
        </p:blipFill>
        <p:spPr>
          <a:xfrm>
            <a:off x="1447539" y="2113472"/>
            <a:ext cx="9139182" cy="4468483"/>
          </a:xfrm>
          <a:prstGeom prst="rect">
            <a:avLst/>
          </a:prstGeom>
          <a:noFill/>
        </p:spPr>
      </p:pic>
      <p:sp>
        <p:nvSpPr>
          <p:cNvPr id="6" name="TextBox 5">
            <a:extLst>
              <a:ext uri="{FF2B5EF4-FFF2-40B4-BE49-F238E27FC236}">
                <a16:creationId xmlns:a16="http://schemas.microsoft.com/office/drawing/2014/main" id="{7D927FDA-6691-ED8B-03CA-C4B42E22AA30}"/>
              </a:ext>
            </a:extLst>
          </p:cNvPr>
          <p:cNvSpPr txBox="1"/>
          <p:nvPr/>
        </p:nvSpPr>
        <p:spPr>
          <a:xfrm>
            <a:off x="1216325" y="1192062"/>
            <a:ext cx="10015267" cy="369332"/>
          </a:xfrm>
          <a:prstGeom prst="rect">
            <a:avLst/>
          </a:prstGeom>
          <a:noFill/>
        </p:spPr>
        <p:txBody>
          <a:bodyPr wrap="square" rtlCol="0">
            <a:spAutoFit/>
          </a:bodyPr>
          <a:lstStyle/>
          <a:p>
            <a:r>
              <a:rPr lang="hr-HR" dirty="0"/>
              <a:t>Cilj je da se otvore sve kartice nakon čega igrač ima opciju resetirati kartice te krenuti iz početka</a:t>
            </a:r>
            <a:endParaRPr lang="en-US" dirty="0"/>
          </a:p>
        </p:txBody>
      </p:sp>
    </p:spTree>
    <p:extLst>
      <p:ext uri="{BB962C8B-B14F-4D97-AF65-F5344CB8AC3E}">
        <p14:creationId xmlns:p14="http://schemas.microsoft.com/office/powerpoint/2010/main" val="1233042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131</TotalTime>
  <Words>511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Rockwell</vt:lpstr>
      <vt:lpstr>Tahoma</vt:lpstr>
      <vt:lpstr>Times New Roman</vt:lpstr>
      <vt:lpstr>Tw Cen MT</vt:lpstr>
      <vt:lpstr>Wingdings</vt:lpstr>
      <vt:lpstr>Circuit</vt:lpstr>
      <vt:lpstr>&lt;Igra pamćenja&gt;</vt:lpstr>
      <vt:lpstr>Cilj igre</vt:lpstr>
      <vt:lpstr>Korištene tehnologije</vt:lpstr>
      <vt:lpstr>Vizualni diagram logike igre</vt:lpstr>
      <vt:lpstr>Vizualni diagram logike igre</vt:lpstr>
      <vt:lpstr>Početni izgled</vt:lpstr>
      <vt:lpstr>Izbor kartica</vt:lpstr>
      <vt:lpstr>Izbor kartica</vt:lpstr>
      <vt:lpstr>Izbor kartica</vt:lpstr>
      <vt:lpstr>Praćenje stanja igre </vt:lpstr>
      <vt:lpstr>Pračenje stanja igre</vt:lpstr>
      <vt:lpstr>Zaključak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&lt;Igra pamćenja&gt;</dc:title>
  <dc:creator>Matija Sović</dc:creator>
  <cp:lastModifiedBy>Matija Sović</cp:lastModifiedBy>
  <cp:revision>1</cp:revision>
  <dcterms:created xsi:type="dcterms:W3CDTF">2024-04-12T19:43:49Z</dcterms:created>
  <dcterms:modified xsi:type="dcterms:W3CDTF">2024-04-16T20:08:59Z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