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2576AE2-BC2E-4AF7-A086-CEB34F86F344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05E0640-8664-4826-AB6E-9F53C9099D1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6AE2-BC2E-4AF7-A086-CEB34F86F344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640-8664-4826-AB6E-9F53C9099D1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6AE2-BC2E-4AF7-A086-CEB34F86F344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640-8664-4826-AB6E-9F53C9099D1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2576AE2-BC2E-4AF7-A086-CEB34F86F344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640-8664-4826-AB6E-9F53C9099D1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2576AE2-BC2E-4AF7-A086-CEB34F86F344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05E0640-8664-4826-AB6E-9F53C9099D1C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2576AE2-BC2E-4AF7-A086-CEB34F86F344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05E0640-8664-4826-AB6E-9F53C9099D1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2576AE2-BC2E-4AF7-A086-CEB34F86F344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05E0640-8664-4826-AB6E-9F53C9099D1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6AE2-BC2E-4AF7-A086-CEB34F86F344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640-8664-4826-AB6E-9F53C9099D1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2576AE2-BC2E-4AF7-A086-CEB34F86F344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05E0640-8664-4826-AB6E-9F53C9099D1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2576AE2-BC2E-4AF7-A086-CEB34F86F344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05E0640-8664-4826-AB6E-9F53C9099D1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2576AE2-BC2E-4AF7-A086-CEB34F86F344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05E0640-8664-4826-AB6E-9F53C9099D1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2576AE2-BC2E-4AF7-A086-CEB34F86F344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05E0640-8664-4826-AB6E-9F53C9099D1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2a1\Documents\ZBUKU%20ft.%20&#346;liwa,%20Sztoss%20-%20M&#322;oda%20krew.mp3" TargetMode="Externa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857387"/>
          </a:xfrm>
        </p:spPr>
        <p:txBody>
          <a:bodyPr>
            <a:normAutofit/>
          </a:bodyPr>
          <a:lstStyle/>
          <a:p>
            <a:r>
              <a:rPr lang="pl-PL" dirty="0" smtClean="0"/>
              <a:t>MATEUSZ PAŁKA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6" name="Picture 2" descr="C:\Users\2a1\Downloads\ii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675778">
            <a:off x="668528" y="713758"/>
            <a:ext cx="1962150" cy="2609850"/>
          </a:xfrm>
          <a:prstGeom prst="rect">
            <a:avLst/>
          </a:prstGeom>
          <a:noFill/>
        </p:spPr>
      </p:pic>
      <p:pic>
        <p:nvPicPr>
          <p:cNvPr id="1027" name="Picture 3" descr="C:\Users\2a1\Downloads\gracz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871030">
            <a:off x="5677661" y="2477634"/>
            <a:ext cx="2799889" cy="2105026"/>
          </a:xfrm>
          <a:prstGeom prst="rect">
            <a:avLst/>
          </a:prstGeom>
          <a:noFill/>
        </p:spPr>
      </p:pic>
      <p:pic>
        <p:nvPicPr>
          <p:cNvPr id="1028" name="Picture 4" descr="C:\Users\2a1\Downloads\dududu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40" y="3786190"/>
            <a:ext cx="2609850" cy="1962150"/>
          </a:xfrm>
          <a:prstGeom prst="rect">
            <a:avLst/>
          </a:prstGeom>
          <a:noFill/>
        </p:spPr>
      </p:pic>
      <p:pic>
        <p:nvPicPr>
          <p:cNvPr id="1029" name="Picture 5" descr="C:\Users\2a1\Downloads\pall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5852" y="4572008"/>
            <a:ext cx="1285866" cy="1714488"/>
          </a:xfrm>
          <a:prstGeom prst="rect">
            <a:avLst/>
          </a:prstGeom>
          <a:noFill/>
        </p:spPr>
      </p:pic>
      <p:pic>
        <p:nvPicPr>
          <p:cNvPr id="8" name="ZBUKU ft. Śliwa, Sztoss - Młoda krew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7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94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   Dziękuje za uwagę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      Biografia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Mateusz Pałka urodził się 6 </a:t>
            </a:r>
            <a:r>
              <a:rPr lang="pl-PL" dirty="0" err="1" smtClean="0"/>
              <a:t>pażdziernika</a:t>
            </a:r>
            <a:r>
              <a:rPr lang="pl-PL" dirty="0" smtClean="0"/>
              <a:t> 2002r. w </a:t>
            </a:r>
            <a:r>
              <a:rPr lang="pl-PL" dirty="0" err="1" smtClean="0"/>
              <a:t>Rzeszowie.Jest</a:t>
            </a:r>
            <a:r>
              <a:rPr lang="pl-PL" dirty="0" smtClean="0"/>
              <a:t> wychowywany przez rodziców i posiada jednego brata Marcina.</a:t>
            </a:r>
          </a:p>
          <a:p>
            <a:endParaRPr lang="pl-PL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0" name="Picture 2" descr="C:\Users\2a1\Downloads\pall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3429000" cy="4572000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4286248" y="2214554"/>
            <a:ext cx="421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Mateusz od młodych lat interesował się graniem w </a:t>
            </a:r>
            <a:r>
              <a:rPr lang="pl-PL" dirty="0" smtClean="0"/>
              <a:t>piłkę nożną.</a:t>
            </a:r>
            <a:endParaRPr lang="pl-PL" dirty="0" smtClean="0"/>
          </a:p>
          <a:p>
            <a:endParaRPr lang="pl-PL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            Kobiety w życiu Mateusza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Mateusz obecnie nie posiada drugiej połówki. </a:t>
            </a:r>
          </a:p>
        </p:txBody>
      </p:sp>
      <p:pic>
        <p:nvPicPr>
          <p:cNvPr id="3076" name="Picture 4" descr="C:\Users\2a1\Downloads\12109213_450938608425137_5876654992532759007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857496"/>
            <a:ext cx="4247178" cy="3181346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              Hobby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Mateusza hobby jest piłka nożna a ulubionym klubem jest najbardziej utytułowany klub w Lidze Mistrzów Real </a:t>
            </a:r>
            <a:r>
              <a:rPr lang="pl-PL" dirty="0" smtClean="0"/>
              <a:t>Madryt.</a:t>
            </a:r>
            <a:endParaRPr lang="pl-PL" dirty="0"/>
          </a:p>
        </p:txBody>
      </p:sp>
      <p:pic>
        <p:nvPicPr>
          <p:cNvPr id="4098" name="Picture 2" descr="C:\Users\2a1\Downloads\pobra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2857500" cy="1600200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Picture 2" descr="C:\Users\2a1\Downloads\iii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20675778">
            <a:off x="1097156" y="2213958"/>
            <a:ext cx="1962150" cy="2609850"/>
          </a:xfrm>
          <a:prstGeom prst="rect">
            <a:avLst/>
          </a:prstGeom>
          <a:noFill/>
        </p:spPr>
      </p:pic>
      <p:sp>
        <p:nvSpPr>
          <p:cNvPr id="6" name="pole tekstowe 5"/>
          <p:cNvSpPr txBox="1"/>
          <p:nvPr/>
        </p:nvSpPr>
        <p:spPr>
          <a:xfrm>
            <a:off x="4286248" y="3071810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Mateusz na </a:t>
            </a:r>
            <a:r>
              <a:rPr lang="pl-PL" smtClean="0"/>
              <a:t>meczu Barcelona-Zalesie</a:t>
            </a:r>
            <a:endParaRPr lang="pl-PL"/>
          </a:p>
        </p:txBody>
      </p:sp>
      <p:sp>
        <p:nvSpPr>
          <p:cNvPr id="5122" name="AutoShape 2" descr="Znalezione obrazy dla zapytania gif Real madry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124" name="AutoShape 4" descr="Znalezione obrazy dla zapytania gif Real madry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„Pałka jest </a:t>
            </a:r>
            <a:r>
              <a:rPr lang="pl-PL" dirty="0" err="1" smtClean="0"/>
              <a:t>kuklem</a:t>
            </a:r>
            <a:r>
              <a:rPr lang="pl-PL" dirty="0" smtClean="0"/>
              <a:t>”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Tak często </a:t>
            </a:r>
            <a:r>
              <a:rPr lang="pl-PL" dirty="0" err="1" smtClean="0"/>
              <a:t>wypowiadaja</a:t>
            </a:r>
            <a:r>
              <a:rPr lang="pl-PL" dirty="0" smtClean="0"/>
              <a:t> się jego koledzy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pl-PL" dirty="0"/>
          </a:p>
        </p:txBody>
      </p:sp>
      <p:pic>
        <p:nvPicPr>
          <p:cNvPr id="4" name="Picture 2" descr="C:\Users\2a1\Downloads\i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75778">
            <a:off x="3240296" y="3356964"/>
            <a:ext cx="1962150" cy="2609850"/>
          </a:xfrm>
          <a:prstGeom prst="rect">
            <a:avLst/>
          </a:prstGeom>
          <a:noFill/>
        </p:spPr>
      </p:pic>
      <p:pic>
        <p:nvPicPr>
          <p:cNvPr id="5" name="Picture 2" descr="C:\Users\2a1\Downloads\i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75778">
            <a:off x="311368" y="2642584"/>
            <a:ext cx="1962150" cy="2609850"/>
          </a:xfrm>
          <a:prstGeom prst="rect">
            <a:avLst/>
          </a:prstGeom>
          <a:noFill/>
        </p:spPr>
      </p:pic>
      <p:pic>
        <p:nvPicPr>
          <p:cNvPr id="6" name="Picture 2" descr="C:\Users\2a1\Downloads\i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75778">
            <a:off x="2954543" y="3285527"/>
            <a:ext cx="1962150" cy="2609850"/>
          </a:xfrm>
          <a:prstGeom prst="rect">
            <a:avLst/>
          </a:prstGeom>
          <a:noFill/>
        </p:spPr>
      </p:pic>
      <p:pic>
        <p:nvPicPr>
          <p:cNvPr id="7" name="Picture 2" descr="C:\Users\2a1\Downloads\i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75778">
            <a:off x="4597618" y="2213956"/>
            <a:ext cx="1962150" cy="2609850"/>
          </a:xfrm>
          <a:prstGeom prst="rect">
            <a:avLst/>
          </a:prstGeom>
          <a:noFill/>
        </p:spPr>
      </p:pic>
      <p:pic>
        <p:nvPicPr>
          <p:cNvPr id="8" name="Picture 2" descr="C:\Users\2a1\Downloads\i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75778">
            <a:off x="6597882" y="2499708"/>
            <a:ext cx="1962150" cy="2609850"/>
          </a:xfrm>
          <a:prstGeom prst="rect">
            <a:avLst/>
          </a:prstGeom>
          <a:noFill/>
        </p:spPr>
      </p:pic>
      <p:pic>
        <p:nvPicPr>
          <p:cNvPr id="9" name="Picture 2" descr="C:\Users\2a1\Downloads\i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75778">
            <a:off x="454214" y="4428534"/>
            <a:ext cx="1962150" cy="2609850"/>
          </a:xfrm>
          <a:prstGeom prst="rect">
            <a:avLst/>
          </a:prstGeom>
          <a:noFill/>
        </p:spPr>
      </p:pic>
      <p:pic>
        <p:nvPicPr>
          <p:cNvPr id="10" name="Picture 2" descr="C:\Users\2a1\Downloads\i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75778">
            <a:off x="4026113" y="4214221"/>
            <a:ext cx="1962150" cy="2609850"/>
          </a:xfrm>
          <a:prstGeom prst="rect">
            <a:avLst/>
          </a:prstGeom>
          <a:noFill/>
        </p:spPr>
      </p:pic>
      <p:pic>
        <p:nvPicPr>
          <p:cNvPr id="11" name="Picture 2" descr="C:\Users\2a1\Downloads\i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75778">
            <a:off x="3954676" y="3285526"/>
            <a:ext cx="1962150" cy="2609850"/>
          </a:xfrm>
          <a:prstGeom prst="rect">
            <a:avLst/>
          </a:prstGeom>
          <a:noFill/>
        </p:spPr>
      </p:pic>
      <p:pic>
        <p:nvPicPr>
          <p:cNvPr id="12" name="Picture 2" descr="C:\Users\2a1\Downloads\i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75778">
            <a:off x="6669319" y="4214221"/>
            <a:ext cx="1962150" cy="2609850"/>
          </a:xfrm>
          <a:prstGeom prst="rect">
            <a:avLst/>
          </a:prstGeom>
          <a:noFill/>
        </p:spPr>
      </p:pic>
      <p:pic>
        <p:nvPicPr>
          <p:cNvPr id="13" name="Picture 2" descr="C:\Users\2a1\Downloads\i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75778">
            <a:off x="2468756" y="3585558"/>
            <a:ext cx="1962150" cy="2609850"/>
          </a:xfrm>
          <a:prstGeom prst="rect">
            <a:avLst/>
          </a:prstGeom>
          <a:noFill/>
        </p:spPr>
      </p:pic>
      <p:pic>
        <p:nvPicPr>
          <p:cNvPr id="14" name="Picture 2" descr="C:\Users\2a1\Downloads\i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75778">
            <a:off x="-188728" y="3714154"/>
            <a:ext cx="1962150" cy="2609850"/>
          </a:xfrm>
          <a:prstGeom prst="rect">
            <a:avLst/>
          </a:prstGeom>
          <a:noFill/>
        </p:spPr>
      </p:pic>
      <p:pic>
        <p:nvPicPr>
          <p:cNvPr id="15" name="Picture 2" descr="C:\Users\2a1\Downloads\i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75778">
            <a:off x="2773556" y="3890358"/>
            <a:ext cx="1962150" cy="2609850"/>
          </a:xfrm>
          <a:prstGeom prst="rect">
            <a:avLst/>
          </a:prstGeom>
          <a:noFill/>
        </p:spPr>
      </p:pic>
      <p:pic>
        <p:nvPicPr>
          <p:cNvPr id="16" name="Picture 2" descr="C:\Users\2a1\Downloads\i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75778">
            <a:off x="2454478" y="2785461"/>
            <a:ext cx="1962150" cy="2609850"/>
          </a:xfrm>
          <a:prstGeom prst="rect">
            <a:avLst/>
          </a:prstGeom>
          <a:noFill/>
        </p:spPr>
      </p:pic>
      <p:pic>
        <p:nvPicPr>
          <p:cNvPr id="17" name="Picture 2" descr="C:\Users\2a1\Downloads\i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75778">
            <a:off x="4811931" y="3071212"/>
            <a:ext cx="1962150" cy="2609850"/>
          </a:xfrm>
          <a:prstGeom prst="rect">
            <a:avLst/>
          </a:prstGeom>
          <a:noFill/>
        </p:spPr>
      </p:pic>
      <p:pic>
        <p:nvPicPr>
          <p:cNvPr id="18" name="Picture 2" descr="C:\Users\2a1\Downloads\i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75778">
            <a:off x="739966" y="3714155"/>
            <a:ext cx="1962150" cy="2609850"/>
          </a:xfrm>
          <a:prstGeom prst="rect">
            <a:avLst/>
          </a:prstGeom>
          <a:noFill/>
        </p:spPr>
      </p:pic>
      <p:pic>
        <p:nvPicPr>
          <p:cNvPr id="19" name="Picture 2" descr="C:\Users\2a1\Downloads\i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75778">
            <a:off x="5383436" y="2499709"/>
            <a:ext cx="1962150" cy="260985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Picture 2" descr="C:\Users\2a1\Downloads\pall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3429000" cy="4572000"/>
          </a:xfrm>
          <a:prstGeom prst="rect">
            <a:avLst/>
          </a:prstGeom>
          <a:noFill/>
        </p:spPr>
      </p:pic>
      <p:pic>
        <p:nvPicPr>
          <p:cNvPr id="5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3429000" cy="4572000"/>
          </a:xfrm>
          <a:prstGeom prst="rect">
            <a:avLst/>
          </a:prstGeom>
          <a:noFill/>
        </p:spPr>
      </p:pic>
      <p:pic>
        <p:nvPicPr>
          <p:cNvPr id="6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58" y="2009764"/>
            <a:ext cx="3429000" cy="4572000"/>
          </a:xfrm>
          <a:prstGeom prst="rect">
            <a:avLst/>
          </a:prstGeom>
          <a:noFill/>
        </p:spPr>
      </p:pic>
      <p:pic>
        <p:nvPicPr>
          <p:cNvPr id="7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58" y="2162164"/>
            <a:ext cx="3429000" cy="4572000"/>
          </a:xfrm>
          <a:prstGeom prst="rect">
            <a:avLst/>
          </a:prstGeom>
          <a:noFill/>
        </p:spPr>
      </p:pic>
      <p:pic>
        <p:nvPicPr>
          <p:cNvPr id="8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58" y="2314564"/>
            <a:ext cx="3429000" cy="4572000"/>
          </a:xfrm>
          <a:prstGeom prst="rect">
            <a:avLst/>
          </a:prstGeom>
          <a:noFill/>
        </p:spPr>
      </p:pic>
      <p:pic>
        <p:nvPicPr>
          <p:cNvPr id="9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758" y="2466964"/>
            <a:ext cx="3429000" cy="4572000"/>
          </a:xfrm>
          <a:prstGeom prst="rect">
            <a:avLst/>
          </a:prstGeom>
          <a:noFill/>
        </p:spPr>
      </p:pic>
      <p:pic>
        <p:nvPicPr>
          <p:cNvPr id="10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158" y="2619364"/>
            <a:ext cx="3429000" cy="457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558" y="2771764"/>
            <a:ext cx="3429000" cy="4572000"/>
          </a:xfrm>
          <a:prstGeom prst="rect">
            <a:avLst/>
          </a:prstGeom>
          <a:noFill/>
        </p:spPr>
      </p:pic>
      <p:pic>
        <p:nvPicPr>
          <p:cNvPr id="12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958" y="2924164"/>
            <a:ext cx="3429000" cy="4572000"/>
          </a:xfrm>
          <a:prstGeom prst="rect">
            <a:avLst/>
          </a:prstGeom>
          <a:noFill/>
        </p:spPr>
      </p:pic>
      <p:pic>
        <p:nvPicPr>
          <p:cNvPr id="13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714620"/>
            <a:ext cx="3429000" cy="4572000"/>
          </a:xfrm>
          <a:prstGeom prst="rect">
            <a:avLst/>
          </a:prstGeom>
          <a:noFill/>
        </p:spPr>
      </p:pic>
      <p:pic>
        <p:nvPicPr>
          <p:cNvPr id="14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214686"/>
            <a:ext cx="3429000" cy="4572000"/>
          </a:xfrm>
          <a:prstGeom prst="rect">
            <a:avLst/>
          </a:prstGeom>
          <a:noFill/>
        </p:spPr>
      </p:pic>
      <p:pic>
        <p:nvPicPr>
          <p:cNvPr id="15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3381364"/>
            <a:ext cx="3429000" cy="4572000"/>
          </a:xfrm>
          <a:prstGeom prst="rect">
            <a:avLst/>
          </a:prstGeom>
          <a:noFill/>
        </p:spPr>
      </p:pic>
      <p:pic>
        <p:nvPicPr>
          <p:cNvPr id="16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3558" y="3533764"/>
            <a:ext cx="3429000" cy="4572000"/>
          </a:xfrm>
          <a:prstGeom prst="rect">
            <a:avLst/>
          </a:prstGeom>
          <a:noFill/>
        </p:spPr>
      </p:pic>
      <p:pic>
        <p:nvPicPr>
          <p:cNvPr id="17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5958" y="3686164"/>
            <a:ext cx="3429000" cy="4572000"/>
          </a:xfrm>
          <a:prstGeom prst="rect">
            <a:avLst/>
          </a:prstGeom>
          <a:noFill/>
        </p:spPr>
      </p:pic>
      <p:pic>
        <p:nvPicPr>
          <p:cNvPr id="18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8358" y="3838564"/>
            <a:ext cx="3429000" cy="4572000"/>
          </a:xfrm>
          <a:prstGeom prst="rect">
            <a:avLst/>
          </a:prstGeom>
          <a:noFill/>
        </p:spPr>
      </p:pic>
      <p:pic>
        <p:nvPicPr>
          <p:cNvPr id="19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0758" y="3990964"/>
            <a:ext cx="3429000" cy="4572000"/>
          </a:xfrm>
          <a:prstGeom prst="rect">
            <a:avLst/>
          </a:prstGeom>
          <a:noFill/>
        </p:spPr>
      </p:pic>
      <p:pic>
        <p:nvPicPr>
          <p:cNvPr id="20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58" y="4143364"/>
            <a:ext cx="3429000" cy="4572000"/>
          </a:xfrm>
          <a:prstGeom prst="rect">
            <a:avLst/>
          </a:prstGeom>
          <a:noFill/>
        </p:spPr>
      </p:pic>
      <p:pic>
        <p:nvPicPr>
          <p:cNvPr id="21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5558" y="4295764"/>
            <a:ext cx="3429000" cy="4572000"/>
          </a:xfrm>
          <a:prstGeom prst="rect">
            <a:avLst/>
          </a:prstGeom>
          <a:noFill/>
        </p:spPr>
      </p:pic>
      <p:pic>
        <p:nvPicPr>
          <p:cNvPr id="22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958" y="4448164"/>
            <a:ext cx="3429000" cy="4572000"/>
          </a:xfrm>
          <a:prstGeom prst="rect">
            <a:avLst/>
          </a:prstGeom>
          <a:noFill/>
        </p:spPr>
      </p:pic>
      <p:pic>
        <p:nvPicPr>
          <p:cNvPr id="23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0358" y="4600564"/>
            <a:ext cx="3429000" cy="4572000"/>
          </a:xfrm>
          <a:prstGeom prst="rect">
            <a:avLst/>
          </a:prstGeom>
          <a:noFill/>
        </p:spPr>
      </p:pic>
      <p:pic>
        <p:nvPicPr>
          <p:cNvPr id="24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2758" y="4752964"/>
            <a:ext cx="3429000" cy="4572000"/>
          </a:xfrm>
          <a:prstGeom prst="rect">
            <a:avLst/>
          </a:prstGeom>
          <a:noFill/>
        </p:spPr>
      </p:pic>
      <p:pic>
        <p:nvPicPr>
          <p:cNvPr id="25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5158" y="4905364"/>
            <a:ext cx="3429000" cy="4572000"/>
          </a:xfrm>
          <a:prstGeom prst="rect">
            <a:avLst/>
          </a:prstGeom>
          <a:noFill/>
        </p:spPr>
      </p:pic>
      <p:pic>
        <p:nvPicPr>
          <p:cNvPr id="26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7558" y="5057764"/>
            <a:ext cx="3429000" cy="4572000"/>
          </a:xfrm>
          <a:prstGeom prst="rect">
            <a:avLst/>
          </a:prstGeom>
          <a:noFill/>
        </p:spPr>
      </p:pic>
      <p:pic>
        <p:nvPicPr>
          <p:cNvPr id="27" name="Picture 2" descr="C:\Users\2a1\Downloads\pal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9958" y="5210164"/>
            <a:ext cx="34290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           </a:t>
            </a:r>
            <a:r>
              <a:rPr lang="pl-PL" dirty="0" err="1" smtClean="0"/>
              <a:t>Muyzka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Mateusz interesuje się muzyką rap. </a:t>
            </a:r>
          </a:p>
          <a:p>
            <a:r>
              <a:rPr lang="pl-PL" dirty="0" smtClean="0"/>
              <a:t>Ulubionym raperem jest </a:t>
            </a:r>
            <a:r>
              <a:rPr lang="pl-PL" dirty="0" err="1" smtClean="0"/>
              <a:t>Zbuku,natomiast</a:t>
            </a:r>
            <a:r>
              <a:rPr lang="pl-PL" dirty="0" smtClean="0"/>
              <a:t> ulubioną piosenką jego autorstwa jest kawałek Młoda Krew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Energetyczn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</TotalTime>
  <Words>106</Words>
  <Application>Microsoft Office PowerPoint</Application>
  <PresentationFormat>Pokaz na ekranie (4:3)</PresentationFormat>
  <Paragraphs>15</Paragraphs>
  <Slides>10</Slides>
  <Notes>0</Notes>
  <HiddenSlides>0</HiddenSlides>
  <MMClips>1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Energetyczny</vt:lpstr>
      <vt:lpstr>MATEUSZ PAŁKA </vt:lpstr>
      <vt:lpstr>        Biografia</vt:lpstr>
      <vt:lpstr>Slajd 3</vt:lpstr>
      <vt:lpstr>            Kobiety w życiu Mateusza</vt:lpstr>
      <vt:lpstr>                Hobby </vt:lpstr>
      <vt:lpstr>Slajd 6</vt:lpstr>
      <vt:lpstr>„Pałka jest kuklem” </vt:lpstr>
      <vt:lpstr>Slajd 8</vt:lpstr>
      <vt:lpstr>             Muyzka </vt:lpstr>
      <vt:lpstr>     Dziękuje za uwagę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MATEUSZ PAŁKA</dc:title>
  <dc:creator>2a1</dc:creator>
  <cp:lastModifiedBy>2a1</cp:lastModifiedBy>
  <cp:revision>6</cp:revision>
  <dcterms:created xsi:type="dcterms:W3CDTF">2016-09-16T07:07:18Z</dcterms:created>
  <dcterms:modified xsi:type="dcterms:W3CDTF">2016-10-21T07:11:34Z</dcterms:modified>
</cp:coreProperties>
</file>