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2016-10-17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2016-10-17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2016-10-17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2016-10-17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2016-10-17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2016-10-17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2016-10-17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2016-10-17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2016-10-17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2016-10-17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2016-10-17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2016-10-17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2a3\Downloads\internet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Języki Programowania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Podobnie jak języki naturalne, język programowania składa się ze zbiorów reguł syntaktycznych oraz semantyki, </a:t>
            </a:r>
            <a:r>
              <a:rPr lang="pl-PL" dirty="0" smtClean="0">
                <a:solidFill>
                  <a:srgbClr val="FF0000"/>
                </a:solidFill>
              </a:rPr>
              <a:t>które </a:t>
            </a:r>
            <a:r>
              <a:rPr lang="pl-PL" dirty="0" smtClean="0">
                <a:solidFill>
                  <a:srgbClr val="FF0000"/>
                </a:solidFill>
              </a:rPr>
              <a:t>opisują, jak należy budować poprawne wyrażenia oraz jak komputer ma je rozumieć. Wiele języków programowania posiada pisemną specyfikację swojej składni oraz semantyki, lecz inne zdefiniowane są jedynie przez oficjalne implementacje.</a:t>
            </a:r>
            <a:endParaRPr lang="pl-PL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 C++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 flipH="1">
            <a:off x="0" y="4826675"/>
            <a:ext cx="91440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Umożliwia abstrakcję danych oraz stosowanie kilku paradygmatów programowania:proceduralnego, obiektowego i </a:t>
            </a:r>
            <a:r>
              <a:rPr lang="pl-PL" dirty="0" err="1" smtClean="0"/>
              <a:t>generycznego</a:t>
            </a:r>
            <a:r>
              <a:rPr lang="pl-PL" dirty="0" smtClean="0"/>
              <a:t>. Charakteryzuje się wysoką wydajnością kodu wynikowego, bezpośrednim dostępem do zasobów sprzętowych i funkcji systemowych, łatwością tworzenia i korzystania z bibliotek (napisanych w </a:t>
            </a:r>
            <a:r>
              <a:rPr lang="pl-PL" dirty="0" err="1" smtClean="0"/>
              <a:t>C++,C</a:t>
            </a:r>
            <a:r>
              <a:rPr lang="pl-PL" dirty="0" smtClean="0"/>
              <a:t> lub innych językach), niezależnością od konkretnej platformy sprzętowej lub systemowej (co gwarantuje wysoką przenośność kodów źródłowych) oraz niewielkim środowiskiem uruchomieniowym. Podstawowym obszarem jego zastosowań </a:t>
            </a:r>
            <a:r>
              <a:rPr lang="pl-PL" dirty="0" smtClean="0"/>
              <a:t>są aplikacje</a:t>
            </a:r>
            <a:r>
              <a:rPr lang="pl-PL" dirty="0" smtClean="0"/>
              <a:t> i systemy operacyjne.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PresentationFormat>Pokaz na ekranie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Języki Programowania</vt:lpstr>
      <vt:lpstr>Język C++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Języki Programowania</dc:title>
  <dc:creator>2a3</dc:creator>
  <cp:lastModifiedBy>2a3</cp:lastModifiedBy>
  <cp:revision>3</cp:revision>
  <dcterms:created xsi:type="dcterms:W3CDTF">2016-10-17T07:49:28Z</dcterms:created>
  <dcterms:modified xsi:type="dcterms:W3CDTF">2016-10-17T08:27:32Z</dcterms:modified>
</cp:coreProperties>
</file>