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B4C955-4098-4A7E-A728-D753D836F4D7}" type="datetimeFigureOut">
              <a:rPr lang="pl-PL" smtClean="0"/>
              <a:t>2017-02-24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DEC7F3-54C6-4E27-958F-31C8E628CBB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Dlaczego warto uczyć się</a:t>
            </a:r>
            <a:br>
              <a:rPr lang="pl-PL" dirty="0" smtClean="0"/>
            </a:br>
            <a:r>
              <a:rPr lang="pl-PL" dirty="0" smtClean="0"/>
              <a:t>Informatyki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pl-PL" dirty="0" smtClean="0"/>
              <a:t>Współczesna informatyka jest obecnie bardzo szeroką dziedziną</a:t>
            </a:r>
            <a:r>
              <a:rPr lang="pl-PL" dirty="0" smtClean="0"/>
              <a:t>.</a:t>
            </a:r>
          </a:p>
          <a:p>
            <a:pPr algn="ctr"/>
            <a:r>
              <a:rPr lang="pl-PL" dirty="0" smtClean="0"/>
              <a:t>W tej prezentacji przyjrzymy się paru z jej dziedzin.</a:t>
            </a:r>
            <a:endParaRPr lang="pl-PL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Informatyka jest to dyscyplina nauki zaliczana do nauk ścisłych oraz techniki zajmującej się przetwarzaniem informacji, w tym również technologie przetwarzania informacji.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Początkowo była to część matematyki, jednak z czasem wyodrębniła się.</a:t>
            </a:r>
          </a:p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Co to </a:t>
            </a:r>
            <a:r>
              <a:rPr lang="pl-PL" dirty="0" err="1" smtClean="0"/>
              <a:t>wogóle</a:t>
            </a:r>
            <a:r>
              <a:rPr lang="pl-PL" dirty="0" smtClean="0"/>
              <a:t> Informatyka? 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Pierwszą z dziedzin o jakiej opowiem jest </a:t>
            </a:r>
            <a:r>
              <a:rPr lang="pl-PL" dirty="0" err="1" smtClean="0"/>
              <a:t>Webmastering</a:t>
            </a:r>
            <a:r>
              <a:rPr lang="pl-PL" dirty="0" smtClean="0"/>
              <a:t>. Osoba zajmująca się nim odpowiedzialna jest za tworzenie stron internetowych od strony </a:t>
            </a:r>
            <a:r>
              <a:rPr lang="pl-PL" dirty="0" err="1" smtClean="0"/>
              <a:t>Front-end’u</a:t>
            </a:r>
            <a:r>
              <a:rPr lang="pl-PL" dirty="0" smtClean="0"/>
              <a:t> jak i </a:t>
            </a:r>
            <a:r>
              <a:rPr lang="pl-PL" dirty="0" err="1" smtClean="0"/>
              <a:t>Back-end’u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Podstawowe technologie, które trzeba opanować to HTML, CSS, </a:t>
            </a:r>
            <a:r>
              <a:rPr lang="pl-PL" dirty="0" err="1" smtClean="0"/>
              <a:t>JScript</a:t>
            </a:r>
            <a:r>
              <a:rPr lang="pl-PL" dirty="0" smtClean="0"/>
              <a:t>, PHP oraz SQL.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Webmastering</a:t>
            </a:r>
            <a:endParaRPr lang="pl-PL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Zadaniem administratora sieci są zajęcia takie jak: tworzenie VPN</a:t>
            </a:r>
            <a:r>
              <a:rPr lang="pl-PL" dirty="0" smtClean="0"/>
              <a:t>, </a:t>
            </a:r>
            <a:r>
              <a:rPr lang="pl-PL" dirty="0" err="1" smtClean="0"/>
              <a:t>routing</a:t>
            </a:r>
            <a:r>
              <a:rPr lang="pl-PL" dirty="0" smtClean="0"/>
              <a:t> (znajdywanie </a:t>
            </a:r>
            <a:r>
              <a:rPr lang="pl-PL" dirty="0" err="1" smtClean="0"/>
              <a:t>najkrótrzej</a:t>
            </a:r>
            <a:r>
              <a:rPr lang="pl-PL" dirty="0" smtClean="0"/>
              <a:t> trasy pakietu) danych, tworzenie </a:t>
            </a:r>
            <a:r>
              <a:rPr lang="pl-PL" dirty="0" smtClean="0"/>
              <a:t>odpowiedniej </a:t>
            </a:r>
            <a:r>
              <a:rPr lang="pl-PL" dirty="0" smtClean="0"/>
              <a:t>infrastruktury sieciowej pod np.: serwery WWW.</a:t>
            </a:r>
          </a:p>
          <a:p>
            <a:endParaRPr lang="pl-PL" dirty="0" smtClean="0"/>
          </a:p>
          <a:p>
            <a:r>
              <a:rPr lang="pl-PL" dirty="0" smtClean="0"/>
              <a:t>Aby być </a:t>
            </a:r>
            <a:r>
              <a:rPr lang="pl-PL" dirty="0" err="1" smtClean="0"/>
              <a:t>wykfalifikowanym</a:t>
            </a:r>
            <a:r>
              <a:rPr lang="pl-PL" smtClean="0"/>
              <a:t> administratorem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Administracja Siecią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142</Words>
  <Application>Microsoft Office PowerPoint</Application>
  <PresentationFormat>Pokaz na ekranie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Hol</vt:lpstr>
      <vt:lpstr>Dlaczego warto uczyć się Informatyki</vt:lpstr>
      <vt:lpstr>Co to wogóle Informatyka? </vt:lpstr>
      <vt:lpstr>Webmastering</vt:lpstr>
      <vt:lpstr>Administracja Siecią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Dlaczego warto uczyć się Informatyki</dc:title>
  <dc:creator>2a3</dc:creator>
  <cp:lastModifiedBy>2a3</cp:lastModifiedBy>
  <cp:revision>4</cp:revision>
  <dcterms:created xsi:type="dcterms:W3CDTF">2017-02-24T07:07:44Z</dcterms:created>
  <dcterms:modified xsi:type="dcterms:W3CDTF">2017-02-24T07:45:29Z</dcterms:modified>
</cp:coreProperties>
</file>