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a3\Downloads\pobra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Something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myself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0" y="33575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I’m</a:t>
            </a:r>
            <a:r>
              <a:rPr lang="pl-PL" sz="2800" dirty="0" smtClean="0"/>
              <a:t> ks. Biskup Mateuszem Jakubowskim.</a:t>
            </a:r>
          </a:p>
          <a:p>
            <a:pPr algn="ctr"/>
            <a:r>
              <a:rPr lang="pl-PL" sz="2800" dirty="0" err="1" smtClean="0"/>
              <a:t>I’m</a:t>
            </a:r>
            <a:r>
              <a:rPr lang="pl-PL" sz="2800" dirty="0" smtClean="0"/>
              <a:t> </a:t>
            </a:r>
            <a:r>
              <a:rPr lang="pl-PL" sz="2800" dirty="0" err="1" smtClean="0"/>
              <a:t>born</a:t>
            </a:r>
            <a:r>
              <a:rPr lang="pl-PL" sz="2800" dirty="0" smtClean="0"/>
              <a:t> </a:t>
            </a:r>
            <a:r>
              <a:rPr lang="pl-PL" sz="2800" dirty="0" err="1" smtClean="0"/>
              <a:t>in</a:t>
            </a:r>
            <a:r>
              <a:rPr lang="pl-PL" sz="2800" dirty="0" smtClean="0"/>
              <a:t> 11.05.2002 </a:t>
            </a:r>
            <a:r>
              <a:rPr lang="pl-PL" sz="2800" dirty="0" err="1" smtClean="0"/>
              <a:t>in</a:t>
            </a:r>
            <a:r>
              <a:rPr lang="pl-PL" sz="2800" dirty="0" smtClean="0"/>
              <a:t> Rzeszów.</a:t>
            </a:r>
          </a:p>
          <a:p>
            <a:pPr algn="ctr"/>
            <a:r>
              <a:rPr lang="pl-PL" sz="2800" dirty="0" smtClean="0"/>
              <a:t>I </a:t>
            </a:r>
            <a:r>
              <a:rPr lang="pl-PL" sz="2800" dirty="0" err="1" smtClean="0"/>
              <a:t>like</a:t>
            </a:r>
            <a:r>
              <a:rPr lang="pl-PL" sz="2800" dirty="0" smtClean="0"/>
              <a:t> a </a:t>
            </a:r>
            <a:r>
              <a:rPr lang="pl-PL" sz="2800" dirty="0" err="1" smtClean="0"/>
              <a:t>computers</a:t>
            </a:r>
            <a:r>
              <a:rPr lang="pl-PL" sz="2800" dirty="0" smtClean="0"/>
              <a:t>, </a:t>
            </a:r>
            <a:r>
              <a:rPr lang="pl-PL" sz="2800" dirty="0" err="1" smtClean="0"/>
              <a:t>planes</a:t>
            </a:r>
            <a:r>
              <a:rPr lang="pl-PL" sz="2800" dirty="0" smtClean="0"/>
              <a:t> and </a:t>
            </a:r>
            <a:r>
              <a:rPr lang="pl-PL" sz="2800" dirty="0" err="1" smtClean="0"/>
              <a:t>electornics</a:t>
            </a:r>
            <a:r>
              <a:rPr lang="pl-PL" sz="2800" dirty="0" smtClean="0"/>
              <a:t>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2a3\Downloads\computer-background-pics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About</a:t>
            </a:r>
            <a:r>
              <a:rPr lang="pl-PL" dirty="0" smtClean="0">
                <a:solidFill>
                  <a:schemeClr val="bg1"/>
                </a:solidFill>
              </a:rPr>
              <a:t> my computer </a:t>
            </a:r>
            <a:r>
              <a:rPr lang="pl-PL" dirty="0" err="1" smtClean="0">
                <a:solidFill>
                  <a:schemeClr val="bg1"/>
                </a:solidFill>
              </a:rPr>
              <a:t>hobbie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0" y="450057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bg1"/>
                </a:solidFill>
              </a:rPr>
              <a:t>I </a:t>
            </a:r>
            <a:r>
              <a:rPr lang="pl-PL" sz="2000" dirty="0" err="1" smtClean="0">
                <a:solidFill>
                  <a:schemeClr val="bg1"/>
                </a:solidFill>
              </a:rPr>
              <a:t>like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 err="1" smtClean="0">
                <a:solidFill>
                  <a:schemeClr val="bg1"/>
                </a:solidFill>
              </a:rPr>
              <a:t>programing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 err="1" smtClean="0">
                <a:solidFill>
                  <a:schemeClr val="bg1"/>
                </a:solidFill>
              </a:rPr>
              <a:t>in</a:t>
            </a:r>
            <a:r>
              <a:rPr lang="pl-PL" sz="2000" dirty="0" smtClean="0">
                <a:solidFill>
                  <a:schemeClr val="bg1"/>
                </a:solidFill>
              </a:rPr>
              <a:t> C++ and play a</a:t>
            </a:r>
          </a:p>
          <a:p>
            <a:pPr algn="ctr"/>
            <a:r>
              <a:rPr lang="pl-PL" sz="2000" dirty="0" smtClean="0">
                <a:solidFill>
                  <a:schemeClr val="bg1"/>
                </a:solidFill>
              </a:rPr>
              <a:t>RPG, Simulator and </a:t>
            </a:r>
            <a:r>
              <a:rPr lang="pl-PL" sz="2000" dirty="0" err="1" smtClean="0">
                <a:solidFill>
                  <a:schemeClr val="bg1"/>
                </a:solidFill>
              </a:rPr>
              <a:t>Sandbox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 err="1" smtClean="0">
                <a:solidFill>
                  <a:schemeClr val="bg1"/>
                </a:solidFill>
              </a:rPr>
              <a:t>game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 smtClean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pl-PL" sz="2000" dirty="0" smtClean="0">
                <a:solidFill>
                  <a:schemeClr val="bg1"/>
                </a:solidFill>
              </a:rPr>
              <a:t>i </a:t>
            </a:r>
            <a:r>
              <a:rPr lang="pl-PL" sz="2000" dirty="0" err="1" smtClean="0">
                <a:solidFill>
                  <a:schemeClr val="bg1"/>
                </a:solidFill>
              </a:rPr>
              <a:t>created</a:t>
            </a:r>
            <a:r>
              <a:rPr lang="pl-PL" sz="2000" dirty="0" smtClean="0">
                <a:solidFill>
                  <a:schemeClr val="bg1"/>
                </a:solidFill>
              </a:rPr>
              <a:t> a </a:t>
            </a:r>
            <a:r>
              <a:rPr lang="pl-PL" sz="2000" dirty="0" err="1" smtClean="0">
                <a:solidFill>
                  <a:schemeClr val="bg1"/>
                </a:solidFill>
              </a:rPr>
              <a:t>game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 err="1" smtClean="0">
                <a:solidFill>
                  <a:schemeClr val="bg1"/>
                </a:solidFill>
              </a:rPr>
              <a:t>called</a:t>
            </a:r>
            <a:r>
              <a:rPr lang="pl-PL" sz="2000" dirty="0" smtClean="0">
                <a:solidFill>
                  <a:schemeClr val="bg1"/>
                </a:solidFill>
              </a:rPr>
              <a:t> Illuminati </a:t>
            </a:r>
            <a:r>
              <a:rPr lang="pl-PL" sz="2000" dirty="0" err="1" smtClean="0">
                <a:solidFill>
                  <a:schemeClr val="bg1"/>
                </a:solidFill>
              </a:rPr>
              <a:t>Rage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C:\Users\2a3\Downloads\hqdefaul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About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planes</a:t>
            </a:r>
            <a:r>
              <a:rPr lang="pl-PL" dirty="0" smtClean="0">
                <a:solidFill>
                  <a:schemeClr val="bg1"/>
                </a:solidFill>
              </a:rPr>
              <a:t> and </a:t>
            </a:r>
            <a:r>
              <a:rPr lang="pl-PL" dirty="0" err="1" smtClean="0">
                <a:solidFill>
                  <a:schemeClr val="bg1"/>
                </a:solidFill>
              </a:rPr>
              <a:t>flight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2a3\Downloads\Saitek-Pro-Flight-Yoke-System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071546"/>
            <a:ext cx="3965036" cy="2200251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7000860" y="221455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I </a:t>
            </a:r>
            <a:r>
              <a:rPr lang="pl-PL" dirty="0" err="1" smtClean="0">
                <a:solidFill>
                  <a:schemeClr val="bg1"/>
                </a:solidFill>
              </a:rPr>
              <a:t>have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this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y</a:t>
            </a:r>
            <a:r>
              <a:rPr lang="pl-PL" dirty="0" err="1" smtClean="0">
                <a:solidFill>
                  <a:schemeClr val="bg1"/>
                </a:solidFill>
              </a:rPr>
              <a:t>oke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PresentationFormat>Pokaz na ekranie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Something about myself.</vt:lpstr>
      <vt:lpstr>About my computer hobbie.</vt:lpstr>
      <vt:lpstr>About planes and flight.</vt:lpstr>
      <vt:lpstr>Slajd 4</vt:lpstr>
      <vt:lpstr>Slajd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about myself.</dc:title>
  <dc:creator>2a3</dc:creator>
  <cp:lastModifiedBy>2a3</cp:lastModifiedBy>
  <cp:revision>4</cp:revision>
  <dcterms:created xsi:type="dcterms:W3CDTF">2016-09-19T07:56:11Z</dcterms:created>
  <dcterms:modified xsi:type="dcterms:W3CDTF">2016-09-19T08:28:01Z</dcterms:modified>
</cp:coreProperties>
</file>