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7DB84F8-3E25-4011-92F5-C8975462D1C0}" type="datetimeFigureOut">
              <a:rPr lang="pl-PL" smtClean="0"/>
              <a:pPr/>
              <a:t>2016-10-21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A8D9F7-D620-480A-B742-05792FEC826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0034" y="142853"/>
            <a:ext cx="5786478" cy="1143007"/>
          </a:xfrm>
        </p:spPr>
        <p:txBody>
          <a:bodyPr/>
          <a:lstStyle/>
          <a:p>
            <a:r>
              <a:rPr lang="pl-PL" dirty="0" smtClean="0"/>
              <a:t>Kuba Ziaja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 descr="C:\Users\2a1\Downloads\Kuba Ziaj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500825" cy="4939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4" descr="C:\Users\2a1\Downloads\ziajkaa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7193" y="530225"/>
            <a:ext cx="2355652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 descr="C:\Users\2a1\Downloads\14800679_578082345710762_188639029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096000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3880" cy="1051560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5984" y="4572008"/>
            <a:ext cx="6400816" cy="146296"/>
          </a:xfrm>
        </p:spPr>
        <p:txBody>
          <a:bodyPr>
            <a:normAutofit fontScale="25000" lnSpcReduction="20000"/>
          </a:bodyPr>
          <a:lstStyle/>
          <a:p>
            <a:endParaRPr lang="pl-PL" dirty="0"/>
          </a:p>
        </p:txBody>
      </p:sp>
      <p:pic>
        <p:nvPicPr>
          <p:cNvPr id="3074" name="Picture 2" descr="C:\Users\2a1\Downloads\14800679_578082345710762_188639029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6" descr="C:\Users\2a1\Downloads\kochan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3403" y="530225"/>
            <a:ext cx="2543231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5" descr="C:\Users\2a1\Downloads\naj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993" y="530225"/>
            <a:ext cx="4136052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4" descr="C:\Users\2a1\Downloads\x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0419" y="530225"/>
            <a:ext cx="4089199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Dziękuję za obejrzenie prezentacji</a:t>
            </a:r>
            <a:endParaRPr lang="pl-PL" dirty="0"/>
          </a:p>
        </p:txBody>
      </p:sp>
      <p:pic>
        <p:nvPicPr>
          <p:cNvPr id="4" name="Picture 3" descr="C:\Users\2a1\Downloads\mal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71612"/>
            <a:ext cx="5583767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     Biografia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29188"/>
          </a:xfrm>
        </p:spPr>
        <p:txBody>
          <a:bodyPr/>
          <a:lstStyle/>
          <a:p>
            <a:r>
              <a:rPr lang="pl-PL" dirty="0" smtClean="0"/>
              <a:t>Kuba Ziaja urodził się 2 sierpnia w 2002r. W Rzeszowie. Wychowują go rodzice .Ma jedną siostrę Magdę.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Kuba przeprowadził się do Krasnego kiedy miał 5 lat. Spotkał tam wielu nowych kolegów również chodzących do naszej szkoły :</a:t>
            </a:r>
          </a:p>
          <a:p>
            <a:r>
              <a:rPr lang="pl-PL" dirty="0" smtClean="0"/>
              <a:t>-Piotrka Woźnego </a:t>
            </a:r>
          </a:p>
          <a:p>
            <a:r>
              <a:rPr lang="pl-PL" dirty="0" smtClean="0"/>
              <a:t>-Kacpra </a:t>
            </a:r>
            <a:r>
              <a:rPr lang="pl-PL" dirty="0" err="1" smtClean="0"/>
              <a:t>Łokaja</a:t>
            </a:r>
            <a:r>
              <a:rPr lang="pl-PL" dirty="0" smtClean="0"/>
              <a:t> jego najlepszego kolegę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70416"/>
          </a:xfrm>
        </p:spPr>
        <p:txBody>
          <a:bodyPr/>
          <a:lstStyle/>
          <a:p>
            <a:r>
              <a:rPr lang="pl-PL" dirty="0" smtClean="0"/>
              <a:t>Kuba ok. 1 klasy trenuję piłkę nożną w klubie sportowym </a:t>
            </a:r>
            <a:r>
              <a:rPr lang="pl-PL" dirty="0" err="1" smtClean="0"/>
              <a:t>Ziomki</a:t>
            </a:r>
            <a:r>
              <a:rPr lang="pl-PL" dirty="0" smtClean="0"/>
              <a:t> Rzeszów</a:t>
            </a:r>
            <a:endParaRPr lang="pl-PL" dirty="0"/>
          </a:p>
        </p:txBody>
      </p:sp>
      <p:pic>
        <p:nvPicPr>
          <p:cNvPr id="2050" name="Picture 2" descr="C:\Users\2a1\Downloads\10380970_264914520384046_353107561872605940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15370" cy="3214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Kuba jest </a:t>
            </a:r>
            <a:r>
              <a:rPr lang="pl-PL" dirty="0" smtClean="0"/>
              <a:t>obecnie wolny</a:t>
            </a:r>
            <a:endParaRPr lang="pl-PL" dirty="0"/>
          </a:p>
        </p:txBody>
      </p:sp>
      <p:pic>
        <p:nvPicPr>
          <p:cNvPr id="4" name="Picture 2" descr="C:\Users\2a1\Downloads\1004421_125104981031668_1424807479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286544" cy="3995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 kolega lubi podróżować był już w Warszawie gdzie spotkał </a:t>
            </a:r>
            <a:r>
              <a:rPr lang="pl-PL" dirty="0" err="1" smtClean="0"/>
              <a:t>Sa</a:t>
            </a:r>
            <a:r>
              <a:rPr lang="pl-PL" dirty="0" smtClean="0"/>
              <a:t> Wardęga</a:t>
            </a:r>
          </a:p>
          <a:p>
            <a:endParaRPr lang="pl-PL" dirty="0"/>
          </a:p>
        </p:txBody>
      </p:sp>
      <p:pic>
        <p:nvPicPr>
          <p:cNvPr id="3076" name="Picture 4" descr="C:\Users\2a1\Downloads\10461391_264531623755669_633975699641088472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4953002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4929198"/>
            <a:ext cx="8183880" cy="105156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71472" y="571480"/>
            <a:ext cx="8183880" cy="4187952"/>
          </a:xfrm>
        </p:spPr>
        <p:txBody>
          <a:bodyPr/>
          <a:lstStyle/>
          <a:p>
            <a:r>
              <a:rPr lang="pl-PL" dirty="0" smtClean="0"/>
              <a:t>Sport</a:t>
            </a:r>
          </a:p>
          <a:p>
            <a:r>
              <a:rPr lang="pl-PL" dirty="0" smtClean="0"/>
              <a:t>Kuba od zawsze kibicuję FC Barcelonie </a:t>
            </a:r>
          </a:p>
          <a:p>
            <a:r>
              <a:rPr lang="pl-PL" dirty="0" smtClean="0"/>
              <a:t>Jest oddany temu klubowi </a:t>
            </a:r>
          </a:p>
          <a:p>
            <a:r>
              <a:rPr lang="pl-PL" dirty="0" smtClean="0"/>
              <a:t> Kocha go i nie pozwala go obrażać</a:t>
            </a:r>
          </a:p>
          <a:p>
            <a:r>
              <a:rPr lang="pl-PL" smtClean="0"/>
              <a:t>Nie lubi </a:t>
            </a:r>
            <a:r>
              <a:rPr lang="pl-PL" dirty="0" err="1" smtClean="0"/>
              <a:t>realu</a:t>
            </a:r>
            <a:r>
              <a:rPr lang="pl-PL" dirty="0" smtClean="0"/>
              <a:t> </a:t>
            </a:r>
            <a:r>
              <a:rPr lang="pl-PL" dirty="0" err="1" smtClean="0"/>
              <a:t>madryt</a:t>
            </a:r>
            <a:endParaRPr lang="pl-PL" dirty="0"/>
          </a:p>
        </p:txBody>
      </p:sp>
      <p:pic>
        <p:nvPicPr>
          <p:cNvPr id="4098" name="Picture 2" descr="C:\Users\2a1\Downloads\pobra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000924" cy="3143272"/>
          </a:xfrm>
          <a:prstGeom prst="rect">
            <a:avLst/>
          </a:prstGeom>
          <a:noFill/>
        </p:spPr>
      </p:pic>
      <p:pic>
        <p:nvPicPr>
          <p:cNvPr id="1026" name="Picture 2" descr="C:\Users\2a1\Downloads\kub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142984"/>
            <a:ext cx="4572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Zawodowo gra w grę </a:t>
            </a:r>
            <a:r>
              <a:rPr lang="pl-PL" dirty="0" err="1" smtClean="0"/>
              <a:t>CS:GO</a:t>
            </a:r>
            <a:r>
              <a:rPr lang="pl-PL" dirty="0" smtClean="0"/>
              <a:t> w drużynie </a:t>
            </a:r>
            <a:r>
              <a:rPr lang="pl-PL" dirty="0" err="1" smtClean="0"/>
              <a:t>Debilus.Pro</a:t>
            </a:r>
            <a:r>
              <a:rPr lang="pl-PL" dirty="0" smtClean="0"/>
              <a:t> wraz z kolegami którzy są o wiele </a:t>
            </a:r>
            <a:r>
              <a:rPr lang="pl-PL" dirty="0" err="1" smtClean="0"/>
              <a:t>lepsi.Wraz</a:t>
            </a:r>
            <a:r>
              <a:rPr lang="pl-PL" dirty="0" smtClean="0"/>
              <a:t> z nim w drużynie grają:</a:t>
            </a:r>
          </a:p>
          <a:p>
            <a:r>
              <a:rPr lang="pl-PL" dirty="0" smtClean="0"/>
              <a:t>-Mateusz Pałka</a:t>
            </a:r>
          </a:p>
          <a:p>
            <a:r>
              <a:rPr lang="pl-PL" dirty="0" smtClean="0"/>
              <a:t>-Kacper </a:t>
            </a:r>
            <a:r>
              <a:rPr lang="pl-PL" dirty="0" err="1" smtClean="0"/>
              <a:t>Łokaj</a:t>
            </a:r>
            <a:r>
              <a:rPr lang="pl-PL" dirty="0" smtClean="0"/>
              <a:t> </a:t>
            </a:r>
          </a:p>
          <a:p>
            <a:r>
              <a:rPr lang="pl-PL" dirty="0" smtClean="0"/>
              <a:t>-Janek Świder </a:t>
            </a:r>
          </a:p>
          <a:p>
            <a:r>
              <a:rPr lang="pl-PL" dirty="0" smtClean="0"/>
              <a:t>-Mateusz Jakubowski</a:t>
            </a:r>
          </a:p>
          <a:p>
            <a:r>
              <a:rPr lang="pl-PL" dirty="0" smtClean="0"/>
              <a:t>-Dominik Wcisło</a:t>
            </a:r>
            <a:endParaRPr lang="pl-PL" dirty="0"/>
          </a:p>
        </p:txBody>
      </p:sp>
      <p:pic>
        <p:nvPicPr>
          <p:cNvPr id="1026" name="Picture 2" descr="C:\Users\2a1\Downloads\d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285992"/>
            <a:ext cx="3929090" cy="2674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183880" cy="1051560"/>
          </a:xfrm>
        </p:spPr>
        <p:txBody>
          <a:bodyPr/>
          <a:lstStyle/>
          <a:p>
            <a:r>
              <a:rPr lang="pl-PL" dirty="0" smtClean="0"/>
              <a:t>      Kuba ma wielu kolegów</a:t>
            </a:r>
            <a:endParaRPr lang="pl-PL" dirty="0"/>
          </a:p>
        </p:txBody>
      </p:sp>
      <p:pic>
        <p:nvPicPr>
          <p:cNvPr id="4" name="Picture 3" descr="C:\Users\2a1\Downloads\14800665_578080415710955_1747793165_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000924" cy="418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</TotalTime>
  <Words>153</Words>
  <Application>Microsoft Office PowerPoint</Application>
  <PresentationFormat>Pokaz na ekranie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Aspekt</vt:lpstr>
      <vt:lpstr>Kuba Ziaja</vt:lpstr>
      <vt:lpstr>                       Biografia</vt:lpstr>
      <vt:lpstr>Slajd 3</vt:lpstr>
      <vt:lpstr>Slajd 4</vt:lpstr>
      <vt:lpstr>Slajd 5</vt:lpstr>
      <vt:lpstr>Slajd 6</vt:lpstr>
      <vt:lpstr>Slajd 7</vt:lpstr>
      <vt:lpstr>Slajd 8</vt:lpstr>
      <vt:lpstr>      Kuba ma wielu kolegów</vt:lpstr>
      <vt:lpstr>Slajd 10</vt:lpstr>
      <vt:lpstr>Slajd 11</vt:lpstr>
      <vt:lpstr>Slajd 12</vt:lpstr>
      <vt:lpstr>Slajd 13</vt:lpstr>
      <vt:lpstr>Slajd 14</vt:lpstr>
      <vt:lpstr>Slajd 15</vt:lpstr>
      <vt:lpstr>Dziękuję za obejrzenie prezentacji</vt:lpstr>
      <vt:lpstr>Slajd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Kuba Ziaja</dc:title>
  <dc:creator>2a1</dc:creator>
  <cp:lastModifiedBy>2a1</cp:lastModifiedBy>
  <cp:revision>10</cp:revision>
  <dcterms:created xsi:type="dcterms:W3CDTF">2016-09-16T07:08:53Z</dcterms:created>
  <dcterms:modified xsi:type="dcterms:W3CDTF">2016-10-21T07:24:33Z</dcterms:modified>
</cp:coreProperties>
</file>