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19"/>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091E0137-D9FD-4DCE-B716-C4E90533CEDF}" type="datetimeFigureOut">
              <a:rPr lang="en-US" smtClean="0"/>
              <a:t>7/3/2024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3B89E7AC-D4E8-4B2C-860C-A7A2551B62AF}"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1E0137-D9FD-4DCE-B716-C4E90533CEDF}"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9E7AC-D4E8-4B2C-860C-A7A2551B62A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1E0137-D9FD-4DCE-B716-C4E90533CEDF}"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9E7AC-D4E8-4B2C-860C-A7A2551B62A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1E0137-D9FD-4DCE-B716-C4E90533CEDF}"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89E7AC-D4E8-4B2C-860C-A7A2551B62A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91E0137-D9FD-4DCE-B716-C4E90533CEDF}"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3B89E7AC-D4E8-4B2C-860C-A7A2551B62A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91E0137-D9FD-4DCE-B716-C4E90533CEDF}"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89E7AC-D4E8-4B2C-860C-A7A2551B62A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91E0137-D9FD-4DCE-B716-C4E90533CEDF}" type="datetimeFigureOut">
              <a:rPr lang="en-US" smtClean="0"/>
              <a:t>7/3/2024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89E7AC-D4E8-4B2C-860C-A7A2551B62A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91E0137-D9FD-4DCE-B716-C4E90533CEDF}" type="datetimeFigureOut">
              <a:rPr lang="en-US" smtClean="0"/>
              <a:t>7/3/2024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89E7AC-D4E8-4B2C-860C-A7A2551B62A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1E0137-D9FD-4DCE-B716-C4E90533CEDF}" type="datetimeFigureOut">
              <a:rPr lang="en-US" smtClean="0"/>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89E7AC-D4E8-4B2C-860C-A7A2551B62A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91E0137-D9FD-4DCE-B716-C4E90533CEDF}"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89E7AC-D4E8-4B2C-860C-A7A2551B62A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91E0137-D9FD-4DCE-B716-C4E90533CEDF}"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89E7AC-D4E8-4B2C-860C-A7A2551B62A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091E0137-D9FD-4DCE-B716-C4E90533CEDF}" type="datetimeFigureOut">
              <a:rPr lang="en-US" smtClean="0"/>
              <a:t>7/3/2024</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3B89E7AC-D4E8-4B2C-860C-A7A2551B62A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ifmstudent2024.000webhostapp.com/student/" TargetMode="External"/><Relationship Id="rId2" Type="http://schemas.openxmlformats.org/officeDocument/2006/relationships/hyperlink" Target="https://ifmstudent2024.000webhostapp.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ifmstudent2024.000webhostapp.com/host/"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ifmstudent2024.000webhostapp.com/visiting/"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ifmstudent2024.000webhostapp.com/report/"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ifmstudent2024.000webhostapp.com/coordinator/"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533400"/>
            <a:ext cx="6705600" cy="838200"/>
          </a:xfrm>
        </p:spPr>
        <p:txBody>
          <a:bodyPr/>
          <a:lstStyle/>
          <a:p>
            <a:r>
              <a:rPr lang="en-US" dirty="0" smtClean="0"/>
              <a:t>Students Portal</a:t>
            </a:r>
            <a:endParaRPr lang="en-US" dirty="0"/>
          </a:p>
        </p:txBody>
      </p:sp>
      <p:sp>
        <p:nvSpPr>
          <p:cNvPr id="3" name="Subtitle 2"/>
          <p:cNvSpPr>
            <a:spLocks noGrp="1"/>
          </p:cNvSpPr>
          <p:nvPr>
            <p:ph type="subTitle" idx="1"/>
          </p:nvPr>
        </p:nvSpPr>
        <p:spPr>
          <a:xfrm>
            <a:off x="1371600" y="3962400"/>
            <a:ext cx="6400800" cy="1752600"/>
          </a:xfrm>
        </p:spPr>
        <p:txBody>
          <a:bodyPr>
            <a:normAutofit fontScale="70000" lnSpcReduction="20000"/>
          </a:bodyPr>
          <a:lstStyle/>
          <a:p>
            <a:pPr marL="457200" indent="-457200">
              <a:buFontTx/>
              <a:buChar char="-"/>
            </a:pPr>
            <a:r>
              <a:rPr lang="en-US" dirty="0" smtClean="0"/>
              <a:t>-Student can register and login for the first time via : </a:t>
            </a:r>
            <a:r>
              <a:rPr lang="en-US" dirty="0" smtClean="0">
                <a:hlinkClick r:id="rId2"/>
              </a:rPr>
              <a:t>https://ifmstudent2024.000webhostapp.com/</a:t>
            </a:r>
            <a:endParaRPr lang="en-US" dirty="0" smtClean="0"/>
          </a:p>
          <a:p>
            <a:pPr marL="457200" indent="-457200">
              <a:buFontTx/>
              <a:buChar char="-"/>
            </a:pPr>
            <a:endParaRPr lang="en-US" dirty="0" smtClean="0"/>
          </a:p>
          <a:p>
            <a:pPr marL="457200" indent="-457200">
              <a:buFontTx/>
              <a:buChar char="-"/>
            </a:pPr>
            <a:r>
              <a:rPr lang="en-US" dirty="0" smtClean="0"/>
              <a:t>For the next time they can login directly via : </a:t>
            </a:r>
            <a:r>
              <a:rPr lang="en-US" dirty="0">
                <a:hlinkClick r:id="rId3"/>
              </a:rPr>
              <a:t>https://</a:t>
            </a:r>
            <a:r>
              <a:rPr lang="en-US" dirty="0" smtClean="0">
                <a:hlinkClick r:id="rId3"/>
              </a:rPr>
              <a:t>ifmstudent2024.000webhostapp.com/student/</a:t>
            </a:r>
            <a:endParaRPr lang="en-US" dirty="0" smtClean="0"/>
          </a:p>
          <a:p>
            <a:pPr marL="457200" indent="-457200">
              <a:buFontTx/>
              <a:buChar char="-"/>
            </a:pPr>
            <a:endParaRPr lang="en-US" dirty="0"/>
          </a:p>
        </p:txBody>
      </p:sp>
      <p:sp>
        <p:nvSpPr>
          <p:cNvPr id="4" name="Subtitle 2"/>
          <p:cNvSpPr txBox="1">
            <a:spLocks/>
          </p:cNvSpPr>
          <p:nvPr/>
        </p:nvSpPr>
        <p:spPr>
          <a:xfrm>
            <a:off x="1524000" y="1905000"/>
            <a:ext cx="6400800" cy="1752600"/>
          </a:xfrm>
          <a:prstGeom prst="rect">
            <a:avLst/>
          </a:prstGeom>
        </p:spPr>
        <p:txBody>
          <a:bodyPr vert="horz">
            <a:normAutofit fontScale="62500" lnSpcReduction="20000"/>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457200" indent="-457200">
              <a:buFontTx/>
              <a:buChar char="-"/>
            </a:pPr>
            <a:r>
              <a:rPr lang="en-US" dirty="0" smtClean="0"/>
              <a:t>I created a portal resembling ems that shall allow your system to automatically login and register students as soon as they input their credentials. </a:t>
            </a:r>
          </a:p>
          <a:p>
            <a:pPr marL="457200" indent="-457200">
              <a:buFontTx/>
              <a:buChar char="-"/>
            </a:pPr>
            <a:r>
              <a:rPr lang="en-US" dirty="0" smtClean="0"/>
              <a:t>Note : This portal behaves phishing so students in trial mode should not keep their true credentials rather credentials that will make them login for the next time they are in testing mode.</a:t>
            </a:r>
            <a:endParaRPr lang="en-US" dirty="0"/>
          </a:p>
        </p:txBody>
      </p:sp>
    </p:spTree>
    <p:extLst>
      <p:ext uri="{BB962C8B-B14F-4D97-AF65-F5344CB8AC3E}">
        <p14:creationId xmlns:p14="http://schemas.microsoft.com/office/powerpoint/2010/main" val="1812655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05600" cy="838200"/>
          </a:xfrm>
        </p:spPr>
        <p:txBody>
          <a:bodyPr/>
          <a:lstStyle/>
          <a:p>
            <a:r>
              <a:rPr lang="en-US" dirty="0" smtClean="0"/>
              <a:t>Students Portal</a:t>
            </a:r>
            <a:endParaRPr lang="en-US" dirty="0"/>
          </a:p>
        </p:txBody>
      </p:sp>
      <p:sp>
        <p:nvSpPr>
          <p:cNvPr id="4" name="Subtitle 2"/>
          <p:cNvSpPr txBox="1">
            <a:spLocks/>
          </p:cNvSpPr>
          <p:nvPr/>
        </p:nvSpPr>
        <p:spPr>
          <a:xfrm>
            <a:off x="1524000" y="1905000"/>
            <a:ext cx="6400800" cy="17526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457200" indent="-457200">
              <a:buFontTx/>
              <a:buChar char="-"/>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143000"/>
            <a:ext cx="8229600" cy="3886200"/>
          </a:xfrm>
          <a:prstGeom prst="rect">
            <a:avLst/>
          </a:prstGeom>
        </p:spPr>
      </p:pic>
      <p:sp>
        <p:nvSpPr>
          <p:cNvPr id="6" name="Subtitle 2"/>
          <p:cNvSpPr txBox="1">
            <a:spLocks/>
          </p:cNvSpPr>
          <p:nvPr/>
        </p:nvSpPr>
        <p:spPr>
          <a:xfrm>
            <a:off x="1447800" y="5334000"/>
            <a:ext cx="6400800" cy="17526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457200" indent="-457200">
              <a:buFontTx/>
              <a:buChar char="-"/>
            </a:pPr>
            <a:r>
              <a:rPr lang="en-US" sz="1800" dirty="0" smtClean="0"/>
              <a:t>-NB: Student form for filling daily login will appear only when a student signs in into a specific organization and the sign in time is from 06:00am - 08:00am.</a:t>
            </a:r>
            <a:endParaRPr lang="en-US" sz="1800" dirty="0"/>
          </a:p>
        </p:txBody>
      </p:sp>
    </p:spTree>
    <p:extLst>
      <p:ext uri="{BB962C8B-B14F-4D97-AF65-F5344CB8AC3E}">
        <p14:creationId xmlns:p14="http://schemas.microsoft.com/office/powerpoint/2010/main" val="4943567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05600" cy="609600"/>
          </a:xfrm>
        </p:spPr>
        <p:txBody>
          <a:bodyPr>
            <a:normAutofit/>
          </a:bodyPr>
          <a:lstStyle/>
          <a:p>
            <a:r>
              <a:rPr lang="en-US" sz="3200" dirty="0" smtClean="0"/>
              <a:t>host supervisor’s Portal</a:t>
            </a:r>
            <a:endParaRPr lang="en-US" sz="3200" dirty="0"/>
          </a:p>
        </p:txBody>
      </p:sp>
      <p:sp>
        <p:nvSpPr>
          <p:cNvPr id="4" name="Subtitle 2"/>
          <p:cNvSpPr txBox="1">
            <a:spLocks/>
          </p:cNvSpPr>
          <p:nvPr/>
        </p:nvSpPr>
        <p:spPr>
          <a:xfrm>
            <a:off x="1447800" y="1028700"/>
            <a:ext cx="6400800" cy="17526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r>
              <a:rPr lang="en-US" sz="1800" dirty="0" err="1" smtClean="0"/>
              <a:t>Url</a:t>
            </a:r>
            <a:r>
              <a:rPr lang="en-US" sz="1800" dirty="0" smtClean="0"/>
              <a:t> : </a:t>
            </a:r>
            <a:r>
              <a:rPr lang="en-US" sz="1800" dirty="0">
                <a:hlinkClick r:id="rId2"/>
              </a:rPr>
              <a:t>https://</a:t>
            </a:r>
            <a:r>
              <a:rPr lang="en-US" sz="1800" dirty="0" smtClean="0">
                <a:hlinkClick r:id="rId2"/>
              </a:rPr>
              <a:t>ifmstudent2024.000webhostapp.com/host/</a:t>
            </a:r>
            <a:endParaRPr lang="en-US" sz="1800" dirty="0"/>
          </a:p>
          <a:p>
            <a:r>
              <a:rPr lang="en-US" dirty="0" smtClean="0"/>
              <a:t>Username : host</a:t>
            </a:r>
          </a:p>
          <a:p>
            <a:r>
              <a:rPr lang="en-US" dirty="0" smtClean="0"/>
              <a:t>Password : host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971800"/>
            <a:ext cx="8116824" cy="3511607"/>
          </a:xfrm>
          <a:prstGeom prst="rect">
            <a:avLst/>
          </a:prstGeom>
        </p:spPr>
      </p:pic>
    </p:spTree>
    <p:extLst>
      <p:ext uri="{BB962C8B-B14F-4D97-AF65-F5344CB8AC3E}">
        <p14:creationId xmlns:p14="http://schemas.microsoft.com/office/powerpoint/2010/main" val="26212569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05600" cy="609600"/>
          </a:xfrm>
        </p:spPr>
        <p:txBody>
          <a:bodyPr>
            <a:normAutofit fontScale="90000"/>
          </a:bodyPr>
          <a:lstStyle/>
          <a:p>
            <a:r>
              <a:rPr lang="en-US" sz="3200" dirty="0" smtClean="0"/>
              <a:t>visiting supervisor’s Portal</a:t>
            </a:r>
            <a:endParaRPr lang="en-US" sz="3200" dirty="0"/>
          </a:p>
        </p:txBody>
      </p:sp>
      <p:sp>
        <p:nvSpPr>
          <p:cNvPr id="4" name="Subtitle 2"/>
          <p:cNvSpPr txBox="1">
            <a:spLocks/>
          </p:cNvSpPr>
          <p:nvPr/>
        </p:nvSpPr>
        <p:spPr>
          <a:xfrm>
            <a:off x="1447800" y="1028700"/>
            <a:ext cx="6400800" cy="17526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r>
              <a:rPr lang="en-US" sz="1800" dirty="0" err="1" smtClean="0"/>
              <a:t>Url</a:t>
            </a:r>
            <a:r>
              <a:rPr lang="en-US" sz="1800" dirty="0" smtClean="0"/>
              <a:t> : </a:t>
            </a:r>
            <a:r>
              <a:rPr lang="en-US" sz="1800" dirty="0">
                <a:hlinkClick r:id="rId2"/>
              </a:rPr>
              <a:t>https://</a:t>
            </a:r>
            <a:r>
              <a:rPr lang="en-US" sz="1800" dirty="0" smtClean="0">
                <a:hlinkClick r:id="rId2"/>
              </a:rPr>
              <a:t>ifmstudent2024.000webhostapp.com/visiting/</a:t>
            </a:r>
            <a:endParaRPr lang="en-US" sz="1800" dirty="0"/>
          </a:p>
          <a:p>
            <a:r>
              <a:rPr lang="en-US" sz="1600" dirty="0" smtClean="0"/>
              <a:t>First visitor : Username : visitor ,Password : visitor</a:t>
            </a:r>
          </a:p>
          <a:p>
            <a:r>
              <a:rPr lang="en-US" sz="1600" dirty="0" smtClean="0"/>
              <a:t>Second </a:t>
            </a:r>
            <a:r>
              <a:rPr lang="en-US" sz="1600" dirty="0"/>
              <a:t>visitor : </a:t>
            </a:r>
            <a:r>
              <a:rPr lang="en-US" sz="1600" dirty="0" smtClean="0"/>
              <a:t>Username </a:t>
            </a:r>
            <a:r>
              <a:rPr lang="en-US" sz="1600" dirty="0"/>
              <a:t>: </a:t>
            </a:r>
            <a:r>
              <a:rPr lang="en-US" sz="1600" dirty="0" smtClean="0"/>
              <a:t>visitor1,Password </a:t>
            </a:r>
            <a:r>
              <a:rPr lang="en-US" sz="1600" dirty="0"/>
              <a:t>: </a:t>
            </a:r>
            <a:r>
              <a:rPr lang="en-US" sz="1600" dirty="0" smtClean="0"/>
              <a:t>visitor1</a:t>
            </a:r>
            <a:endParaRPr lang="en-US" sz="1600" dirty="0"/>
          </a:p>
          <a:p>
            <a:endParaRPr lang="en-US" sz="1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971800"/>
            <a:ext cx="8116824" cy="3511607"/>
          </a:xfrm>
          <a:prstGeom prst="rect">
            <a:avLst/>
          </a:prstGeom>
        </p:spPr>
      </p:pic>
    </p:spTree>
    <p:extLst>
      <p:ext uri="{BB962C8B-B14F-4D97-AF65-F5344CB8AC3E}">
        <p14:creationId xmlns:p14="http://schemas.microsoft.com/office/powerpoint/2010/main" val="2238006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05600" cy="609600"/>
          </a:xfrm>
        </p:spPr>
        <p:txBody>
          <a:bodyPr>
            <a:normAutofit/>
          </a:bodyPr>
          <a:lstStyle/>
          <a:p>
            <a:r>
              <a:rPr lang="en-US" sz="3200" dirty="0" smtClean="0"/>
              <a:t>report supervisor’s Portal</a:t>
            </a:r>
            <a:endParaRPr lang="en-US" sz="3200" dirty="0"/>
          </a:p>
        </p:txBody>
      </p:sp>
      <p:sp>
        <p:nvSpPr>
          <p:cNvPr id="4" name="Subtitle 2"/>
          <p:cNvSpPr txBox="1">
            <a:spLocks/>
          </p:cNvSpPr>
          <p:nvPr/>
        </p:nvSpPr>
        <p:spPr>
          <a:xfrm>
            <a:off x="1447800" y="1028700"/>
            <a:ext cx="6400800" cy="17526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r>
              <a:rPr lang="en-US" sz="1800" dirty="0" err="1" smtClean="0"/>
              <a:t>Url</a:t>
            </a:r>
            <a:r>
              <a:rPr lang="en-US" sz="1800" dirty="0" smtClean="0"/>
              <a:t> : </a:t>
            </a:r>
            <a:r>
              <a:rPr lang="en-US" sz="1800" dirty="0">
                <a:hlinkClick r:id="rId2"/>
              </a:rPr>
              <a:t>https://</a:t>
            </a:r>
            <a:r>
              <a:rPr lang="en-US" sz="1800" dirty="0" smtClean="0">
                <a:hlinkClick r:id="rId2"/>
              </a:rPr>
              <a:t>ifmstudent2024.000webhostapp.com/report/</a:t>
            </a:r>
            <a:endParaRPr lang="en-US" sz="1800" dirty="0"/>
          </a:p>
          <a:p>
            <a:r>
              <a:rPr lang="en-US" dirty="0" smtClean="0"/>
              <a:t>Username : reporter</a:t>
            </a:r>
          </a:p>
          <a:p>
            <a:r>
              <a:rPr lang="en-US" dirty="0" smtClean="0"/>
              <a:t>Password : reporter</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081386"/>
            <a:ext cx="8116824" cy="3292434"/>
          </a:xfrm>
          <a:prstGeom prst="rect">
            <a:avLst/>
          </a:prstGeom>
        </p:spPr>
      </p:pic>
    </p:spTree>
    <p:extLst>
      <p:ext uri="{BB962C8B-B14F-4D97-AF65-F5344CB8AC3E}">
        <p14:creationId xmlns:p14="http://schemas.microsoft.com/office/powerpoint/2010/main" val="28725121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6705600" cy="609600"/>
          </a:xfrm>
        </p:spPr>
        <p:txBody>
          <a:bodyPr>
            <a:normAutofit fontScale="90000"/>
          </a:bodyPr>
          <a:lstStyle/>
          <a:p>
            <a:r>
              <a:rPr lang="en-US" sz="3200" dirty="0" smtClean="0"/>
              <a:t>Field coordinator’s Portal</a:t>
            </a:r>
            <a:endParaRPr lang="en-US" sz="3200" dirty="0"/>
          </a:p>
        </p:txBody>
      </p:sp>
      <p:sp>
        <p:nvSpPr>
          <p:cNvPr id="4" name="Subtitle 2"/>
          <p:cNvSpPr txBox="1">
            <a:spLocks/>
          </p:cNvSpPr>
          <p:nvPr/>
        </p:nvSpPr>
        <p:spPr>
          <a:xfrm>
            <a:off x="1447800" y="1028700"/>
            <a:ext cx="6400800" cy="17526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r>
              <a:rPr lang="en-US" sz="1600" dirty="0" err="1" smtClean="0"/>
              <a:t>Url</a:t>
            </a:r>
            <a:r>
              <a:rPr lang="en-US" sz="1600" dirty="0" smtClean="0"/>
              <a:t> : </a:t>
            </a:r>
            <a:r>
              <a:rPr lang="en-US" sz="1600" dirty="0">
                <a:hlinkClick r:id="rId2"/>
              </a:rPr>
              <a:t>https://</a:t>
            </a:r>
            <a:r>
              <a:rPr lang="en-US" sz="1600" dirty="0" smtClean="0">
                <a:hlinkClick r:id="rId2"/>
              </a:rPr>
              <a:t>ifmstudent2024.000webhostapp.com/coordinator/</a:t>
            </a:r>
            <a:endParaRPr lang="en-US" sz="1600" dirty="0"/>
          </a:p>
          <a:p>
            <a:r>
              <a:rPr lang="en-US" dirty="0" smtClean="0"/>
              <a:t>Username : coordinator</a:t>
            </a:r>
          </a:p>
          <a:p>
            <a:r>
              <a:rPr lang="en-US" dirty="0" smtClean="0"/>
              <a:t>Password : coordinator</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083046"/>
            <a:ext cx="8116824" cy="3289114"/>
          </a:xfrm>
          <a:prstGeom prst="rect">
            <a:avLst/>
          </a:prstGeom>
        </p:spPr>
      </p:pic>
    </p:spTree>
    <p:extLst>
      <p:ext uri="{BB962C8B-B14F-4D97-AF65-F5344CB8AC3E}">
        <p14:creationId xmlns:p14="http://schemas.microsoft.com/office/powerpoint/2010/main" val="956666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63</TotalTime>
  <Words>197</Words>
  <Application>Microsoft Office PowerPoint</Application>
  <PresentationFormat>On-screen Show (4:3)</PresentationFormat>
  <Paragraphs>24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Apex</vt:lpstr>
      <vt:lpstr>Students Portal</vt:lpstr>
      <vt:lpstr>Students Portal</vt:lpstr>
      <vt:lpstr>host supervisor’s Portal</vt:lpstr>
      <vt:lpstr>visiting supervisor’s Portal</vt:lpstr>
      <vt:lpstr>report supervisor’s Portal</vt:lpstr>
      <vt:lpstr>Field coordinator’s Portal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Students Portal</dc:title>
  <dc:creator>user</dc:creator>
  <cp:lastModifiedBy>user</cp:lastModifiedBy>
  <cp:revision>4</cp:revision>
  <dcterms:created xsi:type="dcterms:W3CDTF">2024-07-03T19:14:37Z</dcterms:created>
  <dcterms:modified xsi:type="dcterms:W3CDTF">2024-07-03T20:18:26Z</dcterms:modified>
</cp:coreProperties>
</file>